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73" r:id="rId5"/>
    <p:sldId id="274" r:id="rId6"/>
    <p:sldId id="275" r:id="rId7"/>
    <p:sldId id="279" r:id="rId8"/>
    <p:sldId id="284" r:id="rId9"/>
    <p:sldId id="282" r:id="rId10"/>
    <p:sldId id="261" r:id="rId11"/>
    <p:sldId id="281" r:id="rId12"/>
    <p:sldId id="263" r:id="rId13"/>
    <p:sldId id="264" r:id="rId14"/>
    <p:sldId id="265" r:id="rId15"/>
    <p:sldId id="283" r:id="rId16"/>
    <p:sldId id="267" r:id="rId17"/>
    <p:sldId id="268" r:id="rId18"/>
    <p:sldId id="271" r:id="rId19"/>
    <p:sldId id="272" r:id="rId2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00"/>
    <a:srgbClr val="FEF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" dt="2026-09-30T13:12:22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32"/>
    <p:restoredTop sz="96284"/>
  </p:normalViewPr>
  <p:slideViewPr>
    <p:cSldViewPr snapToGrid="0">
      <p:cViewPr varScale="1">
        <p:scale>
          <a:sx n="199" d="100"/>
          <a:sy n="199" d="100"/>
        </p:scale>
        <p:origin x="180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aike Groeneveld" userId="S::m.groeneveld@amnesty.nl::29c9fc38-ac4f-41fd-b3a0-7b9ff234823b" providerId="AD" clId="Web-{00000000-0000-0000-0000-000000000000}"/>
    <pc:docChg chg="modSld">
      <pc:chgData name="Maaike Groeneveld" userId="S::m.groeneveld@amnesty.nl::29c9fc38-ac4f-41fd-b3a0-7b9ff234823b" providerId="AD" clId="Web-{00000000-0000-0000-0000-000000000000}" dt="2026-09-30T13:12:18.105" v="3" actId="20577"/>
      <pc:docMkLst>
        <pc:docMk/>
      </pc:docMkLst>
      <pc:sldChg chg="modSp">
        <pc:chgData name="Maaike Groeneveld" userId="S::m.groeneveld@amnesty.nl::29c9fc38-ac4f-41fd-b3a0-7b9ff234823b" providerId="AD" clId="Web-{00000000-0000-0000-0000-000000000000}" dt="2026-09-30T13:12:06.401" v="1" actId="20577"/>
        <pc:sldMkLst>
          <pc:docMk/>
          <pc:sldMk cId="305337528" sldId="274"/>
        </pc:sldMkLst>
        <pc:spChg chg="mod">
          <ac:chgData name="Maaike Groeneveld" userId="S::m.groeneveld@amnesty.nl::29c9fc38-ac4f-41fd-b3a0-7b9ff234823b" providerId="AD" clId="Web-{00000000-0000-0000-0000-000000000000}" dt="2026-09-30T13:12:06.401" v="1" actId="20577"/>
          <ac:spMkLst>
            <pc:docMk/>
            <pc:sldMk cId="305337528" sldId="274"/>
            <ac:spMk id="3" creationId="{DD7D475C-2080-5CFF-3C2D-1362F6DB7D6A}"/>
          </ac:spMkLst>
        </pc:spChg>
      </pc:sldChg>
      <pc:sldChg chg="modSp">
        <pc:chgData name="Maaike Groeneveld" userId="S::m.groeneveld@amnesty.nl::29c9fc38-ac4f-41fd-b3a0-7b9ff234823b" providerId="AD" clId="Web-{00000000-0000-0000-0000-000000000000}" dt="2026-09-30T13:12:18.105" v="3" actId="20577"/>
        <pc:sldMkLst>
          <pc:docMk/>
          <pc:sldMk cId="640975905" sldId="275"/>
        </pc:sldMkLst>
        <pc:spChg chg="mod">
          <ac:chgData name="Maaike Groeneveld" userId="S::m.groeneveld@amnesty.nl::29c9fc38-ac4f-41fd-b3a0-7b9ff234823b" providerId="AD" clId="Web-{00000000-0000-0000-0000-000000000000}" dt="2026-09-30T13:12:18.105" v="3" actId="20577"/>
          <ac:spMkLst>
            <pc:docMk/>
            <pc:sldMk cId="640975905" sldId="275"/>
            <ac:spMk id="3" creationId="{8EC4E021-26F3-1A24-71B9-26166AD02DB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D8E75-4E14-074C-A860-3847C092A278}" type="datetimeFigureOut">
              <a:rPr lang="en-NL" smtClean="0"/>
              <a:t>09/30/2026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49558-F89B-B245-8D69-5C4D8BFEAC1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8241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F990F-8E0D-99F2-1A63-8F6916F634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1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656E0-3B8B-53A8-61DE-BB3DB11DDA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633607-09DE-DBC3-C0BA-F594156971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45777" y="2364722"/>
            <a:ext cx="6268271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42B7233-B2CB-54C6-BD24-ACE69D525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5777" y="1368257"/>
            <a:ext cx="6079278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6BBF70C-CC2F-AC36-8DF0-C78981C48B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45777" y="1820002"/>
            <a:ext cx="4358974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58112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656E0-3B8B-53A8-61DE-BB3DB11DDA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5633607-09DE-DBC3-C0BA-F594156971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45777" y="2364722"/>
            <a:ext cx="6268271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42B7233-B2CB-54C6-BD24-ACE69D525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5777" y="1368257"/>
            <a:ext cx="6079278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6BBF70C-CC2F-AC36-8DF0-C78981C48B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45777" y="1820002"/>
            <a:ext cx="4358974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2225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656E0-3B8B-53A8-61DE-BB3DB11DDA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CEF617A-BA25-7908-13EC-AC8590A660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011" y="2364722"/>
            <a:ext cx="6268271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171ED05-E3A5-1748-B8EF-6BBE9A163C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011" y="1368257"/>
            <a:ext cx="6079278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61B43B91-CB77-D32E-AB6B-F3973EF7ED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4011" y="1820002"/>
            <a:ext cx="4358974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93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656E0-3B8B-53A8-61DE-BB3DB11DDA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8482C43-0701-F050-5640-2AC78A616A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0554" y="2364722"/>
            <a:ext cx="6268271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6856FED-1C84-4909-DA4D-5F268F4DE9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0554" y="1368257"/>
            <a:ext cx="6079278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B9D82F6-414E-2B2D-75FC-6A9F4B518D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0554" y="1820002"/>
            <a:ext cx="4358974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32592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A656E0-3B8B-53A8-61DE-BB3DB11DDA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41DDC60-755E-B8CA-8E25-957B9BFA6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5072" y="2193606"/>
            <a:ext cx="5221856" cy="535531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sz="32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Naam van de </a:t>
            </a:r>
            <a:r>
              <a:rPr lang="en-GB" dirty="0" err="1"/>
              <a:t>persoon</a:t>
            </a:r>
            <a:endParaRPr lang="en-NL" dirty="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F0C90103-EF91-1E1F-0E83-6E64D1A56B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22762" y="2856100"/>
            <a:ext cx="5946476" cy="1421928"/>
          </a:xfrm>
          <a:noFill/>
        </p:spPr>
        <p:txBody>
          <a:bodyPr wrap="square" anchor="t">
            <a:spAutoFit/>
          </a:bodyPr>
          <a:lstStyle>
            <a:lvl1pPr marL="0" indent="0" algn="ctr">
              <a:buNone/>
              <a:defRPr sz="4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“Hier is </a:t>
            </a:r>
            <a:r>
              <a:rPr lang="en-GB" dirty="0" err="1"/>
              <a:t>plaats</a:t>
            </a:r>
            <a:r>
              <a:rPr lang="en-GB" dirty="0"/>
              <a:t> </a:t>
            </a:r>
            <a:r>
              <a:rPr lang="en-GB" dirty="0" err="1"/>
              <a:t>voor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persoonlijke</a:t>
            </a:r>
            <a:r>
              <a:rPr lang="en-GB" dirty="0"/>
              <a:t> quote.”</a:t>
            </a:r>
          </a:p>
        </p:txBody>
      </p:sp>
    </p:spTree>
    <p:extLst>
      <p:ext uri="{BB962C8B-B14F-4D97-AF65-F5344CB8AC3E}">
        <p14:creationId xmlns:p14="http://schemas.microsoft.com/office/powerpoint/2010/main" val="397982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820F0-BBA3-6C18-C759-45C4B2E6C93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86704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13" name="Picture 12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F5BC8257-B3E8-F1C4-D694-A2EFF33FEA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86704" y="1810818"/>
            <a:ext cx="354214" cy="350816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D15019B2-8D74-6E28-99DD-05AD5F5BDB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3055" y="1368257"/>
            <a:ext cx="5832000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B97B844-AB95-B4ED-D95E-F0871F74D4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9103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just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3169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B4531C4-6A77-0005-4FE6-BD5034BEEA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150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3" name="Picture 2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3DF86A26-AA2A-5075-D01C-713374759E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50" y="1810818"/>
            <a:ext cx="354214" cy="350816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BB2EEEC-C213-8B19-5B7D-9C674EECA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150" y="1368257"/>
            <a:ext cx="5041276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842F88F-F6C8-5852-D4FE-8EF9C1E64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364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52311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C7ADBE-96D1-98C3-29CC-0B7147165F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86704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13" name="Picture 12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A2CE5816-D61C-B7CB-CEB8-7D8100192E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86704" y="1810818"/>
            <a:ext cx="354214" cy="35081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ED59239-3A43-3A3B-E9DD-5F7E037930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3055" y="1368257"/>
            <a:ext cx="5832000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864C8DD-42DF-5B20-1662-5AC1A05290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9103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51615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FBB1D4E-C825-0491-08C6-3CD35697C5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150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3" name="Picture 2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7DB2AA2A-AB02-6E10-37EE-0BADEC6E30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50" y="1810818"/>
            <a:ext cx="354214" cy="350816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582893F7-3BF9-C323-FDAE-FC6FE0593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150" y="1368257"/>
            <a:ext cx="5041276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8205103-4C3C-2C88-9C8F-2A056EF4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364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121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CCFB83-DF8F-4BFE-34C2-E3878B39CE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86704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13" name="Picture 12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27C1772F-1D9F-07D4-FC2B-4AD270ACC9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86704" y="1810818"/>
            <a:ext cx="354214" cy="35081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40C0EE-B633-7A79-85EB-CD13669205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3055" y="1368257"/>
            <a:ext cx="5832000" cy="45243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A8F0081-A8CA-FC75-3447-7DE24F3BE9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9103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88675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029DA2D-8AEE-C6E3-5B2F-B45B80C76F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150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16" name="Picture 15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B80C8843-00C5-A553-2367-BCADA6938E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50" y="1810818"/>
            <a:ext cx="354214" cy="350816"/>
          </a:xfrm>
          <a:prstGeom prst="rect">
            <a:avLst/>
          </a:prstGeom>
        </p:spPr>
      </p:pic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C2D3325E-BC50-A74D-ECAB-539506E849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150" y="1368257"/>
            <a:ext cx="5041276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1F4A378-301C-B568-F20A-C3C6ACEB1C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364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1428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271647-3CA2-4C36-6959-5C571CE165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86704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13" name="Picture 12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524E286F-5873-A3D6-565E-4F3B269DE4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86704" y="1810818"/>
            <a:ext cx="354214" cy="35081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97BA46F-92AF-6226-6215-81B0EB20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3055" y="1368257"/>
            <a:ext cx="5832000" cy="45243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3565A7-30B1-BB52-0C67-96383B6848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9103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00139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238DA-5788-51A0-D4C2-BD8CB6A10C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5AD18FE-6CAF-BC02-FCB0-7AF371B3A2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150" y="2364722"/>
            <a:ext cx="6027344" cy="3315116"/>
          </a:xfrm>
        </p:spPr>
        <p:txBody>
          <a:bodyPr/>
          <a:lstStyle>
            <a:lvl1pPr>
              <a:defRPr>
                <a:latin typeface="Amnesty Trade Gothic" panose="020B0503040303020004" pitchFamily="34" charset="77"/>
              </a:defRPr>
            </a:lvl1pPr>
            <a:lvl2pPr>
              <a:defRPr>
                <a:latin typeface="Amnesty Trade Gothic" panose="020B0503040303020004" pitchFamily="34" charset="77"/>
              </a:defRPr>
            </a:lvl2pPr>
            <a:lvl3pPr>
              <a:defRPr>
                <a:latin typeface="Amnesty Trade Gothic" panose="020B0503040303020004" pitchFamily="34" charset="77"/>
              </a:defRPr>
            </a:lvl3pPr>
            <a:lvl4pPr>
              <a:defRPr>
                <a:latin typeface="Amnesty Trade Gothic" panose="020B0503040303020004" pitchFamily="34" charset="77"/>
              </a:defRPr>
            </a:lvl4pPr>
            <a:lvl5pPr>
              <a:defRPr>
                <a:latin typeface="Amnesty Trade Gothic" panose="020B0503040303020004" pitchFamily="34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9" name="Picture 8" descr="A black and yellow location pin&#10;&#10;Description automatically generated">
            <a:extLst>
              <a:ext uri="{FF2B5EF4-FFF2-40B4-BE49-F238E27FC236}">
                <a16:creationId xmlns:a16="http://schemas.microsoft.com/office/drawing/2014/main" id="{24A494E3-46F6-B7E6-EE4D-0EFD6B281A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50" y="1810818"/>
            <a:ext cx="354214" cy="350816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6771972-867D-35E2-CD0A-DD2178D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150" y="1368257"/>
            <a:ext cx="5041276" cy="452432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mnesty Trade Gothic Cn" panose="020B0506040303020004" pitchFamily="34" charset="77"/>
              </a:defRPr>
            </a:lvl1pPr>
          </a:lstStyle>
          <a:p>
            <a:r>
              <a:rPr lang="en-GB" dirty="0"/>
              <a:t>CLICK TO EDIT TITLE</a:t>
            </a:r>
            <a:endParaRPr lang="en-NL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9FE666C9-9F9B-E978-DF79-C53B9861D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364" y="1820346"/>
            <a:ext cx="3845648" cy="341632"/>
          </a:xfrm>
          <a:solidFill>
            <a:srgbClr val="FFED00"/>
          </a:solidFill>
        </p:spPr>
        <p:txBody>
          <a:bodyPr wrap="square" anchor="ctr">
            <a:spAutoFit/>
          </a:bodyPr>
          <a:lstStyle>
            <a:lvl1pPr marL="0" indent="0" algn="l">
              <a:buNone/>
              <a:defRPr sz="1800" b="1" i="0">
                <a:latin typeface="Amnesty Trade Gothic Cn" panose="020B0506040303020004" pitchFamily="34" charset="77"/>
              </a:defRPr>
            </a:lvl1pPr>
          </a:lstStyle>
          <a:p>
            <a:pPr lvl="0"/>
            <a:r>
              <a:rPr lang="en-GB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41643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kla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B6DFDE-BB87-EB01-AA89-ECF90602F2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00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B54B6B-982A-E0F2-3E9C-52762D8221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B222D2-A7D9-3C64-5FCA-31A490659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08B64-407C-67F6-6961-AAEFFFA51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E675E-A121-29B9-F8A6-9865DE8AC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38A79-3171-214A-828E-C6E5D0E0B06B}" type="datetimeFigureOut">
              <a:rPr lang="en-NL" smtClean="0"/>
              <a:t>09/30/2026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B2BF4-DED3-713E-852E-C80F437EE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45EE5-0E67-E4B3-29F4-C32708CCD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2E6F4-A0A5-8A4B-A770-E5C014BFAA3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9235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8" r:id="rId3"/>
    <p:sldLayoutId id="2147483669" r:id="rId4"/>
    <p:sldLayoutId id="2147483670" r:id="rId5"/>
    <p:sldLayoutId id="2147483672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60" r:id="rId13"/>
    <p:sldLayoutId id="2147483661" r:id="rId14"/>
    <p:sldLayoutId id="2147483663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94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BCA8F1-0E39-813E-4B27-52300F638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7D475C-2080-5CFF-3C2D-1362F6DB7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5777" y="1409807"/>
            <a:ext cx="4250073" cy="369332"/>
          </a:xfrm>
        </p:spPr>
        <p:txBody>
          <a:bodyPr/>
          <a:lstStyle/>
          <a:p>
            <a:r>
              <a:rPr lang="en-US" sz="2000" dirty="0">
                <a:latin typeface="Amnesty Trade Gothic Cn"/>
              </a:rPr>
              <a:t>HIER STAAN EEN VOORBEELD TITEL</a:t>
            </a:r>
            <a:endParaRPr lang="en-US" sz="2000">
              <a:latin typeface="Amnesty Trade Gothic Cn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C29E0-60B5-72E9-7B43-56C2388D4A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777" y="1820002"/>
            <a:ext cx="3207197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533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7ED19D-0C66-D584-38ED-ADC3A5B48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C4E021-26F3-1A24-71B9-26166AD0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5777" y="1409807"/>
            <a:ext cx="4250073" cy="369332"/>
          </a:xfrm>
        </p:spPr>
        <p:txBody>
          <a:bodyPr/>
          <a:lstStyle/>
          <a:p>
            <a:r>
              <a:rPr lang="en-US" sz="2000" dirty="0">
                <a:latin typeface="Amnesty Trade Gothic Cn"/>
              </a:rPr>
              <a:t>HIER STAAN EEN VOORBEELD TITEL</a:t>
            </a:r>
            <a:endParaRPr lang="en-US" sz="2000">
              <a:latin typeface="Amnesty Trade Gothic Cn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FB6E3-4A7B-6799-D339-5615FC8D02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777" y="1820002"/>
            <a:ext cx="3189149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4097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DE0DFE-E5CF-76A0-58D7-0AC517173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562EE2-D4D1-0FAB-45A7-A563DE443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11" y="1368257"/>
            <a:ext cx="4301205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5B7CA-D1A5-47F5-0FB7-CD6317C3D2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4011" y="1820002"/>
            <a:ext cx="3206331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8693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35687E-FDB3-FAE8-01CE-9DC223ACE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BB40F5-56B4-E057-3079-3A3E35E05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554" y="1368257"/>
            <a:ext cx="4256820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6C52E-D194-CC8C-5715-6473766B86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0554" y="1820002"/>
            <a:ext cx="3179458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62081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69D00-3746-5E70-028A-76B658542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532" y="2193606"/>
            <a:ext cx="3720936" cy="535531"/>
          </a:xfrm>
        </p:spPr>
        <p:txBody>
          <a:bodyPr/>
          <a:lstStyle/>
          <a:p>
            <a:r>
              <a:rPr lang="en-US" dirty="0"/>
              <a:t>Naam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achternaam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46F0F-6696-0412-6027-44403FD553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26205" y="2856100"/>
            <a:ext cx="5939590" cy="1255728"/>
          </a:xfrm>
        </p:spPr>
        <p:txBody>
          <a:bodyPr/>
          <a:lstStyle/>
          <a:p>
            <a:r>
              <a:rPr lang="en-US" dirty="0"/>
              <a:t>“Hier is </a:t>
            </a:r>
            <a:r>
              <a:rPr lang="en-US" dirty="0" err="1"/>
              <a:t>plaats</a:t>
            </a:r>
            <a:r>
              <a:rPr lang="en-US" dirty="0"/>
              <a:t> voor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persoonlijke</a:t>
            </a:r>
            <a:r>
              <a:rPr lang="en-US" dirty="0"/>
              <a:t> quote.”</a:t>
            </a:r>
          </a:p>
        </p:txBody>
      </p:sp>
    </p:spTree>
    <p:extLst>
      <p:ext uri="{BB962C8B-B14F-4D97-AF65-F5344CB8AC3E}">
        <p14:creationId xmlns:p14="http://schemas.microsoft.com/office/powerpoint/2010/main" val="2952137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FCC1C-3DEF-C56F-21DC-B3DEDCF81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38B01E-768F-C8B6-2AAD-5A1EC1C17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055" y="1368257"/>
            <a:ext cx="4319487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8CB76-F64D-4AEB-6697-11E3AB0217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9103" y="1820346"/>
            <a:ext cx="3241308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169941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A6160-B331-C815-B1A7-B5AB3707A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1EC44F-95FD-3792-50A3-409402F3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50" y="1368257"/>
            <a:ext cx="4356876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EEA83-F6A5-6339-80FF-774835D347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364" y="1820346"/>
            <a:ext cx="3250689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9422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8D3756-BEA7-EA6F-FF41-D94B1103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546628-4B1D-9B20-FF98-5F44E8A3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055" y="1368257"/>
            <a:ext cx="4319487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80178-F41C-9C20-58C2-C27FDBD4DF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9103" y="1820346"/>
            <a:ext cx="3211229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08477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EA56D91-E881-3E8D-DB88-30703EBCF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150" y="2364722"/>
            <a:ext cx="6027344" cy="331511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A17A54D7-3FA7-6AF4-8049-0EEB76227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50" y="1368257"/>
            <a:ext cx="4356876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89BBD4-D595-EC2A-327B-57C37C462B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364" y="1820346"/>
            <a:ext cx="3250689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93965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C07045-BBA0-BE06-C4D2-51920A8A7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7CF8E2-0FCF-5364-9998-2EB6BD74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055" y="1368257"/>
            <a:ext cx="4355582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0B814-252E-BB35-C45B-A445A2C80F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9103" y="1820346"/>
            <a:ext cx="3283418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591397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D42E5F62-C356-0155-8D9A-60DAE2E11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150" y="2364722"/>
            <a:ext cx="6027344" cy="331511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E91D8BB9-43F4-E1B9-EFCF-6E0C398C4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50" y="1368257"/>
            <a:ext cx="4356876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9E4F91D-C898-A9A3-14F1-AE3D293290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364" y="1820346"/>
            <a:ext cx="3250689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0445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B3EA0C-0C39-4869-99F8-FCF9C331A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E42CC7-32A6-D492-95F0-EBE844663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3055" y="1368257"/>
            <a:ext cx="4361598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09FD6-216D-89D1-596D-2F994731D6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9103" y="1820346"/>
            <a:ext cx="3247323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3446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4E66299-0BD4-705E-2423-E43539F87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150" y="2364722"/>
            <a:ext cx="6027344" cy="331511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Lorem ipsum dolor </a:t>
            </a:r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quis </a:t>
            </a:r>
            <a:r>
              <a:rPr lang="en-US" dirty="0" err="1"/>
              <a:t>dapibus</a:t>
            </a:r>
            <a:r>
              <a:rPr lang="en-US" dirty="0"/>
              <a:t> nunc,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  <a:p>
            <a:r>
              <a:rPr lang="en-US" dirty="0"/>
              <a:t>In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ullamcorper</a:t>
            </a:r>
            <a:endParaRPr lang="en-US" dirty="0"/>
          </a:p>
          <a:p>
            <a:r>
              <a:rPr lang="en-US" dirty="0"/>
              <a:t>Mauris at </a:t>
            </a:r>
            <a:r>
              <a:rPr lang="en-US" dirty="0" err="1"/>
              <a:t>accumsan</a:t>
            </a:r>
            <a:r>
              <a:rPr lang="en-US" dirty="0"/>
              <a:t> eros</a:t>
            </a:r>
          </a:p>
          <a:p>
            <a:r>
              <a:rPr lang="en-US" dirty="0"/>
              <a:t>Maecenas quis </a:t>
            </a:r>
            <a:r>
              <a:rPr lang="en-US" dirty="0" err="1"/>
              <a:t>dapibus</a:t>
            </a:r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FC6A5B0B-349A-5324-3750-19C0AC58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50" y="1368257"/>
            <a:ext cx="4356876" cy="452432"/>
          </a:xfrm>
        </p:spPr>
        <p:txBody>
          <a:bodyPr/>
          <a:lstStyle/>
          <a:p>
            <a:r>
              <a:rPr lang="en-US" dirty="0"/>
              <a:t>HIER STAAN EEN VOORBEELD TITEL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82E15BB-05D7-EC84-219F-FDDC7D2082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364" y="1820346"/>
            <a:ext cx="3250689" cy="341632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staat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subtitel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31394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429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72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NI53_Write_For_Rights_Presentatie_Template_2025" id="{5AD18BAA-A9AF-EC4D-BCC5-3CD9E929ACD4}" vid="{8A7510DA-3BE6-6F4C-AD98-0A0DC5CAEB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39e0aa7-332a-44b9-90d1-2f8abb7ac87c">
      <Terms xmlns="http://schemas.microsoft.com/office/infopath/2007/PartnerControls"/>
    </lcf76f155ced4ddcb4097134ff3c332f>
    <TaxCatchAll xmlns="b336c4ea-0ea1-4af5-a372-1f8943c114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432C7EE2941C4E9512613FE01C6CA0" ma:contentTypeVersion="190" ma:contentTypeDescription="Een nieuw document maken." ma:contentTypeScope="" ma:versionID="c434a64d0649a08f84f10faca6cbac02">
  <xsd:schema xmlns:xsd="http://www.w3.org/2001/XMLSchema" xmlns:xs="http://www.w3.org/2001/XMLSchema" xmlns:p="http://schemas.microsoft.com/office/2006/metadata/properties" xmlns:ns2="139e0aa7-332a-44b9-90d1-2f8abb7ac87c" xmlns:ns3="b336c4ea-0ea1-4af5-a372-1f8943c11494" targetNamespace="http://schemas.microsoft.com/office/2006/metadata/properties" ma:root="true" ma:fieldsID="3cad651f75034adbd660bdb536eadb62" ns2:_="" ns3:_="">
    <xsd:import namespace="139e0aa7-332a-44b9-90d1-2f8abb7ac87c"/>
    <xsd:import namespace="b336c4ea-0ea1-4af5-a372-1f8943c11494"/>
    <xsd:element name="properties">
      <xsd:complexType>
        <xsd:sequence>
          <xsd:element name="documentManagement">
            <xsd:complexType>
              <xsd:all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e0aa7-332a-44b9-90d1-2f8abb7ac87c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0" nillable="true" ma:taxonomy="true" ma:internalName="lcf76f155ced4ddcb4097134ff3c332f" ma:taxonomyFieldName="MediaServiceImageTags" ma:displayName="Afbeeldingtags" ma:readOnly="false" ma:fieldId="{5cf76f15-5ced-4ddc-b409-7134ff3c332f}" ma:taxonomyMulti="true" ma:sspId="498aaf55-db08-4835-90a1-c58ae7bb5e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36c4ea-0ea1-4af5-a372-1f8943c11494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3cba0855-8710-4e37-9e7b-3771d27c7247}" ma:internalName="TaxCatchAll" ma:showField="CatchAllData" ma:web="b336c4ea-0ea1-4af5-a372-1f8943c114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E5830D-72A1-4336-AF51-E0943CFE6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6A2EC6-FC87-4B6D-B4A7-A96D82755EB1}">
  <ds:schemaRefs>
    <ds:schemaRef ds:uri="http://schemas.microsoft.com/office/2006/metadata/properties"/>
    <ds:schemaRef ds:uri="http://schemas.microsoft.com/office/infopath/2007/PartnerControls"/>
    <ds:schemaRef ds:uri="139e0aa7-332a-44b9-90d1-2f8abb7ac87c"/>
    <ds:schemaRef ds:uri="b336c4ea-0ea1-4af5-a372-1f8943c11494"/>
  </ds:schemaRefs>
</ds:datastoreItem>
</file>

<file path=customXml/itemProps3.xml><?xml version="1.0" encoding="utf-8"?>
<ds:datastoreItem xmlns:ds="http://schemas.openxmlformats.org/officeDocument/2006/customXml" ds:itemID="{3977AAA4-4AC9-45E8-8CE4-F5DF3306991D}"/>
</file>

<file path=docMetadata/LabelInfo.xml><?xml version="1.0" encoding="utf-8"?>
<clbl:labelList xmlns:clbl="http://schemas.microsoft.com/office/2020/mipLabelMetadata">
  <clbl:label id="{ab085100-56a4-4662-94ad-723e9994b959}" enabled="1" method="Standard" siteId="{c2dbf829-378d-44c1-b47a-1c043924ddf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492</Words>
  <Application>Microsoft Office PowerPoint</Application>
  <PresentationFormat>Widescreen</PresentationFormat>
  <Paragraphs>74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HIER STAAN EEN VOORBEELD TITEL</vt:lpstr>
      <vt:lpstr>HIER STAAN EEN VOORBEELD TITEL</vt:lpstr>
      <vt:lpstr>HIER STAAN EEN VOORBEELD TITEL</vt:lpstr>
      <vt:lpstr>HIER STAAN EEN VOORBEELD TITEL</vt:lpstr>
      <vt:lpstr>Naam en achternaam</vt:lpstr>
      <vt:lpstr>HIER STAAN EEN VOORBEELD TITEL</vt:lpstr>
      <vt:lpstr>HIER STAAN EEN VOORBEELD TITEL</vt:lpstr>
      <vt:lpstr>HIER STAAN EEN VOORBEELD TITEL</vt:lpstr>
      <vt:lpstr>HIER STAAN EEN VOORBEELD TITEL</vt:lpstr>
      <vt:lpstr>HIER STAAN EEN VOORBEELD TITEL</vt:lpstr>
      <vt:lpstr>HIER STAAN EEN VOORBEELD TITEL</vt:lpstr>
      <vt:lpstr>HIER STAAN EEN VOORBEELD TITEL</vt:lpstr>
      <vt:lpstr>HIER STAAN EEN VOORBEELD TITEL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Niels Dielen</dc:creator>
  <cp:lastModifiedBy>Niels Dielen</cp:lastModifiedBy>
  <cp:revision>9</cp:revision>
  <dcterms:created xsi:type="dcterms:W3CDTF">2026-08-27T08:28:16Z</dcterms:created>
  <dcterms:modified xsi:type="dcterms:W3CDTF">2026-09-30T14:07:17Z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0x01010037432C7EE2941C4E9512613FE01C6CA0</vt:lpwstr>
  </property>
  <property fmtid="{D5CDD505-2E9C-101B-9397-08002B2CF9AE}" pid="3" name="MediaServiceImageTags">
    <vt:lpwstr/>
  </property>
</Properties>
</file>