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5"/>
  </p:notesMasterIdLst>
  <p:handoutMasterIdLst>
    <p:handoutMasterId r:id="rId26"/>
  </p:handoutMasterIdLst>
  <p:sldIdLst>
    <p:sldId id="283" r:id="rId5"/>
    <p:sldId id="334" r:id="rId6"/>
    <p:sldId id="312" r:id="rId7"/>
    <p:sldId id="294" r:id="rId8"/>
    <p:sldId id="297" r:id="rId9"/>
    <p:sldId id="307" r:id="rId10"/>
    <p:sldId id="299" r:id="rId11"/>
    <p:sldId id="330" r:id="rId12"/>
    <p:sldId id="331" r:id="rId13"/>
    <p:sldId id="333" r:id="rId14"/>
    <p:sldId id="301" r:id="rId15"/>
    <p:sldId id="318" r:id="rId16"/>
    <p:sldId id="314" r:id="rId17"/>
    <p:sldId id="319" r:id="rId18"/>
    <p:sldId id="316" r:id="rId19"/>
    <p:sldId id="320" r:id="rId20"/>
    <p:sldId id="315" r:id="rId21"/>
    <p:sldId id="323" r:id="rId22"/>
    <p:sldId id="329" r:id="rId23"/>
    <p:sldId id="328" r:id="rId2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9B4D22-5456-4D8D-91C8-CAF7B343E4F0}" v="8" dt="2026-04-29T10:36:44.6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54" autoAdjust="0"/>
    <p:restoredTop sz="95602" autoAdjust="0"/>
  </p:normalViewPr>
  <p:slideViewPr>
    <p:cSldViewPr>
      <p:cViewPr varScale="1">
        <p:scale>
          <a:sx n="39" d="100"/>
          <a:sy n="39" d="100"/>
        </p:scale>
        <p:origin x="776"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7" d="100"/>
          <a:sy n="97" d="100"/>
        </p:scale>
        <p:origin x="3976"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Birebi" userId="b3ee0651-9af2-4a86-8e50-73e52160e82a" providerId="ADAL" clId="{3762C9DD-3E28-4F7C-A9A2-C1EEC0F15FB7}"/>
    <pc:docChg chg="custSel addSld delSld modSld sldOrd">
      <pc:chgData name="Sarah Birebi" userId="b3ee0651-9af2-4a86-8e50-73e52160e82a" providerId="ADAL" clId="{3762C9DD-3E28-4F7C-A9A2-C1EEC0F15FB7}" dt="2026-04-29T10:40:27.509" v="1380" actId="20577"/>
      <pc:docMkLst>
        <pc:docMk/>
      </pc:docMkLst>
      <pc:sldChg chg="delSp modSp del mod ord">
        <pc:chgData name="Sarah Birebi" userId="b3ee0651-9af2-4a86-8e50-73e52160e82a" providerId="ADAL" clId="{3762C9DD-3E28-4F7C-A9A2-C1EEC0F15FB7}" dt="2026-04-29T10:38:03.755" v="1379" actId="2696"/>
        <pc:sldMkLst>
          <pc:docMk/>
          <pc:sldMk cId="1872094724" sldId="289"/>
        </pc:sldMkLst>
        <pc:spChg chg="mod">
          <ac:chgData name="Sarah Birebi" userId="b3ee0651-9af2-4a86-8e50-73e52160e82a" providerId="ADAL" clId="{3762C9DD-3E28-4F7C-A9A2-C1EEC0F15FB7}" dt="2026-04-29T10:35:19.547" v="1312" actId="20577"/>
          <ac:spMkLst>
            <pc:docMk/>
            <pc:sldMk cId="1872094724" sldId="289"/>
            <ac:spMk id="4" creationId="{36689A49-F53C-4CF9-F648-BE147D1896B6}"/>
          </ac:spMkLst>
        </pc:spChg>
        <pc:spChg chg="del">
          <ac:chgData name="Sarah Birebi" userId="b3ee0651-9af2-4a86-8e50-73e52160e82a" providerId="ADAL" clId="{3762C9DD-3E28-4F7C-A9A2-C1EEC0F15FB7}" dt="2026-04-29T10:35:53.400" v="1313" actId="478"/>
          <ac:spMkLst>
            <pc:docMk/>
            <pc:sldMk cId="1872094724" sldId="289"/>
            <ac:spMk id="5" creationId="{3C2C71B1-AC62-9AED-8B38-DB39533461A4}"/>
          </ac:spMkLst>
        </pc:spChg>
      </pc:sldChg>
      <pc:sldChg chg="modSp mod ord">
        <pc:chgData name="Sarah Birebi" userId="b3ee0651-9af2-4a86-8e50-73e52160e82a" providerId="ADAL" clId="{3762C9DD-3E28-4F7C-A9A2-C1EEC0F15FB7}" dt="2026-04-29T10:31:18.757" v="887" actId="20577"/>
        <pc:sldMkLst>
          <pc:docMk/>
          <pc:sldMk cId="887914832" sldId="301"/>
        </pc:sldMkLst>
        <pc:spChg chg="mod">
          <ac:chgData name="Sarah Birebi" userId="b3ee0651-9af2-4a86-8e50-73e52160e82a" providerId="ADAL" clId="{3762C9DD-3E28-4F7C-A9A2-C1EEC0F15FB7}" dt="2026-04-29T10:28:13.620" v="659" actId="20577"/>
          <ac:spMkLst>
            <pc:docMk/>
            <pc:sldMk cId="887914832" sldId="301"/>
            <ac:spMk id="3" creationId="{2E709551-2513-700E-0662-4883DEC52700}"/>
          </ac:spMkLst>
        </pc:spChg>
        <pc:spChg chg="mod">
          <ac:chgData name="Sarah Birebi" userId="b3ee0651-9af2-4a86-8e50-73e52160e82a" providerId="ADAL" clId="{3762C9DD-3E28-4F7C-A9A2-C1EEC0F15FB7}" dt="2026-04-29T10:31:18.757" v="887" actId="20577"/>
          <ac:spMkLst>
            <pc:docMk/>
            <pc:sldMk cId="887914832" sldId="301"/>
            <ac:spMk id="4" creationId="{82D15FA1-FD8E-58CA-96F6-E81EE8511945}"/>
          </ac:spMkLst>
        </pc:spChg>
      </pc:sldChg>
      <pc:sldChg chg="modSp mod">
        <pc:chgData name="Sarah Birebi" userId="b3ee0651-9af2-4a86-8e50-73e52160e82a" providerId="ADAL" clId="{3762C9DD-3E28-4F7C-A9A2-C1EEC0F15FB7}" dt="2026-04-29T10:40:27.509" v="1380" actId="20577"/>
        <pc:sldMkLst>
          <pc:docMk/>
          <pc:sldMk cId="2962415307" sldId="319"/>
        </pc:sldMkLst>
        <pc:spChg chg="mod">
          <ac:chgData name="Sarah Birebi" userId="b3ee0651-9af2-4a86-8e50-73e52160e82a" providerId="ADAL" clId="{3762C9DD-3E28-4F7C-A9A2-C1EEC0F15FB7}" dt="2026-04-29T10:40:27.509" v="1380" actId="20577"/>
          <ac:spMkLst>
            <pc:docMk/>
            <pc:sldMk cId="2962415307" sldId="319"/>
            <ac:spMk id="3" creationId="{AD9F5F3C-DFD4-5C5A-12AE-A5D507BCD2C5}"/>
          </ac:spMkLst>
        </pc:spChg>
      </pc:sldChg>
      <pc:sldChg chg="modSp add mod">
        <pc:chgData name="Sarah Birebi" userId="b3ee0651-9af2-4a86-8e50-73e52160e82a" providerId="ADAL" clId="{3762C9DD-3E28-4F7C-A9A2-C1EEC0F15FB7}" dt="2026-04-29T10:08:01.287" v="80" actId="20577"/>
        <pc:sldMkLst>
          <pc:docMk/>
          <pc:sldMk cId="2907654947" sldId="330"/>
        </pc:sldMkLst>
        <pc:spChg chg="mod">
          <ac:chgData name="Sarah Birebi" userId="b3ee0651-9af2-4a86-8e50-73e52160e82a" providerId="ADAL" clId="{3762C9DD-3E28-4F7C-A9A2-C1EEC0F15FB7}" dt="2026-04-29T10:06:34.030" v="33" actId="20577"/>
          <ac:spMkLst>
            <pc:docMk/>
            <pc:sldMk cId="2907654947" sldId="330"/>
            <ac:spMk id="3" creationId="{583E1E4E-1C18-33D3-6BFD-B86134D01058}"/>
          </ac:spMkLst>
        </pc:spChg>
        <pc:spChg chg="mod">
          <ac:chgData name="Sarah Birebi" userId="b3ee0651-9af2-4a86-8e50-73e52160e82a" providerId="ADAL" clId="{3762C9DD-3E28-4F7C-A9A2-C1EEC0F15FB7}" dt="2026-04-29T10:08:01.287" v="80" actId="20577"/>
          <ac:spMkLst>
            <pc:docMk/>
            <pc:sldMk cId="2907654947" sldId="330"/>
            <ac:spMk id="4" creationId="{7D56B06B-D843-D2C0-23D2-4E8EA8D86736}"/>
          </ac:spMkLst>
        </pc:spChg>
      </pc:sldChg>
      <pc:sldChg chg="addSp modSp new mod">
        <pc:chgData name="Sarah Birebi" userId="b3ee0651-9af2-4a86-8e50-73e52160e82a" providerId="ADAL" clId="{3762C9DD-3E28-4F7C-A9A2-C1EEC0F15FB7}" dt="2026-04-29T10:11:43.928" v="252" actId="20577"/>
        <pc:sldMkLst>
          <pc:docMk/>
          <pc:sldMk cId="1717817847" sldId="331"/>
        </pc:sldMkLst>
        <pc:spChg chg="mod">
          <ac:chgData name="Sarah Birebi" userId="b3ee0651-9af2-4a86-8e50-73e52160e82a" providerId="ADAL" clId="{3762C9DD-3E28-4F7C-A9A2-C1EEC0F15FB7}" dt="2026-04-29T10:11:29.860" v="246" actId="255"/>
          <ac:spMkLst>
            <pc:docMk/>
            <pc:sldMk cId="1717817847" sldId="331"/>
            <ac:spMk id="2" creationId="{5FEFA58B-0B95-A8F6-D2E4-0EFDD59E2CEB}"/>
          </ac:spMkLst>
        </pc:spChg>
        <pc:spChg chg="mod">
          <ac:chgData name="Sarah Birebi" userId="b3ee0651-9af2-4a86-8e50-73e52160e82a" providerId="ADAL" clId="{3762C9DD-3E28-4F7C-A9A2-C1EEC0F15FB7}" dt="2026-04-29T10:11:43.928" v="252" actId="20577"/>
          <ac:spMkLst>
            <pc:docMk/>
            <pc:sldMk cId="1717817847" sldId="331"/>
            <ac:spMk id="3" creationId="{AB4C03E5-07D6-2CFD-A807-A3C5230B2039}"/>
          </ac:spMkLst>
        </pc:spChg>
        <pc:picChg chg="add mod">
          <ac:chgData name="Sarah Birebi" userId="b3ee0651-9af2-4a86-8e50-73e52160e82a" providerId="ADAL" clId="{3762C9DD-3E28-4F7C-A9A2-C1EEC0F15FB7}" dt="2026-04-29T10:11:12.025" v="243" actId="1076"/>
          <ac:picMkLst>
            <pc:docMk/>
            <pc:sldMk cId="1717817847" sldId="331"/>
            <ac:picMk id="3074" creationId="{87FB8AC9-04B0-965A-EAC5-5FE6B0BB5DF4}"/>
          </ac:picMkLst>
        </pc:picChg>
      </pc:sldChg>
      <pc:sldChg chg="addSp delSp modSp new del mod">
        <pc:chgData name="Sarah Birebi" userId="b3ee0651-9af2-4a86-8e50-73e52160e82a" providerId="ADAL" clId="{3762C9DD-3E28-4F7C-A9A2-C1EEC0F15FB7}" dt="2026-04-29T10:21:10.453" v="442" actId="2696"/>
        <pc:sldMkLst>
          <pc:docMk/>
          <pc:sldMk cId="1253715250" sldId="332"/>
        </pc:sldMkLst>
        <pc:spChg chg="del">
          <ac:chgData name="Sarah Birebi" userId="b3ee0651-9af2-4a86-8e50-73e52160e82a" providerId="ADAL" clId="{3762C9DD-3E28-4F7C-A9A2-C1EEC0F15FB7}" dt="2026-04-29T10:18:43.724" v="390" actId="22"/>
          <ac:spMkLst>
            <pc:docMk/>
            <pc:sldMk cId="1253715250" sldId="332"/>
            <ac:spMk id="2" creationId="{C9779933-E353-A00A-568C-BEC8FE539A97}"/>
          </ac:spMkLst>
        </pc:spChg>
        <pc:spChg chg="mod">
          <ac:chgData name="Sarah Birebi" userId="b3ee0651-9af2-4a86-8e50-73e52160e82a" providerId="ADAL" clId="{3762C9DD-3E28-4F7C-A9A2-C1EEC0F15FB7}" dt="2026-04-29T10:11:57.294" v="264" actId="20577"/>
          <ac:spMkLst>
            <pc:docMk/>
            <pc:sldMk cId="1253715250" sldId="332"/>
            <ac:spMk id="4" creationId="{AE8CA473-8E80-373F-ACFF-DF39D841AAB6}"/>
          </ac:spMkLst>
        </pc:spChg>
        <pc:spChg chg="mod">
          <ac:chgData name="Sarah Birebi" userId="b3ee0651-9af2-4a86-8e50-73e52160e82a" providerId="ADAL" clId="{3762C9DD-3E28-4F7C-A9A2-C1EEC0F15FB7}" dt="2026-04-29T10:13:23.054" v="389" actId="20577"/>
          <ac:spMkLst>
            <pc:docMk/>
            <pc:sldMk cId="1253715250" sldId="332"/>
            <ac:spMk id="5" creationId="{351C745E-FEDD-67C8-2DFA-4A8FC81CAE23}"/>
          </ac:spMkLst>
        </pc:spChg>
        <pc:picChg chg="add mod ord">
          <ac:chgData name="Sarah Birebi" userId="b3ee0651-9af2-4a86-8e50-73e52160e82a" providerId="ADAL" clId="{3762C9DD-3E28-4F7C-A9A2-C1EEC0F15FB7}" dt="2026-04-29T10:18:54.209" v="391" actId="14100"/>
          <ac:picMkLst>
            <pc:docMk/>
            <pc:sldMk cId="1253715250" sldId="332"/>
            <ac:picMk id="7" creationId="{465DE835-C6A1-B5B0-E9E1-CA26F48A3C3D}"/>
          </ac:picMkLst>
        </pc:picChg>
      </pc:sldChg>
      <pc:sldChg chg="addSp modSp new mod">
        <pc:chgData name="Sarah Birebi" userId="b3ee0651-9af2-4a86-8e50-73e52160e82a" providerId="ADAL" clId="{3762C9DD-3E28-4F7C-A9A2-C1EEC0F15FB7}" dt="2026-04-29T10:21:04.268" v="441" actId="13822"/>
        <pc:sldMkLst>
          <pc:docMk/>
          <pc:sldMk cId="3885487603" sldId="333"/>
        </pc:sldMkLst>
        <pc:spChg chg="mod">
          <ac:chgData name="Sarah Birebi" userId="b3ee0651-9af2-4a86-8e50-73e52160e82a" providerId="ADAL" clId="{3762C9DD-3E28-4F7C-A9A2-C1EEC0F15FB7}" dt="2026-04-29T10:20:05.151" v="425" actId="255"/>
          <ac:spMkLst>
            <pc:docMk/>
            <pc:sldMk cId="3885487603" sldId="333"/>
            <ac:spMk id="2" creationId="{1F4E7CF8-B2C6-0D36-5959-33E5EC679662}"/>
          </ac:spMkLst>
        </pc:spChg>
        <pc:spChg chg="mod">
          <ac:chgData name="Sarah Birebi" userId="b3ee0651-9af2-4a86-8e50-73e52160e82a" providerId="ADAL" clId="{3762C9DD-3E28-4F7C-A9A2-C1EEC0F15FB7}" dt="2026-04-29T10:20:39.388" v="439" actId="20577"/>
          <ac:spMkLst>
            <pc:docMk/>
            <pc:sldMk cId="3885487603" sldId="333"/>
            <ac:spMk id="3" creationId="{DD140CDC-46C1-E5B2-CFAA-AB411A9BF8BF}"/>
          </ac:spMkLst>
        </pc:spChg>
        <pc:picChg chg="add mod">
          <ac:chgData name="Sarah Birebi" userId="b3ee0651-9af2-4a86-8e50-73e52160e82a" providerId="ADAL" clId="{3762C9DD-3E28-4F7C-A9A2-C1EEC0F15FB7}" dt="2026-04-29T10:19:51.705" v="412" actId="14100"/>
          <ac:picMkLst>
            <pc:docMk/>
            <pc:sldMk cId="3885487603" sldId="333"/>
            <ac:picMk id="6" creationId="{66EEDB2D-10E1-7FD3-E4E8-80F8942C297B}"/>
          </ac:picMkLst>
        </pc:picChg>
        <pc:cxnChg chg="add mod">
          <ac:chgData name="Sarah Birebi" userId="b3ee0651-9af2-4a86-8e50-73e52160e82a" providerId="ADAL" clId="{3762C9DD-3E28-4F7C-A9A2-C1EEC0F15FB7}" dt="2026-04-29T10:21:04.268" v="441" actId="13822"/>
          <ac:cxnSpMkLst>
            <pc:docMk/>
            <pc:sldMk cId="3885487603" sldId="333"/>
            <ac:cxnSpMk id="8" creationId="{CBDB63C0-5198-5989-700A-B6CE0772BFA9}"/>
          </ac:cxnSpMkLst>
        </pc:cxnChg>
      </pc:sldChg>
      <pc:sldChg chg="modSp new mod">
        <pc:chgData name="Sarah Birebi" userId="b3ee0651-9af2-4a86-8e50-73e52160e82a" providerId="ADAL" clId="{3762C9DD-3E28-4F7C-A9A2-C1EEC0F15FB7}" dt="2026-04-29T10:37:51.475" v="1378" actId="5793"/>
        <pc:sldMkLst>
          <pc:docMk/>
          <pc:sldMk cId="1866715713" sldId="334"/>
        </pc:sldMkLst>
        <pc:spChg chg="mod">
          <ac:chgData name="Sarah Birebi" userId="b3ee0651-9af2-4a86-8e50-73e52160e82a" providerId="ADAL" clId="{3762C9DD-3E28-4F7C-A9A2-C1EEC0F15FB7}" dt="2026-04-29T10:36:34.526" v="1328" actId="20577"/>
          <ac:spMkLst>
            <pc:docMk/>
            <pc:sldMk cId="1866715713" sldId="334"/>
            <ac:spMk id="2" creationId="{7872B954-B012-38FB-D7BE-6C1E12B1C9D9}"/>
          </ac:spMkLst>
        </pc:spChg>
        <pc:spChg chg="mod">
          <ac:chgData name="Sarah Birebi" userId="b3ee0651-9af2-4a86-8e50-73e52160e82a" providerId="ADAL" clId="{3762C9DD-3E28-4F7C-A9A2-C1EEC0F15FB7}" dt="2026-04-29T10:36:38.085" v="1337" actId="20577"/>
          <ac:spMkLst>
            <pc:docMk/>
            <pc:sldMk cId="1866715713" sldId="334"/>
            <ac:spMk id="3" creationId="{17474AC3-BA97-606A-D7C9-037DFFE790C3}"/>
          </ac:spMkLst>
        </pc:spChg>
        <pc:spChg chg="mod">
          <ac:chgData name="Sarah Birebi" userId="b3ee0651-9af2-4a86-8e50-73e52160e82a" providerId="ADAL" clId="{3762C9DD-3E28-4F7C-A9A2-C1EEC0F15FB7}" dt="2026-04-29T10:37:51.475" v="1378" actId="5793"/>
          <ac:spMkLst>
            <pc:docMk/>
            <pc:sldMk cId="1866715713" sldId="334"/>
            <ac:spMk id="4" creationId="{C83FBC61-4160-7A18-6096-998EC1D2FA73}"/>
          </ac:spMkLst>
        </pc:spChg>
      </pc:sldChg>
      <pc:sldChg chg="modSp new del mod">
        <pc:chgData name="Sarah Birebi" userId="b3ee0651-9af2-4a86-8e50-73e52160e82a" providerId="ADAL" clId="{3762C9DD-3E28-4F7C-A9A2-C1EEC0F15FB7}" dt="2026-04-29T10:27:15.011" v="620" actId="2696"/>
        <pc:sldMkLst>
          <pc:docMk/>
          <pc:sldMk cId="2802427702" sldId="334"/>
        </pc:sldMkLst>
        <pc:spChg chg="mod">
          <ac:chgData name="Sarah Birebi" userId="b3ee0651-9af2-4a86-8e50-73e52160e82a" providerId="ADAL" clId="{3762C9DD-3E28-4F7C-A9A2-C1EEC0F15FB7}" dt="2026-04-29T10:26:44.296" v="619" actId="20577"/>
          <ac:spMkLst>
            <pc:docMk/>
            <pc:sldMk cId="2802427702" sldId="334"/>
            <ac:spMk id="2" creationId="{6CF8BAFF-E07B-52C7-E655-75F559B0349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52A19F9D-6320-00A7-262E-FC694FBD005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F7AF9E5A-1DBB-0E8D-777D-AC500BB25A1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16E655-1AB2-AF42-B3E1-073CD21099C6}" type="datetimeFigureOut">
              <a:rPr lang="nl-NL" smtClean="0"/>
              <a:t>28-4-2026</a:t>
            </a:fld>
            <a:endParaRPr lang="nl-NL"/>
          </a:p>
        </p:txBody>
      </p:sp>
      <p:sp>
        <p:nvSpPr>
          <p:cNvPr id="4" name="Tijdelijke aanduiding voor voettekst 3">
            <a:extLst>
              <a:ext uri="{FF2B5EF4-FFF2-40B4-BE49-F238E27FC236}">
                <a16:creationId xmlns:a16="http://schemas.microsoft.com/office/drawing/2014/main" id="{838479C4-FF5A-76F8-90B6-F536403E7B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07ABA400-7B8D-B12C-5126-11CBC78BBC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5A2B21-CA41-CB46-A846-92A29E8C5CD6}" type="slidenum">
              <a:rPr lang="nl-NL" smtClean="0"/>
              <a:t>‹nr.›</a:t>
            </a:fld>
            <a:endParaRPr lang="nl-NL"/>
          </a:p>
        </p:txBody>
      </p:sp>
    </p:spTree>
    <p:extLst>
      <p:ext uri="{BB962C8B-B14F-4D97-AF65-F5344CB8AC3E}">
        <p14:creationId xmlns:p14="http://schemas.microsoft.com/office/powerpoint/2010/main" val="23057742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C8445B-7003-C142-9D5E-F6DD9B2320D0}" type="datetimeFigureOut">
              <a:rPr lang="nl-NL" smtClean="0"/>
              <a:t>28-4-2026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6A74C3-D672-0D4F-A099-0AE7679B62CF}" type="slidenum">
              <a:rPr lang="nl-NL" smtClean="0"/>
              <a:t>‹nr.›</a:t>
            </a:fld>
            <a:endParaRPr lang="nl-NL"/>
          </a:p>
        </p:txBody>
      </p:sp>
    </p:spTree>
    <p:extLst>
      <p:ext uri="{BB962C8B-B14F-4D97-AF65-F5344CB8AC3E}">
        <p14:creationId xmlns:p14="http://schemas.microsoft.com/office/powerpoint/2010/main" val="2772560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7.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8.svg"/><Relationship Id="rId2" Type="http://schemas.openxmlformats.org/officeDocument/2006/relationships/image" Target="../media/image14.svg"/><Relationship Id="rId1" Type="http://schemas.openxmlformats.org/officeDocument/2006/relationships/slideMaster" Target="../slideMasters/slideMaster1.xml"/><Relationship Id="rId6" Type="http://schemas.openxmlformats.org/officeDocument/2006/relationships/image" Target="../media/image18.sv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svg"/></Relationships>
</file>

<file path=ppt/slideLayouts/_rels/slideLayout19.xml.rels><?xml version="1.0" encoding="UTF-8" standalone="yes"?>
<Relationships xmlns="http://schemas.openxmlformats.org/package/2006/relationships"><Relationship Id="rId117" Type="http://schemas.openxmlformats.org/officeDocument/2006/relationships/image" Target="../media/image139.png"/><Relationship Id="rId21" Type="http://schemas.openxmlformats.org/officeDocument/2006/relationships/image" Target="../media/image43.png"/><Relationship Id="rId42" Type="http://schemas.openxmlformats.org/officeDocument/2006/relationships/image" Target="../media/image64.png"/><Relationship Id="rId63" Type="http://schemas.openxmlformats.org/officeDocument/2006/relationships/image" Target="../media/image85.png"/><Relationship Id="rId84" Type="http://schemas.openxmlformats.org/officeDocument/2006/relationships/image" Target="../media/image106.png"/><Relationship Id="rId138" Type="http://schemas.openxmlformats.org/officeDocument/2006/relationships/image" Target="../media/image160.png"/><Relationship Id="rId107" Type="http://schemas.openxmlformats.org/officeDocument/2006/relationships/image" Target="../media/image129.png"/><Relationship Id="rId11" Type="http://schemas.openxmlformats.org/officeDocument/2006/relationships/image" Target="../media/image33.png"/><Relationship Id="rId32" Type="http://schemas.openxmlformats.org/officeDocument/2006/relationships/image" Target="../media/image54.png"/><Relationship Id="rId53" Type="http://schemas.openxmlformats.org/officeDocument/2006/relationships/image" Target="../media/image75.png"/><Relationship Id="rId74" Type="http://schemas.openxmlformats.org/officeDocument/2006/relationships/image" Target="../media/image96.png"/><Relationship Id="rId128" Type="http://schemas.openxmlformats.org/officeDocument/2006/relationships/image" Target="../media/image150.png"/><Relationship Id="rId149" Type="http://schemas.openxmlformats.org/officeDocument/2006/relationships/image" Target="../media/image171.png"/><Relationship Id="rId5" Type="http://schemas.openxmlformats.org/officeDocument/2006/relationships/image" Target="../media/image27.png"/><Relationship Id="rId95" Type="http://schemas.openxmlformats.org/officeDocument/2006/relationships/image" Target="../media/image117.png"/><Relationship Id="rId22" Type="http://schemas.openxmlformats.org/officeDocument/2006/relationships/image" Target="../media/image44.png"/><Relationship Id="rId27" Type="http://schemas.openxmlformats.org/officeDocument/2006/relationships/image" Target="../media/image49.png"/><Relationship Id="rId43" Type="http://schemas.openxmlformats.org/officeDocument/2006/relationships/image" Target="../media/image65.png"/><Relationship Id="rId48" Type="http://schemas.openxmlformats.org/officeDocument/2006/relationships/image" Target="../media/image70.png"/><Relationship Id="rId64" Type="http://schemas.openxmlformats.org/officeDocument/2006/relationships/image" Target="../media/image86.png"/><Relationship Id="rId69" Type="http://schemas.openxmlformats.org/officeDocument/2006/relationships/image" Target="../media/image91.png"/><Relationship Id="rId113" Type="http://schemas.openxmlformats.org/officeDocument/2006/relationships/image" Target="../media/image135.png"/><Relationship Id="rId118" Type="http://schemas.openxmlformats.org/officeDocument/2006/relationships/image" Target="../media/image140.png"/><Relationship Id="rId134" Type="http://schemas.openxmlformats.org/officeDocument/2006/relationships/image" Target="../media/image156.png"/><Relationship Id="rId139" Type="http://schemas.openxmlformats.org/officeDocument/2006/relationships/image" Target="../media/image161.png"/><Relationship Id="rId80" Type="http://schemas.openxmlformats.org/officeDocument/2006/relationships/image" Target="../media/image102.png"/><Relationship Id="rId85" Type="http://schemas.openxmlformats.org/officeDocument/2006/relationships/image" Target="../media/image107.png"/><Relationship Id="rId150" Type="http://schemas.openxmlformats.org/officeDocument/2006/relationships/image" Target="../media/image172.png"/><Relationship Id="rId155" Type="http://schemas.openxmlformats.org/officeDocument/2006/relationships/image" Target="../media/image177.png"/><Relationship Id="rId12" Type="http://schemas.openxmlformats.org/officeDocument/2006/relationships/image" Target="../media/image34.png"/><Relationship Id="rId17" Type="http://schemas.openxmlformats.org/officeDocument/2006/relationships/image" Target="../media/image39.png"/><Relationship Id="rId33" Type="http://schemas.openxmlformats.org/officeDocument/2006/relationships/image" Target="../media/image55.png"/><Relationship Id="rId38" Type="http://schemas.openxmlformats.org/officeDocument/2006/relationships/image" Target="../media/image60.png"/><Relationship Id="rId59" Type="http://schemas.openxmlformats.org/officeDocument/2006/relationships/image" Target="../media/image81.png"/><Relationship Id="rId103" Type="http://schemas.openxmlformats.org/officeDocument/2006/relationships/image" Target="../media/image125.png"/><Relationship Id="rId108" Type="http://schemas.openxmlformats.org/officeDocument/2006/relationships/image" Target="../media/image130.png"/><Relationship Id="rId124" Type="http://schemas.openxmlformats.org/officeDocument/2006/relationships/image" Target="../media/image146.png"/><Relationship Id="rId129" Type="http://schemas.openxmlformats.org/officeDocument/2006/relationships/image" Target="../media/image151.png"/><Relationship Id="rId54" Type="http://schemas.openxmlformats.org/officeDocument/2006/relationships/image" Target="../media/image76.png"/><Relationship Id="rId70" Type="http://schemas.openxmlformats.org/officeDocument/2006/relationships/image" Target="../media/image92.png"/><Relationship Id="rId75" Type="http://schemas.openxmlformats.org/officeDocument/2006/relationships/image" Target="../media/image97.png"/><Relationship Id="rId91" Type="http://schemas.openxmlformats.org/officeDocument/2006/relationships/image" Target="../media/image113.png"/><Relationship Id="rId96" Type="http://schemas.openxmlformats.org/officeDocument/2006/relationships/image" Target="../media/image118.png"/><Relationship Id="rId140" Type="http://schemas.openxmlformats.org/officeDocument/2006/relationships/image" Target="../media/image162.png"/><Relationship Id="rId145" Type="http://schemas.openxmlformats.org/officeDocument/2006/relationships/image" Target="../media/image167.png"/><Relationship Id="rId1" Type="http://schemas.openxmlformats.org/officeDocument/2006/relationships/slideMaster" Target="../slideMasters/slideMaster1.xml"/><Relationship Id="rId6" Type="http://schemas.openxmlformats.org/officeDocument/2006/relationships/image" Target="../media/image28.png"/><Relationship Id="rId23" Type="http://schemas.openxmlformats.org/officeDocument/2006/relationships/image" Target="../media/image45.png"/><Relationship Id="rId28" Type="http://schemas.openxmlformats.org/officeDocument/2006/relationships/image" Target="../media/image50.png"/><Relationship Id="rId49" Type="http://schemas.openxmlformats.org/officeDocument/2006/relationships/image" Target="../media/image71.png"/><Relationship Id="rId114" Type="http://schemas.openxmlformats.org/officeDocument/2006/relationships/image" Target="../media/image136.png"/><Relationship Id="rId119" Type="http://schemas.openxmlformats.org/officeDocument/2006/relationships/image" Target="../media/image141.png"/><Relationship Id="rId44" Type="http://schemas.openxmlformats.org/officeDocument/2006/relationships/image" Target="../media/image66.png"/><Relationship Id="rId60" Type="http://schemas.openxmlformats.org/officeDocument/2006/relationships/image" Target="../media/image82.png"/><Relationship Id="rId65" Type="http://schemas.openxmlformats.org/officeDocument/2006/relationships/image" Target="../media/image87.png"/><Relationship Id="rId81" Type="http://schemas.openxmlformats.org/officeDocument/2006/relationships/image" Target="../media/image103.png"/><Relationship Id="rId86" Type="http://schemas.openxmlformats.org/officeDocument/2006/relationships/image" Target="../media/image108.png"/><Relationship Id="rId130" Type="http://schemas.openxmlformats.org/officeDocument/2006/relationships/image" Target="../media/image152.png"/><Relationship Id="rId135" Type="http://schemas.openxmlformats.org/officeDocument/2006/relationships/image" Target="../media/image157.png"/><Relationship Id="rId151" Type="http://schemas.openxmlformats.org/officeDocument/2006/relationships/image" Target="../media/image173.png"/><Relationship Id="rId13" Type="http://schemas.openxmlformats.org/officeDocument/2006/relationships/image" Target="../media/image35.png"/><Relationship Id="rId18" Type="http://schemas.openxmlformats.org/officeDocument/2006/relationships/image" Target="../media/image40.png"/><Relationship Id="rId39" Type="http://schemas.openxmlformats.org/officeDocument/2006/relationships/image" Target="../media/image61.png"/><Relationship Id="rId109" Type="http://schemas.openxmlformats.org/officeDocument/2006/relationships/image" Target="../media/image131.png"/><Relationship Id="rId34" Type="http://schemas.openxmlformats.org/officeDocument/2006/relationships/image" Target="../media/image56.png"/><Relationship Id="rId50" Type="http://schemas.openxmlformats.org/officeDocument/2006/relationships/image" Target="../media/image72.png"/><Relationship Id="rId55" Type="http://schemas.openxmlformats.org/officeDocument/2006/relationships/image" Target="../media/image77.png"/><Relationship Id="rId76" Type="http://schemas.openxmlformats.org/officeDocument/2006/relationships/image" Target="../media/image98.png"/><Relationship Id="rId97" Type="http://schemas.openxmlformats.org/officeDocument/2006/relationships/image" Target="../media/image119.png"/><Relationship Id="rId104" Type="http://schemas.openxmlformats.org/officeDocument/2006/relationships/image" Target="../media/image126.png"/><Relationship Id="rId120" Type="http://schemas.openxmlformats.org/officeDocument/2006/relationships/image" Target="../media/image142.png"/><Relationship Id="rId125" Type="http://schemas.openxmlformats.org/officeDocument/2006/relationships/image" Target="../media/image147.png"/><Relationship Id="rId141" Type="http://schemas.openxmlformats.org/officeDocument/2006/relationships/image" Target="../media/image163.png"/><Relationship Id="rId146" Type="http://schemas.openxmlformats.org/officeDocument/2006/relationships/image" Target="../media/image168.png"/><Relationship Id="rId7" Type="http://schemas.openxmlformats.org/officeDocument/2006/relationships/image" Target="../media/image29.png"/><Relationship Id="rId71" Type="http://schemas.openxmlformats.org/officeDocument/2006/relationships/image" Target="../media/image93.png"/><Relationship Id="rId92" Type="http://schemas.openxmlformats.org/officeDocument/2006/relationships/image" Target="../media/image114.png"/><Relationship Id="rId2" Type="http://schemas.openxmlformats.org/officeDocument/2006/relationships/image" Target="../media/image24.png"/><Relationship Id="rId29" Type="http://schemas.openxmlformats.org/officeDocument/2006/relationships/image" Target="../media/image51.png"/><Relationship Id="rId24" Type="http://schemas.openxmlformats.org/officeDocument/2006/relationships/image" Target="../media/image46.png"/><Relationship Id="rId40" Type="http://schemas.openxmlformats.org/officeDocument/2006/relationships/image" Target="../media/image62.png"/><Relationship Id="rId45" Type="http://schemas.openxmlformats.org/officeDocument/2006/relationships/image" Target="../media/image67.png"/><Relationship Id="rId66" Type="http://schemas.openxmlformats.org/officeDocument/2006/relationships/image" Target="../media/image88.png"/><Relationship Id="rId87" Type="http://schemas.openxmlformats.org/officeDocument/2006/relationships/image" Target="../media/image109.png"/><Relationship Id="rId110" Type="http://schemas.openxmlformats.org/officeDocument/2006/relationships/image" Target="../media/image132.png"/><Relationship Id="rId115" Type="http://schemas.openxmlformats.org/officeDocument/2006/relationships/image" Target="../media/image137.png"/><Relationship Id="rId131" Type="http://schemas.openxmlformats.org/officeDocument/2006/relationships/image" Target="../media/image153.png"/><Relationship Id="rId136" Type="http://schemas.openxmlformats.org/officeDocument/2006/relationships/image" Target="../media/image158.png"/><Relationship Id="rId61" Type="http://schemas.openxmlformats.org/officeDocument/2006/relationships/image" Target="../media/image83.png"/><Relationship Id="rId82" Type="http://schemas.openxmlformats.org/officeDocument/2006/relationships/image" Target="../media/image104.png"/><Relationship Id="rId152" Type="http://schemas.openxmlformats.org/officeDocument/2006/relationships/image" Target="../media/image174.png"/><Relationship Id="rId19" Type="http://schemas.openxmlformats.org/officeDocument/2006/relationships/image" Target="../media/image41.png"/><Relationship Id="rId14" Type="http://schemas.openxmlformats.org/officeDocument/2006/relationships/image" Target="../media/image36.png"/><Relationship Id="rId30" Type="http://schemas.openxmlformats.org/officeDocument/2006/relationships/image" Target="../media/image52.png"/><Relationship Id="rId35" Type="http://schemas.openxmlformats.org/officeDocument/2006/relationships/image" Target="../media/image57.png"/><Relationship Id="rId56" Type="http://schemas.openxmlformats.org/officeDocument/2006/relationships/image" Target="../media/image78.png"/><Relationship Id="rId77" Type="http://schemas.openxmlformats.org/officeDocument/2006/relationships/image" Target="../media/image99.png"/><Relationship Id="rId100" Type="http://schemas.openxmlformats.org/officeDocument/2006/relationships/image" Target="../media/image122.png"/><Relationship Id="rId105" Type="http://schemas.openxmlformats.org/officeDocument/2006/relationships/image" Target="../media/image127.png"/><Relationship Id="rId126" Type="http://schemas.openxmlformats.org/officeDocument/2006/relationships/image" Target="../media/image148.png"/><Relationship Id="rId147" Type="http://schemas.openxmlformats.org/officeDocument/2006/relationships/image" Target="../media/image169.png"/><Relationship Id="rId8" Type="http://schemas.openxmlformats.org/officeDocument/2006/relationships/image" Target="../media/image30.png"/><Relationship Id="rId51" Type="http://schemas.openxmlformats.org/officeDocument/2006/relationships/image" Target="../media/image73.png"/><Relationship Id="rId72" Type="http://schemas.openxmlformats.org/officeDocument/2006/relationships/image" Target="../media/image94.png"/><Relationship Id="rId93" Type="http://schemas.openxmlformats.org/officeDocument/2006/relationships/image" Target="../media/image115.png"/><Relationship Id="rId98" Type="http://schemas.openxmlformats.org/officeDocument/2006/relationships/image" Target="../media/image120.png"/><Relationship Id="rId121" Type="http://schemas.openxmlformats.org/officeDocument/2006/relationships/image" Target="../media/image143.png"/><Relationship Id="rId142" Type="http://schemas.openxmlformats.org/officeDocument/2006/relationships/image" Target="../media/image164.png"/><Relationship Id="rId3" Type="http://schemas.openxmlformats.org/officeDocument/2006/relationships/image" Target="../media/image25.png"/><Relationship Id="rId25" Type="http://schemas.openxmlformats.org/officeDocument/2006/relationships/image" Target="../media/image47.png"/><Relationship Id="rId46" Type="http://schemas.openxmlformats.org/officeDocument/2006/relationships/image" Target="../media/image68.png"/><Relationship Id="rId67" Type="http://schemas.openxmlformats.org/officeDocument/2006/relationships/image" Target="../media/image89.png"/><Relationship Id="rId116" Type="http://schemas.openxmlformats.org/officeDocument/2006/relationships/image" Target="../media/image138.png"/><Relationship Id="rId137" Type="http://schemas.openxmlformats.org/officeDocument/2006/relationships/image" Target="../media/image159.png"/><Relationship Id="rId20" Type="http://schemas.openxmlformats.org/officeDocument/2006/relationships/image" Target="../media/image42.png"/><Relationship Id="rId41" Type="http://schemas.openxmlformats.org/officeDocument/2006/relationships/image" Target="../media/image63.png"/><Relationship Id="rId62" Type="http://schemas.openxmlformats.org/officeDocument/2006/relationships/image" Target="../media/image84.png"/><Relationship Id="rId83" Type="http://schemas.openxmlformats.org/officeDocument/2006/relationships/image" Target="../media/image105.png"/><Relationship Id="rId88" Type="http://schemas.openxmlformats.org/officeDocument/2006/relationships/image" Target="../media/image110.png"/><Relationship Id="rId111" Type="http://schemas.openxmlformats.org/officeDocument/2006/relationships/image" Target="../media/image133.png"/><Relationship Id="rId132" Type="http://schemas.openxmlformats.org/officeDocument/2006/relationships/image" Target="../media/image154.png"/><Relationship Id="rId153" Type="http://schemas.openxmlformats.org/officeDocument/2006/relationships/image" Target="../media/image175.png"/><Relationship Id="rId15" Type="http://schemas.openxmlformats.org/officeDocument/2006/relationships/image" Target="../media/image37.png"/><Relationship Id="rId36" Type="http://schemas.openxmlformats.org/officeDocument/2006/relationships/image" Target="../media/image58.png"/><Relationship Id="rId57" Type="http://schemas.openxmlformats.org/officeDocument/2006/relationships/image" Target="../media/image79.png"/><Relationship Id="rId106" Type="http://schemas.openxmlformats.org/officeDocument/2006/relationships/image" Target="../media/image128.png"/><Relationship Id="rId127" Type="http://schemas.openxmlformats.org/officeDocument/2006/relationships/image" Target="../media/image149.png"/><Relationship Id="rId10" Type="http://schemas.openxmlformats.org/officeDocument/2006/relationships/image" Target="../media/image32.png"/><Relationship Id="rId31" Type="http://schemas.openxmlformats.org/officeDocument/2006/relationships/image" Target="../media/image53.png"/><Relationship Id="rId52" Type="http://schemas.openxmlformats.org/officeDocument/2006/relationships/image" Target="../media/image74.png"/><Relationship Id="rId73" Type="http://schemas.openxmlformats.org/officeDocument/2006/relationships/image" Target="../media/image95.png"/><Relationship Id="rId78" Type="http://schemas.openxmlformats.org/officeDocument/2006/relationships/image" Target="../media/image100.png"/><Relationship Id="rId94" Type="http://schemas.openxmlformats.org/officeDocument/2006/relationships/image" Target="../media/image116.png"/><Relationship Id="rId99" Type="http://schemas.openxmlformats.org/officeDocument/2006/relationships/image" Target="../media/image121.png"/><Relationship Id="rId101" Type="http://schemas.openxmlformats.org/officeDocument/2006/relationships/image" Target="../media/image123.png"/><Relationship Id="rId122" Type="http://schemas.openxmlformats.org/officeDocument/2006/relationships/image" Target="../media/image144.png"/><Relationship Id="rId143" Type="http://schemas.openxmlformats.org/officeDocument/2006/relationships/image" Target="../media/image165.png"/><Relationship Id="rId148" Type="http://schemas.openxmlformats.org/officeDocument/2006/relationships/image" Target="../media/image170.png"/><Relationship Id="rId4" Type="http://schemas.openxmlformats.org/officeDocument/2006/relationships/image" Target="../media/image26.png"/><Relationship Id="rId9" Type="http://schemas.openxmlformats.org/officeDocument/2006/relationships/image" Target="../media/image31.png"/><Relationship Id="rId26" Type="http://schemas.openxmlformats.org/officeDocument/2006/relationships/image" Target="../media/image48.png"/><Relationship Id="rId47" Type="http://schemas.openxmlformats.org/officeDocument/2006/relationships/image" Target="../media/image69.png"/><Relationship Id="rId68" Type="http://schemas.openxmlformats.org/officeDocument/2006/relationships/image" Target="../media/image90.png"/><Relationship Id="rId89" Type="http://schemas.openxmlformats.org/officeDocument/2006/relationships/image" Target="../media/image111.png"/><Relationship Id="rId112" Type="http://schemas.openxmlformats.org/officeDocument/2006/relationships/image" Target="../media/image134.png"/><Relationship Id="rId133" Type="http://schemas.openxmlformats.org/officeDocument/2006/relationships/image" Target="../media/image155.png"/><Relationship Id="rId154" Type="http://schemas.openxmlformats.org/officeDocument/2006/relationships/image" Target="../media/image176.png"/><Relationship Id="rId16" Type="http://schemas.openxmlformats.org/officeDocument/2006/relationships/image" Target="../media/image38.png"/><Relationship Id="rId37" Type="http://schemas.openxmlformats.org/officeDocument/2006/relationships/image" Target="../media/image59.png"/><Relationship Id="rId58" Type="http://schemas.openxmlformats.org/officeDocument/2006/relationships/image" Target="../media/image80.png"/><Relationship Id="rId79" Type="http://schemas.openxmlformats.org/officeDocument/2006/relationships/image" Target="../media/image101.png"/><Relationship Id="rId102" Type="http://schemas.openxmlformats.org/officeDocument/2006/relationships/image" Target="../media/image124.png"/><Relationship Id="rId123" Type="http://schemas.openxmlformats.org/officeDocument/2006/relationships/image" Target="../media/image145.png"/><Relationship Id="rId144" Type="http://schemas.openxmlformats.org/officeDocument/2006/relationships/image" Target="../media/image166.png"/><Relationship Id="rId90" Type="http://schemas.openxmlformats.org/officeDocument/2006/relationships/image" Target="../media/image11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image" Target="../media/image178.png"/><Relationship Id="rId1" Type="http://schemas.openxmlformats.org/officeDocument/2006/relationships/slideMaster" Target="../slideMasters/slideMaster1.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ofddia">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680902FA-1F85-7FF7-990B-D4F42C445862}"/>
              </a:ext>
            </a:extLst>
          </p:cNvPr>
          <p:cNvGrpSpPr/>
          <p:nvPr userDrawn="1"/>
        </p:nvGrpSpPr>
        <p:grpSpPr>
          <a:xfrm>
            <a:off x="-145032" y="-113083"/>
            <a:ext cx="18602971" cy="10513167"/>
            <a:chOff x="0" y="-153450"/>
            <a:chExt cx="25261544" cy="14364621"/>
          </a:xfrm>
        </p:grpSpPr>
        <p:sp>
          <p:nvSpPr>
            <p:cNvPr id="8" name="Freeform 3">
              <a:extLst>
                <a:ext uri="{FF2B5EF4-FFF2-40B4-BE49-F238E27FC236}">
                  <a16:creationId xmlns:a16="http://schemas.microsoft.com/office/drawing/2014/main" id="{B81F7060-BF3A-9D79-0D41-7FFA12F0BFAC}"/>
                </a:ext>
              </a:extLst>
            </p:cNvPr>
            <p:cNvSpPr/>
            <p:nvPr/>
          </p:nvSpPr>
          <p:spPr>
            <a:xfrm rot="5400000">
              <a:off x="13836966" y="-151592"/>
              <a:ext cx="11426436" cy="11422720"/>
            </a:xfrm>
            <a:custGeom>
              <a:avLst/>
              <a:gdLst/>
              <a:ahLst/>
              <a:cxnLst/>
              <a:rect l="l" t="t" r="r" b="b"/>
              <a:pathLst>
                <a:path w="11426436" h="11422720">
                  <a:moveTo>
                    <a:pt x="0" y="0"/>
                  </a:moveTo>
                  <a:lnTo>
                    <a:pt x="11426436" y="0"/>
                  </a:lnTo>
                  <a:lnTo>
                    <a:pt x="11426436" y="11422720"/>
                  </a:lnTo>
                  <a:lnTo>
                    <a:pt x="0" y="1142272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nl-NL"/>
            </a:p>
          </p:txBody>
        </p:sp>
        <p:sp>
          <p:nvSpPr>
            <p:cNvPr id="9" name="Freeform 4">
              <a:extLst>
                <a:ext uri="{FF2B5EF4-FFF2-40B4-BE49-F238E27FC236}">
                  <a16:creationId xmlns:a16="http://schemas.microsoft.com/office/drawing/2014/main" id="{483F5A91-FAB4-CF6B-9140-3D7BFA6769EB}"/>
                </a:ext>
              </a:extLst>
            </p:cNvPr>
            <p:cNvSpPr/>
            <p:nvPr/>
          </p:nvSpPr>
          <p:spPr>
            <a:xfrm rot="-5400000">
              <a:off x="-1858" y="2786593"/>
              <a:ext cx="11426436" cy="11422720"/>
            </a:xfrm>
            <a:custGeom>
              <a:avLst/>
              <a:gdLst/>
              <a:ahLst/>
              <a:cxnLst/>
              <a:rect l="l" t="t" r="r" b="b"/>
              <a:pathLst>
                <a:path w="11426436" h="11422720">
                  <a:moveTo>
                    <a:pt x="0" y="0"/>
                  </a:moveTo>
                  <a:lnTo>
                    <a:pt x="11426436" y="0"/>
                  </a:lnTo>
                  <a:lnTo>
                    <a:pt x="11426436" y="11422720"/>
                  </a:lnTo>
                  <a:lnTo>
                    <a:pt x="0" y="1142272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nl-NL"/>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 Text/Bullets + foto links">
    <p:spTree>
      <p:nvGrpSpPr>
        <p:cNvPr id="1" name=""/>
        <p:cNvGrpSpPr/>
        <p:nvPr/>
      </p:nvGrpSpPr>
      <p:grpSpPr>
        <a:xfrm>
          <a:off x="0" y="0"/>
          <a:ext cx="0" cy="0"/>
          <a:chOff x="0" y="0"/>
          <a:chExt cx="0" cy="0"/>
        </a:xfrm>
      </p:grpSpPr>
      <p:pic>
        <p:nvPicPr>
          <p:cNvPr id="3" name="Afbeelding 2" descr="Afbeelding met schermopname, geel, ontwerp&#10;&#10;Door AI gegenereerde inhoud is mogelijk onjuist.">
            <a:extLst>
              <a:ext uri="{FF2B5EF4-FFF2-40B4-BE49-F238E27FC236}">
                <a16:creationId xmlns:a16="http://schemas.microsoft.com/office/drawing/2014/main" id="{A4E03AC5-1794-6B9F-A3BC-3FEC1AED1F7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11744"/>
            <a:ext cx="18288000" cy="10287000"/>
          </a:xfrm>
          <a:prstGeom prst="rect">
            <a:avLst/>
          </a:prstGeom>
        </p:spPr>
      </p:pic>
      <p:grpSp>
        <p:nvGrpSpPr>
          <p:cNvPr id="14" name="Group 7">
            <a:extLst>
              <a:ext uri="{FF2B5EF4-FFF2-40B4-BE49-F238E27FC236}">
                <a16:creationId xmlns:a16="http://schemas.microsoft.com/office/drawing/2014/main" id="{94B8F2FE-DE57-D7F6-4A93-BA5A7BD295E2}"/>
              </a:ext>
            </a:extLst>
          </p:cNvPr>
          <p:cNvGrpSpPr/>
          <p:nvPr userDrawn="1"/>
        </p:nvGrpSpPr>
        <p:grpSpPr>
          <a:xfrm>
            <a:off x="9668517" y="1146488"/>
            <a:ext cx="2382767" cy="281454"/>
            <a:chOff x="0" y="0"/>
            <a:chExt cx="3118813" cy="368397"/>
          </a:xfrm>
        </p:grpSpPr>
        <p:sp>
          <p:nvSpPr>
            <p:cNvPr id="15" name="Freeform 8">
              <a:extLst>
                <a:ext uri="{FF2B5EF4-FFF2-40B4-BE49-F238E27FC236}">
                  <a16:creationId xmlns:a16="http://schemas.microsoft.com/office/drawing/2014/main" id="{FB0C8740-DA3E-D384-5FD5-87CB6832149D}"/>
                </a:ext>
              </a:extLst>
            </p:cNvPr>
            <p:cNvSpPr/>
            <p:nvPr/>
          </p:nvSpPr>
          <p:spPr>
            <a:xfrm>
              <a:off x="0" y="0"/>
              <a:ext cx="3118839" cy="368365"/>
            </a:xfrm>
            <a:custGeom>
              <a:avLst/>
              <a:gdLst/>
              <a:ahLst/>
              <a:cxnLst/>
              <a:rect l="l" t="t" r="r" b="b"/>
              <a:pathLst>
                <a:path w="3118839" h="368365">
                  <a:moveTo>
                    <a:pt x="0" y="0"/>
                  </a:moveTo>
                  <a:lnTo>
                    <a:pt x="3118839" y="0"/>
                  </a:lnTo>
                  <a:lnTo>
                    <a:pt x="3118839" y="368365"/>
                  </a:lnTo>
                  <a:lnTo>
                    <a:pt x="0" y="368365"/>
                  </a:lnTo>
                  <a:close/>
                </a:path>
              </a:pathLst>
            </a:custGeom>
            <a:solidFill>
              <a:srgbClr val="FFFF00"/>
            </a:solidFill>
          </p:spPr>
          <p:txBody>
            <a:bodyPr/>
            <a:lstStyle/>
            <a:p>
              <a:endParaRPr lang="nl-NL"/>
            </a:p>
          </p:txBody>
        </p:sp>
      </p:grpSp>
      <p:sp>
        <p:nvSpPr>
          <p:cNvPr id="16" name="Tijdelijke aanduiding voor afbeelding 22">
            <a:extLst>
              <a:ext uri="{FF2B5EF4-FFF2-40B4-BE49-F238E27FC236}">
                <a16:creationId xmlns:a16="http://schemas.microsoft.com/office/drawing/2014/main" id="{0461C9F0-3C93-31D7-8694-9962927CA394}"/>
              </a:ext>
            </a:extLst>
          </p:cNvPr>
          <p:cNvSpPr>
            <a:spLocks noGrp="1"/>
          </p:cNvSpPr>
          <p:nvPr>
            <p:ph type="pic" sz="quarter" idx="10"/>
          </p:nvPr>
        </p:nvSpPr>
        <p:spPr>
          <a:xfrm>
            <a:off x="27931" y="0"/>
            <a:ext cx="9116069" cy="10263512"/>
          </a:xfrm>
        </p:spPr>
        <p:txBody>
          <a:bodyPr/>
          <a:lstStyle/>
          <a:p>
            <a:r>
              <a:rPr lang="nl-NL"/>
              <a:t>Klik op het pictogram als u een afbeelding wilt toevoegen</a:t>
            </a:r>
          </a:p>
        </p:txBody>
      </p:sp>
      <p:sp>
        <p:nvSpPr>
          <p:cNvPr id="17" name="Title Placeholder 1">
            <a:extLst>
              <a:ext uri="{FF2B5EF4-FFF2-40B4-BE49-F238E27FC236}">
                <a16:creationId xmlns:a16="http://schemas.microsoft.com/office/drawing/2014/main" id="{239A6488-FCD3-C5C7-97C5-AFA44D8455B4}"/>
              </a:ext>
            </a:extLst>
          </p:cNvPr>
          <p:cNvSpPr>
            <a:spLocks noGrp="1"/>
          </p:cNvSpPr>
          <p:nvPr>
            <p:ph type="title" hasCustomPrompt="1"/>
          </p:nvPr>
        </p:nvSpPr>
        <p:spPr>
          <a:xfrm>
            <a:off x="9696449" y="342900"/>
            <a:ext cx="8591551" cy="721100"/>
          </a:xfrm>
          <a:prstGeom prst="rect">
            <a:avLst/>
          </a:prstGeom>
        </p:spPr>
        <p:txBody>
          <a:bodyPr vert="horz" lIns="91440" tIns="45720" rIns="91440" bIns="45720" rtlCol="0" anchor="ctr">
            <a:normAutofit/>
          </a:bodyPr>
          <a:lstStyle>
            <a:lvl1pPr algn="l">
              <a:defRPr sz="3000" b="1" i="0">
                <a:latin typeface="Amnesty Trade Gothic Cn" panose="020B0506040303020004" pitchFamily="34" charset="77"/>
              </a:defRPr>
            </a:lvl1pPr>
          </a:lstStyle>
          <a:p>
            <a:r>
              <a:rPr lang="en-US" dirty="0"/>
              <a:t>TITEL / HOOFDSTUK IN KAPITALEN</a:t>
            </a:r>
          </a:p>
        </p:txBody>
      </p:sp>
      <p:sp>
        <p:nvSpPr>
          <p:cNvPr id="18" name="Tijdelijke aanduiding voor tekst 4">
            <a:extLst>
              <a:ext uri="{FF2B5EF4-FFF2-40B4-BE49-F238E27FC236}">
                <a16:creationId xmlns:a16="http://schemas.microsoft.com/office/drawing/2014/main" id="{851602AE-FE89-B732-84AA-A3FD24842DFB}"/>
              </a:ext>
            </a:extLst>
          </p:cNvPr>
          <p:cNvSpPr>
            <a:spLocks noGrp="1"/>
          </p:cNvSpPr>
          <p:nvPr>
            <p:ph type="body" sz="quarter" idx="11" hasCustomPrompt="1"/>
          </p:nvPr>
        </p:nvSpPr>
        <p:spPr>
          <a:xfrm>
            <a:off x="9668517" y="1385542"/>
            <a:ext cx="8591552" cy="1328414"/>
          </a:xfrm>
        </p:spPr>
        <p:txBody>
          <a:bodyPr>
            <a:normAutofit/>
          </a:bodyPr>
          <a:lstStyle>
            <a:lvl1pPr marL="0" indent="0">
              <a:buNone/>
              <a:defRPr sz="8000" b="1" i="0">
                <a:latin typeface="Amnesty Trade Gothic Cn" panose="020B0506040303020004" pitchFamily="34" charset="77"/>
              </a:defRPr>
            </a:lvl1pPr>
          </a:lstStyle>
          <a:p>
            <a:pPr lvl="0"/>
            <a:r>
              <a:rPr lang="nl-NL" dirty="0"/>
              <a:t>TEXT / BULLETS</a:t>
            </a:r>
          </a:p>
        </p:txBody>
      </p:sp>
      <p:sp>
        <p:nvSpPr>
          <p:cNvPr id="19" name="Tijdelijke aanduiding voor tekst 40">
            <a:extLst>
              <a:ext uri="{FF2B5EF4-FFF2-40B4-BE49-F238E27FC236}">
                <a16:creationId xmlns:a16="http://schemas.microsoft.com/office/drawing/2014/main" id="{C36C2CF1-FF66-65BA-AC2F-3708C69BC20B}"/>
              </a:ext>
            </a:extLst>
          </p:cNvPr>
          <p:cNvSpPr>
            <a:spLocks noGrp="1"/>
          </p:cNvSpPr>
          <p:nvPr>
            <p:ph type="body" sz="quarter" idx="12" hasCustomPrompt="1"/>
          </p:nvPr>
        </p:nvSpPr>
        <p:spPr>
          <a:xfrm>
            <a:off x="9668517" y="2777586"/>
            <a:ext cx="8605892" cy="7166514"/>
          </a:xfrm>
        </p:spPr>
        <p:txBody>
          <a:bodyPr>
            <a:normAutofit/>
          </a:bodyPr>
          <a:lstStyle>
            <a:lvl1pPr marL="0" indent="0" algn="l">
              <a:lnSpc>
                <a:spcPts val="3900"/>
              </a:lnSpc>
              <a:buNone/>
              <a:defRPr sz="3000" b="0" i="0">
                <a:latin typeface="Amnesty Trade Gothic Light" panose="020B0403040303020004" pitchFamily="34" charset="77"/>
              </a:defRPr>
            </a:lvl1pPr>
          </a:lstStyle>
          <a:p>
            <a:pPr algn="l">
              <a:lnSpc>
                <a:spcPts val="3900"/>
              </a:lnSpc>
            </a:pPr>
            <a:r>
              <a:rPr lang="en-US" sz="3000" dirty="0">
                <a:solidFill>
                  <a:srgbClr val="000000"/>
                </a:solidFill>
                <a:latin typeface="Amnesty Trade Gothic 2 Light"/>
                <a:ea typeface="Amnesty Trade Gothic 2 Light"/>
                <a:cs typeface="Amnesty Trade Gothic 2 Light"/>
                <a:sym typeface="Amnesty Trade Gothic 2 Light"/>
              </a:rPr>
              <a:t>Lorem ipsum dolor sit </a:t>
            </a:r>
            <a:r>
              <a:rPr lang="en-US" sz="3000" dirty="0" err="1">
                <a:solidFill>
                  <a:srgbClr val="000000"/>
                </a:solidFill>
                <a:latin typeface="Amnesty Trade Gothic 2 Light"/>
                <a:ea typeface="Amnesty Trade Gothic 2 Light"/>
                <a:cs typeface="Amnesty Trade Gothic 2 Light"/>
                <a:sym typeface="Amnesty Trade Gothic 2 Light"/>
              </a:rPr>
              <a:t>amet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consectetur</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adipiscing</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elit</a:t>
            </a:r>
            <a:r>
              <a:rPr lang="en-US" sz="3000" dirty="0">
                <a:solidFill>
                  <a:srgbClr val="000000"/>
                </a:solidFill>
                <a:latin typeface="Amnesty Trade Gothic 2 Light"/>
                <a:ea typeface="Amnesty Trade Gothic 2 Light"/>
                <a:cs typeface="Amnesty Trade Gothic 2 Light"/>
                <a:sym typeface="Amnesty Trade Gothic 2 Light"/>
              </a:rPr>
              <a:t>, sed do </a:t>
            </a:r>
            <a:r>
              <a:rPr lang="en-US" sz="3000" dirty="0" err="1">
                <a:solidFill>
                  <a:srgbClr val="000000"/>
                </a:solidFill>
                <a:latin typeface="Amnesty Trade Gothic 2 Light"/>
                <a:ea typeface="Amnesty Trade Gothic 2 Light"/>
                <a:cs typeface="Amnesty Trade Gothic 2 Light"/>
                <a:sym typeface="Amnesty Trade Gothic 2 Light"/>
              </a:rPr>
              <a:t>eiusmod</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tempor</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incididunt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ut</a:t>
            </a:r>
            <a:r>
              <a:rPr lang="en-US" sz="3000" dirty="0">
                <a:solidFill>
                  <a:srgbClr val="000000"/>
                </a:solidFill>
                <a:latin typeface="Amnesty Trade Gothic 2 Light"/>
                <a:ea typeface="Amnesty Trade Gothic 2 Light"/>
                <a:cs typeface="Amnesty Trade Gothic 2 Light"/>
                <a:sym typeface="Amnesty Trade Gothic 2 Light"/>
              </a:rPr>
              <a:t> labore et dolore magna </a:t>
            </a:r>
            <a:r>
              <a:rPr lang="en-US" sz="3000" dirty="0" err="1">
                <a:solidFill>
                  <a:srgbClr val="000000"/>
                </a:solidFill>
                <a:latin typeface="Amnesty Trade Gothic 2 Light"/>
                <a:ea typeface="Amnesty Trade Gothic 2 Light"/>
                <a:cs typeface="Amnesty Trade Gothic 2 Light"/>
                <a:sym typeface="Amnesty Trade Gothic 2 Light"/>
              </a:rPr>
              <a:t>aliqua</a:t>
            </a:r>
            <a:r>
              <a:rPr lang="en-US" sz="3000" dirty="0">
                <a:solidFill>
                  <a:srgbClr val="000000"/>
                </a:solidFill>
                <a:latin typeface="Amnesty Trade Gothic 2 Light"/>
                <a:ea typeface="Amnesty Trade Gothic 2 Light"/>
                <a:cs typeface="Amnesty Trade Gothic 2 Light"/>
                <a:sym typeface="Amnesty Trade Gothic 2 Light"/>
              </a:rPr>
              <a:t>. Ut </a:t>
            </a:r>
            <a:r>
              <a:rPr lang="en-US" sz="3000" dirty="0" err="1">
                <a:solidFill>
                  <a:srgbClr val="000000"/>
                </a:solidFill>
                <a:latin typeface="Amnesty Trade Gothic 2 Light"/>
                <a:ea typeface="Amnesty Trade Gothic 2 Light"/>
                <a:cs typeface="Amnesty Trade Gothic 2 Light"/>
                <a:sym typeface="Amnesty Trade Gothic 2 Light"/>
              </a:rPr>
              <a:t>enim</a:t>
            </a:r>
            <a:r>
              <a:rPr lang="en-US" sz="3000" dirty="0">
                <a:solidFill>
                  <a:srgbClr val="000000"/>
                </a:solidFill>
                <a:latin typeface="Amnesty Trade Gothic 2 Light"/>
                <a:ea typeface="Amnesty Trade Gothic 2 Light"/>
                <a:cs typeface="Amnesty Trade Gothic 2 Light"/>
                <a:sym typeface="Amnesty Trade Gothic 2 Light"/>
              </a:rPr>
              <a:t> ad minim </a:t>
            </a:r>
            <a:r>
              <a:rPr lang="en-US" sz="3000" dirty="0" err="1">
                <a:solidFill>
                  <a:srgbClr val="000000"/>
                </a:solidFill>
                <a:latin typeface="Amnesty Trade Gothic 2 Light"/>
                <a:ea typeface="Amnesty Trade Gothic 2 Light"/>
                <a:cs typeface="Amnesty Trade Gothic 2 Light"/>
                <a:sym typeface="Amnesty Trade Gothic 2 Light"/>
              </a:rPr>
              <a:t>veniam</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quis</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nostrud</a:t>
            </a:r>
            <a:r>
              <a:rPr lang="en-US" sz="3000" dirty="0">
                <a:solidFill>
                  <a:srgbClr val="000000"/>
                </a:solidFill>
                <a:latin typeface="Amnesty Trade Gothic 2 Light"/>
                <a:ea typeface="Amnesty Trade Gothic 2 Light"/>
                <a:cs typeface="Amnesty Trade Gothic 2 Light"/>
                <a:sym typeface="Amnesty Trade Gothic 2 Light"/>
              </a:rPr>
              <a:t> exercitation </a:t>
            </a:r>
            <a:r>
              <a:rPr lang="en-US" sz="3000" dirty="0" err="1">
                <a:solidFill>
                  <a:srgbClr val="000000"/>
                </a:solidFill>
                <a:latin typeface="Amnesty Trade Gothic 2 Light"/>
                <a:ea typeface="Amnesty Trade Gothic 2 Light"/>
                <a:cs typeface="Amnesty Trade Gothic 2 Light"/>
                <a:sym typeface="Amnesty Trade Gothic 2 Light"/>
              </a:rPr>
              <a:t>ullamco</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laboris</a:t>
            </a:r>
            <a:r>
              <a:rPr lang="en-US" sz="3000" dirty="0">
                <a:solidFill>
                  <a:srgbClr val="000000"/>
                </a:solidFill>
                <a:latin typeface="Amnesty Trade Gothic 2 Light"/>
                <a:ea typeface="Amnesty Trade Gothic 2 Light"/>
                <a:cs typeface="Amnesty Trade Gothic 2 Light"/>
                <a:sym typeface="Amnesty Trade Gothic 2 Light"/>
              </a:rPr>
              <a:t> nisi </a:t>
            </a:r>
            <a:r>
              <a:rPr lang="en-US" sz="3000" dirty="0" err="1">
                <a:solidFill>
                  <a:srgbClr val="000000"/>
                </a:solidFill>
                <a:latin typeface="Amnesty Trade Gothic 2 Light"/>
                <a:ea typeface="Amnesty Trade Gothic 2 Light"/>
                <a:cs typeface="Amnesty Trade Gothic 2 Light"/>
                <a:sym typeface="Amnesty Trade Gothic 2 Light"/>
              </a:rPr>
              <a:t>ut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aliquip</a:t>
            </a:r>
            <a:r>
              <a:rPr lang="en-US" sz="3000" dirty="0">
                <a:solidFill>
                  <a:srgbClr val="000000"/>
                </a:solidFill>
                <a:latin typeface="Amnesty Trade Gothic 2 Light"/>
                <a:ea typeface="Amnesty Trade Gothic 2 Light"/>
                <a:cs typeface="Amnesty Trade Gothic 2 Light"/>
                <a:sym typeface="Amnesty Trade Gothic 2 Light"/>
              </a:rPr>
              <a:t> ex </a:t>
            </a:r>
            <a:r>
              <a:rPr lang="en-US" sz="3000" dirty="0" err="1">
                <a:solidFill>
                  <a:srgbClr val="000000"/>
                </a:solidFill>
                <a:latin typeface="Amnesty Trade Gothic 2 Light"/>
                <a:ea typeface="Amnesty Trade Gothic 2 Light"/>
                <a:cs typeface="Amnesty Trade Gothic 2 Light"/>
                <a:sym typeface="Amnesty Trade Gothic 2 Light"/>
              </a:rPr>
              <a:t>ea</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commodo</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consequat</a:t>
            </a:r>
            <a:r>
              <a:rPr lang="en-US" sz="3000" dirty="0">
                <a:solidFill>
                  <a:srgbClr val="000000"/>
                </a:solidFill>
                <a:latin typeface="Amnesty Trade Gothic 2 Light"/>
                <a:ea typeface="Amnesty Trade Gothic 2 Light"/>
                <a:cs typeface="Amnesty Trade Gothic 2 Light"/>
                <a:sym typeface="Amnesty Trade Gothic 2 Light"/>
              </a:rPr>
              <a:t>. Duis </a:t>
            </a:r>
            <a:r>
              <a:rPr lang="en-US" sz="3000" dirty="0" err="1">
                <a:solidFill>
                  <a:srgbClr val="000000"/>
                </a:solidFill>
                <a:latin typeface="Amnesty Trade Gothic 2 Light"/>
                <a:ea typeface="Amnesty Trade Gothic 2 Light"/>
                <a:cs typeface="Amnesty Trade Gothic 2 Light"/>
                <a:sym typeface="Amnesty Trade Gothic 2 Light"/>
              </a:rPr>
              <a:t>aute</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irure</a:t>
            </a:r>
            <a:r>
              <a:rPr lang="en-US" sz="3000" dirty="0">
                <a:solidFill>
                  <a:srgbClr val="000000"/>
                </a:solidFill>
                <a:latin typeface="Amnesty Trade Gothic 2 Light"/>
                <a:ea typeface="Amnesty Trade Gothic 2 Light"/>
                <a:cs typeface="Amnesty Trade Gothic 2 Light"/>
                <a:sym typeface="Amnesty Trade Gothic 2 Light"/>
              </a:rPr>
              <a:t> dolor in </a:t>
            </a:r>
            <a:r>
              <a:rPr lang="en-US" sz="3000" dirty="0" err="1">
                <a:solidFill>
                  <a:srgbClr val="000000"/>
                </a:solidFill>
                <a:latin typeface="Amnesty Trade Gothic 2 Light"/>
                <a:ea typeface="Amnesty Trade Gothic 2 Light"/>
                <a:cs typeface="Amnesty Trade Gothic 2 Light"/>
                <a:sym typeface="Amnesty Trade Gothic 2 Light"/>
              </a:rPr>
              <a:t>reprehenderit</a:t>
            </a:r>
            <a:r>
              <a:rPr lang="en-US" sz="3000" dirty="0">
                <a:solidFill>
                  <a:srgbClr val="000000"/>
                </a:solidFill>
                <a:latin typeface="Amnesty Trade Gothic 2 Light"/>
                <a:ea typeface="Amnesty Trade Gothic 2 Light"/>
                <a:cs typeface="Amnesty Trade Gothic 2 Light"/>
                <a:sym typeface="Amnesty Trade Gothic 2 Light"/>
              </a:rPr>
              <a:t> in </a:t>
            </a:r>
            <a:r>
              <a:rPr lang="en-US" sz="3000" dirty="0" err="1">
                <a:solidFill>
                  <a:srgbClr val="000000"/>
                </a:solidFill>
                <a:latin typeface="Amnesty Trade Gothic 2 Light"/>
                <a:ea typeface="Amnesty Trade Gothic 2 Light"/>
                <a:cs typeface="Amnesty Trade Gothic 2 Light"/>
                <a:sym typeface="Amnesty Trade Gothic 2 Light"/>
              </a:rPr>
              <a:t>voluptate</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velit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esse</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cillum</a:t>
            </a:r>
            <a:r>
              <a:rPr lang="en-US" sz="3000" dirty="0">
                <a:solidFill>
                  <a:srgbClr val="000000"/>
                </a:solidFill>
                <a:latin typeface="Amnesty Trade Gothic 2 Light"/>
                <a:ea typeface="Amnesty Trade Gothic 2 Light"/>
                <a:cs typeface="Amnesty Trade Gothic 2 Light"/>
                <a:sym typeface="Amnesty Trade Gothic 2 Light"/>
              </a:rPr>
              <a:t> dolore </a:t>
            </a:r>
            <a:r>
              <a:rPr lang="en-US" sz="3000" dirty="0" err="1">
                <a:solidFill>
                  <a:srgbClr val="000000"/>
                </a:solidFill>
                <a:latin typeface="Amnesty Trade Gothic 2 Light"/>
                <a:ea typeface="Amnesty Trade Gothic 2 Light"/>
                <a:cs typeface="Amnesty Trade Gothic 2 Light"/>
                <a:sym typeface="Amnesty Trade Gothic 2 Light"/>
              </a:rPr>
              <a:t>eu</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fugiat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nulla</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pariatur</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Excepteur</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sint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occaecat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cupidatat</a:t>
            </a:r>
            <a:r>
              <a:rPr lang="en-US" sz="3000" dirty="0">
                <a:solidFill>
                  <a:srgbClr val="000000"/>
                </a:solidFill>
                <a:latin typeface="Amnesty Trade Gothic 2 Light"/>
                <a:ea typeface="Amnesty Trade Gothic 2 Light"/>
                <a:cs typeface="Amnesty Trade Gothic 2 Light"/>
                <a:sym typeface="Amnesty Trade Gothic 2 Light"/>
              </a:rPr>
              <a:t> non </a:t>
            </a:r>
            <a:r>
              <a:rPr lang="en-US" sz="3000" dirty="0" err="1">
                <a:solidFill>
                  <a:srgbClr val="000000"/>
                </a:solidFill>
                <a:latin typeface="Amnesty Trade Gothic 2 Light"/>
                <a:ea typeface="Amnesty Trade Gothic 2 Light"/>
                <a:cs typeface="Amnesty Trade Gothic 2 Light"/>
                <a:sym typeface="Amnesty Trade Gothic 2 Light"/>
              </a:rPr>
              <a:t>proident</a:t>
            </a:r>
            <a:r>
              <a:rPr lang="en-US" sz="3000" dirty="0">
                <a:solidFill>
                  <a:srgbClr val="000000"/>
                </a:solidFill>
                <a:latin typeface="Amnesty Trade Gothic 2 Light"/>
                <a:ea typeface="Amnesty Trade Gothic 2 Light"/>
                <a:cs typeface="Amnesty Trade Gothic 2 Light"/>
                <a:sym typeface="Amnesty Trade Gothic 2 Light"/>
              </a:rPr>
              <a:t>, sunt in </a:t>
            </a:r>
            <a:r>
              <a:rPr lang="en-US" sz="3000" dirty="0" err="1">
                <a:solidFill>
                  <a:srgbClr val="000000"/>
                </a:solidFill>
                <a:latin typeface="Amnesty Trade Gothic 2 Light"/>
                <a:ea typeface="Amnesty Trade Gothic 2 Light"/>
                <a:cs typeface="Amnesty Trade Gothic 2 Light"/>
                <a:sym typeface="Amnesty Trade Gothic 2 Light"/>
              </a:rPr>
              <a:t>cul</a:t>
            </a:r>
            <a:r>
              <a:rPr lang="en-US" sz="3000" dirty="0">
                <a:solidFill>
                  <a:srgbClr val="000000"/>
                </a:solidFill>
                <a:latin typeface="Amnesty Trade Gothic 2 Light"/>
                <a:ea typeface="Amnesty Trade Gothic 2 Light"/>
                <a:cs typeface="Amnesty Trade Gothic 2 Light"/>
                <a:sym typeface="Amnesty Trade Gothic 2 Light"/>
              </a:rPr>
              <a:t> off </a:t>
            </a:r>
            <a:r>
              <a:rPr lang="en-US" sz="3000" dirty="0" err="1">
                <a:solidFill>
                  <a:srgbClr val="000000"/>
                </a:solidFill>
                <a:latin typeface="Amnesty Trade Gothic 2 Light"/>
                <a:ea typeface="Amnesty Trade Gothic 2 Light"/>
                <a:cs typeface="Amnesty Trade Gothic 2 Light"/>
                <a:sym typeface="Amnesty Trade Gothic 2 Light"/>
              </a:rPr>
              <a:t>anim</a:t>
            </a:r>
            <a:r>
              <a:rPr lang="en-US" sz="3000" dirty="0">
                <a:solidFill>
                  <a:srgbClr val="000000"/>
                </a:solidFill>
                <a:latin typeface="Amnesty Trade Gothic 2 Light"/>
                <a:ea typeface="Amnesty Trade Gothic 2 Light"/>
                <a:cs typeface="Amnesty Trade Gothic 2 Light"/>
                <a:sym typeface="Amnesty Trade Gothic 2 Light"/>
              </a:rPr>
              <a:t> id </a:t>
            </a:r>
            <a:r>
              <a:rPr lang="en-US" sz="3000" dirty="0" err="1">
                <a:solidFill>
                  <a:srgbClr val="000000"/>
                </a:solidFill>
                <a:latin typeface="Amnesty Trade Gothic 2 Light"/>
                <a:ea typeface="Amnesty Trade Gothic 2 Light"/>
                <a:cs typeface="Amnesty Trade Gothic 2 Light"/>
                <a:sym typeface="Amnesty Trade Gothic 2 Light"/>
              </a:rPr>
              <a:t>est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laborum</a:t>
            </a:r>
            <a:r>
              <a:rPr lang="en-US" sz="3000" dirty="0">
                <a:solidFill>
                  <a:srgbClr val="000000"/>
                </a:solidFill>
                <a:latin typeface="Amnesty Trade Gothic 2 Light"/>
                <a:ea typeface="Amnesty Trade Gothic 2 Light"/>
                <a:cs typeface="Amnesty Trade Gothic 2 Light"/>
                <a:sym typeface="Amnesty Trade Gothic 2 Light"/>
              </a:rPr>
              <a:t>. Lorem ipsum dolor sit </a:t>
            </a:r>
            <a:r>
              <a:rPr lang="en-US" sz="3000" dirty="0" err="1">
                <a:solidFill>
                  <a:srgbClr val="000000"/>
                </a:solidFill>
                <a:latin typeface="Amnesty Trade Gothic 2 Light"/>
                <a:ea typeface="Amnesty Trade Gothic 2 Light"/>
                <a:cs typeface="Amnesty Trade Gothic 2 Light"/>
                <a:sym typeface="Amnesty Trade Gothic 2 Light"/>
              </a:rPr>
              <a:t>amet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esse</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cillum</a:t>
            </a:r>
            <a:r>
              <a:rPr lang="en-US" sz="3000" dirty="0">
                <a:solidFill>
                  <a:srgbClr val="000000"/>
                </a:solidFill>
                <a:latin typeface="Amnesty Trade Gothic 2 Light"/>
                <a:ea typeface="Amnesty Trade Gothic 2 Light"/>
                <a:cs typeface="Amnesty Trade Gothic 2 Light"/>
                <a:sym typeface="Amnesty Trade Gothic 2 Light"/>
              </a:rPr>
              <a:t> dolore </a:t>
            </a:r>
            <a:r>
              <a:rPr lang="en-US" sz="3000" dirty="0" err="1">
                <a:solidFill>
                  <a:srgbClr val="000000"/>
                </a:solidFill>
                <a:latin typeface="Amnesty Trade Gothic 2 Light"/>
                <a:ea typeface="Amnesty Trade Gothic 2 Light"/>
                <a:cs typeface="Amnesty Trade Gothic 2 Light"/>
                <a:sym typeface="Amnesty Trade Gothic 2 Light"/>
              </a:rPr>
              <a:t>eu</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fugiat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nulla</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pariatur</a:t>
            </a:r>
            <a:r>
              <a:rPr lang="en-US" sz="3000" dirty="0">
                <a:solidFill>
                  <a:srgbClr val="000000"/>
                </a:solidFill>
                <a:latin typeface="Amnesty Trade Gothic 2 Light"/>
                <a:ea typeface="Amnesty Trade Gothic 2 Light"/>
                <a:cs typeface="Amnesty Trade Gothic 2 Light"/>
                <a:sym typeface="Amnesty Trade Gothic 2 Light"/>
              </a:rPr>
              <a:t>.</a:t>
            </a:r>
          </a:p>
        </p:txBody>
      </p:sp>
    </p:spTree>
    <p:extLst>
      <p:ext uri="{BB962C8B-B14F-4D97-AF65-F5344CB8AC3E}">
        <p14:creationId xmlns:p14="http://schemas.microsoft.com/office/powerpoint/2010/main" val="2604603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Bullets 2koloms">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5801381-E6D7-EE73-5582-7374D635736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2" y="-1"/>
            <a:ext cx="18288001" cy="10287001"/>
          </a:xfrm>
          <a:prstGeom prst="rect">
            <a:avLst/>
          </a:prstGeom>
        </p:spPr>
      </p:pic>
      <p:sp>
        <p:nvSpPr>
          <p:cNvPr id="17" name="AutoShape 6">
            <a:extLst>
              <a:ext uri="{FF2B5EF4-FFF2-40B4-BE49-F238E27FC236}">
                <a16:creationId xmlns:a16="http://schemas.microsoft.com/office/drawing/2014/main" id="{44CE7F48-5451-1130-7BEC-FF48E039061C}"/>
              </a:ext>
            </a:extLst>
          </p:cNvPr>
          <p:cNvSpPr/>
          <p:nvPr userDrawn="1"/>
        </p:nvSpPr>
        <p:spPr>
          <a:xfrm>
            <a:off x="9144000" y="1709397"/>
            <a:ext cx="0" cy="7314547"/>
          </a:xfrm>
          <a:prstGeom prst="line">
            <a:avLst/>
          </a:prstGeom>
          <a:ln w="19050" cap="flat">
            <a:solidFill>
              <a:srgbClr val="000000"/>
            </a:solidFill>
            <a:prstDash val="solid"/>
            <a:headEnd type="none" w="sm" len="sm"/>
            <a:tailEnd type="none" w="sm" len="sm"/>
          </a:ln>
        </p:spPr>
        <p:txBody>
          <a:bodyPr/>
          <a:lstStyle/>
          <a:p>
            <a:endParaRPr lang="nl-NL"/>
          </a:p>
        </p:txBody>
      </p:sp>
      <p:sp>
        <p:nvSpPr>
          <p:cNvPr id="25" name="Title Placeholder 1">
            <a:extLst>
              <a:ext uri="{FF2B5EF4-FFF2-40B4-BE49-F238E27FC236}">
                <a16:creationId xmlns:a16="http://schemas.microsoft.com/office/drawing/2014/main" id="{ADC8966B-ABA0-D696-D074-34E023444047}"/>
              </a:ext>
            </a:extLst>
          </p:cNvPr>
          <p:cNvSpPr>
            <a:spLocks noGrp="1"/>
          </p:cNvSpPr>
          <p:nvPr>
            <p:ph type="title" hasCustomPrompt="1"/>
          </p:nvPr>
        </p:nvSpPr>
        <p:spPr>
          <a:xfrm>
            <a:off x="457199" y="342900"/>
            <a:ext cx="8591551" cy="721100"/>
          </a:xfrm>
          <a:prstGeom prst="rect">
            <a:avLst/>
          </a:prstGeom>
        </p:spPr>
        <p:txBody>
          <a:bodyPr vert="horz" lIns="91440" tIns="45720" rIns="91440" bIns="45720" rtlCol="0" anchor="ctr">
            <a:normAutofit/>
          </a:bodyPr>
          <a:lstStyle>
            <a:lvl1pPr algn="l">
              <a:defRPr sz="3000" b="1" i="0">
                <a:latin typeface="Amnesty Trade Gothic Cn" panose="020B0506040303020004" pitchFamily="34" charset="77"/>
              </a:defRPr>
            </a:lvl1pPr>
          </a:lstStyle>
          <a:p>
            <a:r>
              <a:rPr lang="en-US" dirty="0"/>
              <a:t>TITEL / HOOFDSTUK IN KAPITALEN</a:t>
            </a:r>
          </a:p>
        </p:txBody>
      </p:sp>
      <p:sp>
        <p:nvSpPr>
          <p:cNvPr id="26" name="Tijdelijke aanduiding voor tekst 4">
            <a:extLst>
              <a:ext uri="{FF2B5EF4-FFF2-40B4-BE49-F238E27FC236}">
                <a16:creationId xmlns:a16="http://schemas.microsoft.com/office/drawing/2014/main" id="{686B88F4-E029-7B96-1D4C-F664C21C0F88}"/>
              </a:ext>
            </a:extLst>
          </p:cNvPr>
          <p:cNvSpPr>
            <a:spLocks noGrp="1"/>
          </p:cNvSpPr>
          <p:nvPr>
            <p:ph type="body" sz="quarter" idx="11" hasCustomPrompt="1"/>
          </p:nvPr>
        </p:nvSpPr>
        <p:spPr>
          <a:xfrm>
            <a:off x="471539" y="1385542"/>
            <a:ext cx="8591552" cy="1328414"/>
          </a:xfrm>
        </p:spPr>
        <p:txBody>
          <a:bodyPr>
            <a:normAutofit/>
          </a:bodyPr>
          <a:lstStyle>
            <a:lvl1pPr marL="0" indent="0">
              <a:buNone/>
              <a:defRPr sz="8000" b="1" i="0">
                <a:latin typeface="Amnesty Trade Gothic Cn" panose="020B0506040303020004" pitchFamily="34" charset="77"/>
              </a:defRPr>
            </a:lvl1pPr>
          </a:lstStyle>
          <a:p>
            <a:pPr lvl="0"/>
            <a:r>
              <a:rPr lang="nl-NL" dirty="0"/>
              <a:t>TEXT / BULLETS</a:t>
            </a:r>
          </a:p>
        </p:txBody>
      </p:sp>
      <p:sp>
        <p:nvSpPr>
          <p:cNvPr id="28" name="Tijdelijke aanduiding voor tekst 40">
            <a:extLst>
              <a:ext uri="{FF2B5EF4-FFF2-40B4-BE49-F238E27FC236}">
                <a16:creationId xmlns:a16="http://schemas.microsoft.com/office/drawing/2014/main" id="{6DC1D7A7-E3AC-2E39-35E6-041098F3F484}"/>
              </a:ext>
            </a:extLst>
          </p:cNvPr>
          <p:cNvSpPr>
            <a:spLocks noGrp="1"/>
          </p:cNvSpPr>
          <p:nvPr>
            <p:ph type="body" sz="quarter" idx="12" hasCustomPrompt="1"/>
          </p:nvPr>
        </p:nvSpPr>
        <p:spPr>
          <a:xfrm>
            <a:off x="503040" y="2876959"/>
            <a:ext cx="8605892" cy="6515013"/>
          </a:xfrm>
        </p:spPr>
        <p:txBody>
          <a:bodyPr>
            <a:normAutofit/>
          </a:bodyPr>
          <a:lstStyle>
            <a:lvl1pPr marL="0" indent="0" algn="l">
              <a:lnSpc>
                <a:spcPts val="3900"/>
              </a:lnSpc>
              <a:buNone/>
              <a:defRPr sz="3000" b="0" i="0">
                <a:latin typeface="Amnesty Trade Gothic Light" panose="020B0403040303020004" pitchFamily="34" charset="77"/>
              </a:defRPr>
            </a:lvl1pPr>
          </a:lstStyle>
          <a:p>
            <a:pPr algn="l">
              <a:lnSpc>
                <a:spcPts val="3900"/>
              </a:lnSpc>
            </a:pPr>
            <a:r>
              <a:rPr lang="en-US" sz="3000" dirty="0">
                <a:solidFill>
                  <a:srgbClr val="000000"/>
                </a:solidFill>
                <a:latin typeface="Amnesty Trade Gothic 2 Light"/>
                <a:ea typeface="Amnesty Trade Gothic 2 Light"/>
                <a:cs typeface="Amnesty Trade Gothic 2 Light"/>
                <a:sym typeface="Amnesty Trade Gothic 2 Light"/>
              </a:rPr>
              <a:t>Lorem ipsum dolor sit </a:t>
            </a:r>
            <a:r>
              <a:rPr lang="en-US" sz="3000" dirty="0" err="1">
                <a:solidFill>
                  <a:srgbClr val="000000"/>
                </a:solidFill>
                <a:latin typeface="Amnesty Trade Gothic 2 Light"/>
                <a:ea typeface="Amnesty Trade Gothic 2 Light"/>
                <a:cs typeface="Amnesty Trade Gothic 2 Light"/>
                <a:sym typeface="Amnesty Trade Gothic 2 Light"/>
              </a:rPr>
              <a:t>amet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consectetur</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adipiscing</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elit</a:t>
            </a:r>
            <a:r>
              <a:rPr lang="en-US" sz="3000" dirty="0">
                <a:solidFill>
                  <a:srgbClr val="000000"/>
                </a:solidFill>
                <a:latin typeface="Amnesty Trade Gothic 2 Light"/>
                <a:ea typeface="Amnesty Trade Gothic 2 Light"/>
                <a:cs typeface="Amnesty Trade Gothic 2 Light"/>
                <a:sym typeface="Amnesty Trade Gothic 2 Light"/>
              </a:rPr>
              <a:t>, sed do </a:t>
            </a:r>
            <a:r>
              <a:rPr lang="en-US" sz="3000" dirty="0" err="1">
                <a:solidFill>
                  <a:srgbClr val="000000"/>
                </a:solidFill>
                <a:latin typeface="Amnesty Trade Gothic 2 Light"/>
                <a:ea typeface="Amnesty Trade Gothic 2 Light"/>
                <a:cs typeface="Amnesty Trade Gothic 2 Light"/>
                <a:sym typeface="Amnesty Trade Gothic 2 Light"/>
              </a:rPr>
              <a:t>eiusmod</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tempor</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incididunt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ut</a:t>
            </a:r>
            <a:r>
              <a:rPr lang="en-US" sz="3000" dirty="0">
                <a:solidFill>
                  <a:srgbClr val="000000"/>
                </a:solidFill>
                <a:latin typeface="Amnesty Trade Gothic 2 Light"/>
                <a:ea typeface="Amnesty Trade Gothic 2 Light"/>
                <a:cs typeface="Amnesty Trade Gothic 2 Light"/>
                <a:sym typeface="Amnesty Trade Gothic 2 Light"/>
              </a:rPr>
              <a:t> labore et dolore magna </a:t>
            </a:r>
            <a:r>
              <a:rPr lang="en-US" sz="3000" dirty="0" err="1">
                <a:solidFill>
                  <a:srgbClr val="000000"/>
                </a:solidFill>
                <a:latin typeface="Amnesty Trade Gothic 2 Light"/>
                <a:ea typeface="Amnesty Trade Gothic 2 Light"/>
                <a:cs typeface="Amnesty Trade Gothic 2 Light"/>
                <a:sym typeface="Amnesty Trade Gothic 2 Light"/>
              </a:rPr>
              <a:t>aliqua</a:t>
            </a:r>
            <a:r>
              <a:rPr lang="en-US" sz="3000" dirty="0">
                <a:solidFill>
                  <a:srgbClr val="000000"/>
                </a:solidFill>
                <a:latin typeface="Amnesty Trade Gothic 2 Light"/>
                <a:ea typeface="Amnesty Trade Gothic 2 Light"/>
                <a:cs typeface="Amnesty Trade Gothic 2 Light"/>
                <a:sym typeface="Amnesty Trade Gothic 2 Light"/>
              </a:rPr>
              <a:t>. Ut </a:t>
            </a:r>
            <a:r>
              <a:rPr lang="en-US" sz="3000" dirty="0" err="1">
                <a:solidFill>
                  <a:srgbClr val="000000"/>
                </a:solidFill>
                <a:latin typeface="Amnesty Trade Gothic 2 Light"/>
                <a:ea typeface="Amnesty Trade Gothic 2 Light"/>
                <a:cs typeface="Amnesty Trade Gothic 2 Light"/>
                <a:sym typeface="Amnesty Trade Gothic 2 Light"/>
              </a:rPr>
              <a:t>enim</a:t>
            </a:r>
            <a:r>
              <a:rPr lang="en-US" sz="3000" dirty="0">
                <a:solidFill>
                  <a:srgbClr val="000000"/>
                </a:solidFill>
                <a:latin typeface="Amnesty Trade Gothic 2 Light"/>
                <a:ea typeface="Amnesty Trade Gothic 2 Light"/>
                <a:cs typeface="Amnesty Trade Gothic 2 Light"/>
                <a:sym typeface="Amnesty Trade Gothic 2 Light"/>
              </a:rPr>
              <a:t> ad minim </a:t>
            </a:r>
            <a:r>
              <a:rPr lang="en-US" sz="3000" dirty="0" err="1">
                <a:solidFill>
                  <a:srgbClr val="000000"/>
                </a:solidFill>
                <a:latin typeface="Amnesty Trade Gothic 2 Light"/>
                <a:ea typeface="Amnesty Trade Gothic 2 Light"/>
                <a:cs typeface="Amnesty Trade Gothic 2 Light"/>
                <a:sym typeface="Amnesty Trade Gothic 2 Light"/>
              </a:rPr>
              <a:t>veniam</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quis</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nostrud</a:t>
            </a:r>
            <a:r>
              <a:rPr lang="en-US" sz="3000" dirty="0">
                <a:solidFill>
                  <a:srgbClr val="000000"/>
                </a:solidFill>
                <a:latin typeface="Amnesty Trade Gothic 2 Light"/>
                <a:ea typeface="Amnesty Trade Gothic 2 Light"/>
                <a:cs typeface="Amnesty Trade Gothic 2 Light"/>
                <a:sym typeface="Amnesty Trade Gothic 2 Light"/>
              </a:rPr>
              <a:t> exercitation </a:t>
            </a:r>
            <a:r>
              <a:rPr lang="en-US" sz="3000" dirty="0" err="1">
                <a:solidFill>
                  <a:srgbClr val="000000"/>
                </a:solidFill>
                <a:latin typeface="Amnesty Trade Gothic 2 Light"/>
                <a:ea typeface="Amnesty Trade Gothic 2 Light"/>
                <a:cs typeface="Amnesty Trade Gothic 2 Light"/>
                <a:sym typeface="Amnesty Trade Gothic 2 Light"/>
              </a:rPr>
              <a:t>ullamco</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laboris</a:t>
            </a:r>
            <a:r>
              <a:rPr lang="en-US" sz="3000" dirty="0">
                <a:solidFill>
                  <a:srgbClr val="000000"/>
                </a:solidFill>
                <a:latin typeface="Amnesty Trade Gothic 2 Light"/>
                <a:ea typeface="Amnesty Trade Gothic 2 Light"/>
                <a:cs typeface="Amnesty Trade Gothic 2 Light"/>
                <a:sym typeface="Amnesty Trade Gothic 2 Light"/>
              </a:rPr>
              <a:t> nisi </a:t>
            </a:r>
            <a:r>
              <a:rPr lang="en-US" sz="3000" dirty="0" err="1">
                <a:solidFill>
                  <a:srgbClr val="000000"/>
                </a:solidFill>
                <a:latin typeface="Amnesty Trade Gothic 2 Light"/>
                <a:ea typeface="Amnesty Trade Gothic 2 Light"/>
                <a:cs typeface="Amnesty Trade Gothic 2 Light"/>
                <a:sym typeface="Amnesty Trade Gothic 2 Light"/>
              </a:rPr>
              <a:t>ut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aliquip</a:t>
            </a:r>
            <a:r>
              <a:rPr lang="en-US" sz="3000" dirty="0">
                <a:solidFill>
                  <a:srgbClr val="000000"/>
                </a:solidFill>
                <a:latin typeface="Amnesty Trade Gothic 2 Light"/>
                <a:ea typeface="Amnesty Trade Gothic 2 Light"/>
                <a:cs typeface="Amnesty Trade Gothic 2 Light"/>
                <a:sym typeface="Amnesty Trade Gothic 2 Light"/>
              </a:rPr>
              <a:t> ex </a:t>
            </a:r>
            <a:r>
              <a:rPr lang="en-US" sz="3000" dirty="0" err="1">
                <a:solidFill>
                  <a:srgbClr val="000000"/>
                </a:solidFill>
                <a:latin typeface="Amnesty Trade Gothic 2 Light"/>
                <a:ea typeface="Amnesty Trade Gothic 2 Light"/>
                <a:cs typeface="Amnesty Trade Gothic 2 Light"/>
                <a:sym typeface="Amnesty Trade Gothic 2 Light"/>
              </a:rPr>
              <a:t>ea</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commodo</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consequat</a:t>
            </a:r>
            <a:r>
              <a:rPr lang="en-US" sz="3000" dirty="0">
                <a:solidFill>
                  <a:srgbClr val="000000"/>
                </a:solidFill>
                <a:latin typeface="Amnesty Trade Gothic 2 Light"/>
                <a:ea typeface="Amnesty Trade Gothic 2 Light"/>
                <a:cs typeface="Amnesty Trade Gothic 2 Light"/>
                <a:sym typeface="Amnesty Trade Gothic 2 Light"/>
              </a:rPr>
              <a:t>. Duis </a:t>
            </a:r>
            <a:r>
              <a:rPr lang="en-US" sz="3000" dirty="0" err="1">
                <a:solidFill>
                  <a:srgbClr val="000000"/>
                </a:solidFill>
                <a:latin typeface="Amnesty Trade Gothic 2 Light"/>
                <a:ea typeface="Amnesty Trade Gothic 2 Light"/>
                <a:cs typeface="Amnesty Trade Gothic 2 Light"/>
                <a:sym typeface="Amnesty Trade Gothic 2 Light"/>
              </a:rPr>
              <a:t>aute</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irure</a:t>
            </a:r>
            <a:r>
              <a:rPr lang="en-US" sz="3000" dirty="0">
                <a:solidFill>
                  <a:srgbClr val="000000"/>
                </a:solidFill>
                <a:latin typeface="Amnesty Trade Gothic 2 Light"/>
                <a:ea typeface="Amnesty Trade Gothic 2 Light"/>
                <a:cs typeface="Amnesty Trade Gothic 2 Light"/>
                <a:sym typeface="Amnesty Trade Gothic 2 Light"/>
              </a:rPr>
              <a:t> dolor in </a:t>
            </a:r>
            <a:r>
              <a:rPr lang="en-US" sz="3000" dirty="0" err="1">
                <a:solidFill>
                  <a:srgbClr val="000000"/>
                </a:solidFill>
                <a:latin typeface="Amnesty Trade Gothic 2 Light"/>
                <a:ea typeface="Amnesty Trade Gothic 2 Light"/>
                <a:cs typeface="Amnesty Trade Gothic 2 Light"/>
                <a:sym typeface="Amnesty Trade Gothic 2 Light"/>
              </a:rPr>
              <a:t>reprehenderit</a:t>
            </a:r>
            <a:r>
              <a:rPr lang="en-US" sz="3000" dirty="0">
                <a:solidFill>
                  <a:srgbClr val="000000"/>
                </a:solidFill>
                <a:latin typeface="Amnesty Trade Gothic 2 Light"/>
                <a:ea typeface="Amnesty Trade Gothic 2 Light"/>
                <a:cs typeface="Amnesty Trade Gothic 2 Light"/>
                <a:sym typeface="Amnesty Trade Gothic 2 Light"/>
              </a:rPr>
              <a:t> in </a:t>
            </a:r>
            <a:r>
              <a:rPr lang="en-US" sz="3000" dirty="0" err="1">
                <a:solidFill>
                  <a:srgbClr val="000000"/>
                </a:solidFill>
                <a:latin typeface="Amnesty Trade Gothic 2 Light"/>
                <a:ea typeface="Amnesty Trade Gothic 2 Light"/>
                <a:cs typeface="Amnesty Trade Gothic 2 Light"/>
                <a:sym typeface="Amnesty Trade Gothic 2 Light"/>
              </a:rPr>
              <a:t>voluptate</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velit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esse</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cillum</a:t>
            </a:r>
            <a:r>
              <a:rPr lang="en-US" sz="3000" dirty="0">
                <a:solidFill>
                  <a:srgbClr val="000000"/>
                </a:solidFill>
                <a:latin typeface="Amnesty Trade Gothic 2 Light"/>
                <a:ea typeface="Amnesty Trade Gothic 2 Light"/>
                <a:cs typeface="Amnesty Trade Gothic 2 Light"/>
                <a:sym typeface="Amnesty Trade Gothic 2 Light"/>
              </a:rPr>
              <a:t> dolore </a:t>
            </a:r>
            <a:r>
              <a:rPr lang="en-US" sz="3000" dirty="0" err="1">
                <a:solidFill>
                  <a:srgbClr val="000000"/>
                </a:solidFill>
                <a:latin typeface="Amnesty Trade Gothic 2 Light"/>
                <a:ea typeface="Amnesty Trade Gothic 2 Light"/>
                <a:cs typeface="Amnesty Trade Gothic 2 Light"/>
                <a:sym typeface="Amnesty Trade Gothic 2 Light"/>
              </a:rPr>
              <a:t>eu</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fugiat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nulla</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pariatur</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Excepteur</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sint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occaecat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cupidatat</a:t>
            </a:r>
            <a:r>
              <a:rPr lang="en-US" sz="3000" dirty="0">
                <a:solidFill>
                  <a:srgbClr val="000000"/>
                </a:solidFill>
                <a:latin typeface="Amnesty Trade Gothic 2 Light"/>
                <a:ea typeface="Amnesty Trade Gothic 2 Light"/>
                <a:cs typeface="Amnesty Trade Gothic 2 Light"/>
                <a:sym typeface="Amnesty Trade Gothic 2 Light"/>
              </a:rPr>
              <a:t> non </a:t>
            </a:r>
            <a:r>
              <a:rPr lang="en-US" sz="3000" dirty="0" err="1">
                <a:solidFill>
                  <a:srgbClr val="000000"/>
                </a:solidFill>
                <a:latin typeface="Amnesty Trade Gothic 2 Light"/>
                <a:ea typeface="Amnesty Trade Gothic 2 Light"/>
                <a:cs typeface="Amnesty Trade Gothic 2 Light"/>
                <a:sym typeface="Amnesty Trade Gothic 2 Light"/>
              </a:rPr>
              <a:t>proident</a:t>
            </a:r>
            <a:r>
              <a:rPr lang="en-US" sz="3000" dirty="0">
                <a:solidFill>
                  <a:srgbClr val="000000"/>
                </a:solidFill>
                <a:latin typeface="Amnesty Trade Gothic 2 Light"/>
                <a:ea typeface="Amnesty Trade Gothic 2 Light"/>
                <a:cs typeface="Amnesty Trade Gothic 2 Light"/>
                <a:sym typeface="Amnesty Trade Gothic 2 Light"/>
              </a:rPr>
              <a:t>, sunt in </a:t>
            </a:r>
            <a:r>
              <a:rPr lang="en-US" sz="3000" dirty="0" err="1">
                <a:solidFill>
                  <a:srgbClr val="000000"/>
                </a:solidFill>
                <a:latin typeface="Amnesty Trade Gothic 2 Light"/>
                <a:ea typeface="Amnesty Trade Gothic 2 Light"/>
                <a:cs typeface="Amnesty Trade Gothic 2 Light"/>
                <a:sym typeface="Amnesty Trade Gothic 2 Light"/>
              </a:rPr>
              <a:t>cul</a:t>
            </a:r>
            <a:r>
              <a:rPr lang="en-US" sz="3000" dirty="0">
                <a:solidFill>
                  <a:srgbClr val="000000"/>
                </a:solidFill>
                <a:latin typeface="Amnesty Trade Gothic 2 Light"/>
                <a:ea typeface="Amnesty Trade Gothic 2 Light"/>
                <a:cs typeface="Amnesty Trade Gothic 2 Light"/>
                <a:sym typeface="Amnesty Trade Gothic 2 Light"/>
              </a:rPr>
              <a:t> off </a:t>
            </a:r>
            <a:r>
              <a:rPr lang="en-US" sz="3000" dirty="0" err="1">
                <a:solidFill>
                  <a:srgbClr val="000000"/>
                </a:solidFill>
                <a:latin typeface="Amnesty Trade Gothic 2 Light"/>
                <a:ea typeface="Amnesty Trade Gothic 2 Light"/>
                <a:cs typeface="Amnesty Trade Gothic 2 Light"/>
                <a:sym typeface="Amnesty Trade Gothic 2 Light"/>
              </a:rPr>
              <a:t>anim</a:t>
            </a:r>
            <a:r>
              <a:rPr lang="en-US" sz="3000" dirty="0">
                <a:solidFill>
                  <a:srgbClr val="000000"/>
                </a:solidFill>
                <a:latin typeface="Amnesty Trade Gothic 2 Light"/>
                <a:ea typeface="Amnesty Trade Gothic 2 Light"/>
                <a:cs typeface="Amnesty Trade Gothic 2 Light"/>
                <a:sym typeface="Amnesty Trade Gothic 2 Light"/>
              </a:rPr>
              <a:t> id </a:t>
            </a:r>
            <a:r>
              <a:rPr lang="en-US" sz="3000" dirty="0" err="1">
                <a:solidFill>
                  <a:srgbClr val="000000"/>
                </a:solidFill>
                <a:latin typeface="Amnesty Trade Gothic 2 Light"/>
                <a:ea typeface="Amnesty Trade Gothic 2 Light"/>
                <a:cs typeface="Amnesty Trade Gothic 2 Light"/>
                <a:sym typeface="Amnesty Trade Gothic 2 Light"/>
              </a:rPr>
              <a:t>est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laborum</a:t>
            </a:r>
            <a:r>
              <a:rPr lang="en-US" sz="3000" dirty="0">
                <a:solidFill>
                  <a:srgbClr val="000000"/>
                </a:solidFill>
                <a:latin typeface="Amnesty Trade Gothic 2 Light"/>
                <a:ea typeface="Amnesty Trade Gothic 2 Light"/>
                <a:cs typeface="Amnesty Trade Gothic 2 Light"/>
                <a:sym typeface="Amnesty Trade Gothic 2 Light"/>
              </a:rPr>
              <a:t>. Lorem ipsum dolor sit </a:t>
            </a:r>
            <a:r>
              <a:rPr lang="en-US" sz="3000" dirty="0" err="1">
                <a:solidFill>
                  <a:srgbClr val="000000"/>
                </a:solidFill>
                <a:latin typeface="Amnesty Trade Gothic 2 Light"/>
                <a:ea typeface="Amnesty Trade Gothic 2 Light"/>
                <a:cs typeface="Amnesty Trade Gothic 2 Light"/>
                <a:sym typeface="Amnesty Trade Gothic 2 Light"/>
              </a:rPr>
              <a:t>amet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esse</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cillum</a:t>
            </a:r>
            <a:r>
              <a:rPr lang="en-US" sz="3000" dirty="0">
                <a:solidFill>
                  <a:srgbClr val="000000"/>
                </a:solidFill>
                <a:latin typeface="Amnesty Trade Gothic 2 Light"/>
                <a:ea typeface="Amnesty Trade Gothic 2 Light"/>
                <a:cs typeface="Amnesty Trade Gothic 2 Light"/>
                <a:sym typeface="Amnesty Trade Gothic 2 Light"/>
              </a:rPr>
              <a:t> dolore </a:t>
            </a:r>
            <a:r>
              <a:rPr lang="en-US" sz="3000" dirty="0" err="1">
                <a:solidFill>
                  <a:srgbClr val="000000"/>
                </a:solidFill>
                <a:latin typeface="Amnesty Trade Gothic 2 Light"/>
                <a:ea typeface="Amnesty Trade Gothic 2 Light"/>
                <a:cs typeface="Amnesty Trade Gothic 2 Light"/>
                <a:sym typeface="Amnesty Trade Gothic 2 Light"/>
              </a:rPr>
              <a:t>eu</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fugiat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nulla</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pariatur</a:t>
            </a:r>
            <a:r>
              <a:rPr lang="en-US" sz="3000" dirty="0">
                <a:solidFill>
                  <a:srgbClr val="000000"/>
                </a:solidFill>
                <a:latin typeface="Amnesty Trade Gothic 2 Light"/>
                <a:ea typeface="Amnesty Trade Gothic 2 Light"/>
                <a:cs typeface="Amnesty Trade Gothic 2 Light"/>
                <a:sym typeface="Amnesty Trade Gothic 2 Light"/>
              </a:rPr>
              <a:t>.</a:t>
            </a:r>
          </a:p>
        </p:txBody>
      </p:sp>
      <p:sp>
        <p:nvSpPr>
          <p:cNvPr id="30" name="Tijdelijke aanduiding voor tekst 40">
            <a:extLst>
              <a:ext uri="{FF2B5EF4-FFF2-40B4-BE49-F238E27FC236}">
                <a16:creationId xmlns:a16="http://schemas.microsoft.com/office/drawing/2014/main" id="{846A834C-0B11-2978-F92C-18B7A6767138}"/>
              </a:ext>
            </a:extLst>
          </p:cNvPr>
          <p:cNvSpPr>
            <a:spLocks noGrp="1"/>
          </p:cNvSpPr>
          <p:nvPr>
            <p:ph type="body" sz="quarter" idx="13" hasCustomPrompt="1"/>
          </p:nvPr>
        </p:nvSpPr>
        <p:spPr>
          <a:xfrm>
            <a:off x="9792072" y="2876959"/>
            <a:ext cx="8206364" cy="6515013"/>
          </a:xfrm>
        </p:spPr>
        <p:txBody>
          <a:bodyPr>
            <a:normAutofit/>
          </a:bodyPr>
          <a:lstStyle>
            <a:lvl1pPr marL="0" indent="0" algn="l">
              <a:lnSpc>
                <a:spcPts val="3900"/>
              </a:lnSpc>
              <a:buNone/>
              <a:defRPr sz="3000" b="0" i="0">
                <a:latin typeface="Amnesty Trade Gothic Light" panose="020B0403040303020004" pitchFamily="34" charset="77"/>
              </a:defRPr>
            </a:lvl1pPr>
          </a:lstStyle>
          <a:p>
            <a:pPr algn="l">
              <a:lnSpc>
                <a:spcPts val="3900"/>
              </a:lnSpc>
            </a:pPr>
            <a:r>
              <a:rPr lang="en-US" sz="3000" dirty="0">
                <a:solidFill>
                  <a:srgbClr val="000000"/>
                </a:solidFill>
                <a:latin typeface="Amnesty Trade Gothic 2 Light"/>
                <a:ea typeface="Amnesty Trade Gothic 2 Light"/>
                <a:cs typeface="Amnesty Trade Gothic 2 Light"/>
                <a:sym typeface="Amnesty Trade Gothic 2 Light"/>
              </a:rPr>
              <a:t>Lorem ipsum dolor sit </a:t>
            </a:r>
            <a:r>
              <a:rPr lang="en-US" sz="3000" dirty="0" err="1">
                <a:solidFill>
                  <a:srgbClr val="000000"/>
                </a:solidFill>
                <a:latin typeface="Amnesty Trade Gothic 2 Light"/>
                <a:ea typeface="Amnesty Trade Gothic 2 Light"/>
                <a:cs typeface="Amnesty Trade Gothic 2 Light"/>
                <a:sym typeface="Amnesty Trade Gothic 2 Light"/>
              </a:rPr>
              <a:t>amet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consectetur</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adipiscing</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elit</a:t>
            </a:r>
            <a:r>
              <a:rPr lang="en-US" sz="3000" dirty="0">
                <a:solidFill>
                  <a:srgbClr val="000000"/>
                </a:solidFill>
                <a:latin typeface="Amnesty Trade Gothic 2 Light"/>
                <a:ea typeface="Amnesty Trade Gothic 2 Light"/>
                <a:cs typeface="Amnesty Trade Gothic 2 Light"/>
                <a:sym typeface="Amnesty Trade Gothic 2 Light"/>
              </a:rPr>
              <a:t>, sed do </a:t>
            </a:r>
            <a:r>
              <a:rPr lang="en-US" sz="3000" dirty="0" err="1">
                <a:solidFill>
                  <a:srgbClr val="000000"/>
                </a:solidFill>
                <a:latin typeface="Amnesty Trade Gothic 2 Light"/>
                <a:ea typeface="Amnesty Trade Gothic 2 Light"/>
                <a:cs typeface="Amnesty Trade Gothic 2 Light"/>
                <a:sym typeface="Amnesty Trade Gothic 2 Light"/>
              </a:rPr>
              <a:t>eiusmod</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tempor</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incididunt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ut</a:t>
            </a:r>
            <a:r>
              <a:rPr lang="en-US" sz="3000" dirty="0">
                <a:solidFill>
                  <a:srgbClr val="000000"/>
                </a:solidFill>
                <a:latin typeface="Amnesty Trade Gothic 2 Light"/>
                <a:ea typeface="Amnesty Trade Gothic 2 Light"/>
                <a:cs typeface="Amnesty Trade Gothic 2 Light"/>
                <a:sym typeface="Amnesty Trade Gothic 2 Light"/>
              </a:rPr>
              <a:t> labore et dolore magna </a:t>
            </a:r>
            <a:r>
              <a:rPr lang="en-US" sz="3000" dirty="0" err="1">
                <a:solidFill>
                  <a:srgbClr val="000000"/>
                </a:solidFill>
                <a:latin typeface="Amnesty Trade Gothic 2 Light"/>
                <a:ea typeface="Amnesty Trade Gothic 2 Light"/>
                <a:cs typeface="Amnesty Trade Gothic 2 Light"/>
                <a:sym typeface="Amnesty Trade Gothic 2 Light"/>
              </a:rPr>
              <a:t>aliqua</a:t>
            </a:r>
            <a:r>
              <a:rPr lang="en-US" sz="3000" dirty="0">
                <a:solidFill>
                  <a:srgbClr val="000000"/>
                </a:solidFill>
                <a:latin typeface="Amnesty Trade Gothic 2 Light"/>
                <a:ea typeface="Amnesty Trade Gothic 2 Light"/>
                <a:cs typeface="Amnesty Trade Gothic 2 Light"/>
                <a:sym typeface="Amnesty Trade Gothic 2 Light"/>
              </a:rPr>
              <a:t>. Ut </a:t>
            </a:r>
            <a:r>
              <a:rPr lang="en-US" sz="3000" dirty="0" err="1">
                <a:solidFill>
                  <a:srgbClr val="000000"/>
                </a:solidFill>
                <a:latin typeface="Amnesty Trade Gothic 2 Light"/>
                <a:ea typeface="Amnesty Trade Gothic 2 Light"/>
                <a:cs typeface="Amnesty Trade Gothic 2 Light"/>
                <a:sym typeface="Amnesty Trade Gothic 2 Light"/>
              </a:rPr>
              <a:t>enim</a:t>
            </a:r>
            <a:r>
              <a:rPr lang="en-US" sz="3000" dirty="0">
                <a:solidFill>
                  <a:srgbClr val="000000"/>
                </a:solidFill>
                <a:latin typeface="Amnesty Trade Gothic 2 Light"/>
                <a:ea typeface="Amnesty Trade Gothic 2 Light"/>
                <a:cs typeface="Amnesty Trade Gothic 2 Light"/>
                <a:sym typeface="Amnesty Trade Gothic 2 Light"/>
              </a:rPr>
              <a:t> ad minim </a:t>
            </a:r>
            <a:r>
              <a:rPr lang="en-US" sz="3000" dirty="0" err="1">
                <a:solidFill>
                  <a:srgbClr val="000000"/>
                </a:solidFill>
                <a:latin typeface="Amnesty Trade Gothic 2 Light"/>
                <a:ea typeface="Amnesty Trade Gothic 2 Light"/>
                <a:cs typeface="Amnesty Trade Gothic 2 Light"/>
                <a:sym typeface="Amnesty Trade Gothic 2 Light"/>
              </a:rPr>
              <a:t>veniam</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quis</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nostrud</a:t>
            </a:r>
            <a:r>
              <a:rPr lang="en-US" sz="3000" dirty="0">
                <a:solidFill>
                  <a:srgbClr val="000000"/>
                </a:solidFill>
                <a:latin typeface="Amnesty Trade Gothic 2 Light"/>
                <a:ea typeface="Amnesty Trade Gothic 2 Light"/>
                <a:cs typeface="Amnesty Trade Gothic 2 Light"/>
                <a:sym typeface="Amnesty Trade Gothic 2 Light"/>
              </a:rPr>
              <a:t> exercitation </a:t>
            </a:r>
            <a:r>
              <a:rPr lang="en-US" sz="3000" dirty="0" err="1">
                <a:solidFill>
                  <a:srgbClr val="000000"/>
                </a:solidFill>
                <a:latin typeface="Amnesty Trade Gothic 2 Light"/>
                <a:ea typeface="Amnesty Trade Gothic 2 Light"/>
                <a:cs typeface="Amnesty Trade Gothic 2 Light"/>
                <a:sym typeface="Amnesty Trade Gothic 2 Light"/>
              </a:rPr>
              <a:t>ullamco</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laboris</a:t>
            </a:r>
            <a:r>
              <a:rPr lang="en-US" sz="3000" dirty="0">
                <a:solidFill>
                  <a:srgbClr val="000000"/>
                </a:solidFill>
                <a:latin typeface="Amnesty Trade Gothic 2 Light"/>
                <a:ea typeface="Amnesty Trade Gothic 2 Light"/>
                <a:cs typeface="Amnesty Trade Gothic 2 Light"/>
                <a:sym typeface="Amnesty Trade Gothic 2 Light"/>
              </a:rPr>
              <a:t> nisi </a:t>
            </a:r>
            <a:r>
              <a:rPr lang="en-US" sz="3000" dirty="0" err="1">
                <a:solidFill>
                  <a:srgbClr val="000000"/>
                </a:solidFill>
                <a:latin typeface="Amnesty Trade Gothic 2 Light"/>
                <a:ea typeface="Amnesty Trade Gothic 2 Light"/>
                <a:cs typeface="Amnesty Trade Gothic 2 Light"/>
                <a:sym typeface="Amnesty Trade Gothic 2 Light"/>
              </a:rPr>
              <a:t>ut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aliquip</a:t>
            </a:r>
            <a:r>
              <a:rPr lang="en-US" sz="3000" dirty="0">
                <a:solidFill>
                  <a:srgbClr val="000000"/>
                </a:solidFill>
                <a:latin typeface="Amnesty Trade Gothic 2 Light"/>
                <a:ea typeface="Amnesty Trade Gothic 2 Light"/>
                <a:cs typeface="Amnesty Trade Gothic 2 Light"/>
                <a:sym typeface="Amnesty Trade Gothic 2 Light"/>
              </a:rPr>
              <a:t> ex </a:t>
            </a:r>
            <a:r>
              <a:rPr lang="en-US" sz="3000" dirty="0" err="1">
                <a:solidFill>
                  <a:srgbClr val="000000"/>
                </a:solidFill>
                <a:latin typeface="Amnesty Trade Gothic 2 Light"/>
                <a:ea typeface="Amnesty Trade Gothic 2 Light"/>
                <a:cs typeface="Amnesty Trade Gothic 2 Light"/>
                <a:sym typeface="Amnesty Trade Gothic 2 Light"/>
              </a:rPr>
              <a:t>ea</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commodo</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consequat</a:t>
            </a:r>
            <a:r>
              <a:rPr lang="en-US" sz="3000" dirty="0">
                <a:solidFill>
                  <a:srgbClr val="000000"/>
                </a:solidFill>
                <a:latin typeface="Amnesty Trade Gothic 2 Light"/>
                <a:ea typeface="Amnesty Trade Gothic 2 Light"/>
                <a:cs typeface="Amnesty Trade Gothic 2 Light"/>
                <a:sym typeface="Amnesty Trade Gothic 2 Light"/>
              </a:rPr>
              <a:t>. Duis </a:t>
            </a:r>
            <a:r>
              <a:rPr lang="en-US" sz="3000" dirty="0" err="1">
                <a:solidFill>
                  <a:srgbClr val="000000"/>
                </a:solidFill>
                <a:latin typeface="Amnesty Trade Gothic 2 Light"/>
                <a:ea typeface="Amnesty Trade Gothic 2 Light"/>
                <a:cs typeface="Amnesty Trade Gothic 2 Light"/>
                <a:sym typeface="Amnesty Trade Gothic 2 Light"/>
              </a:rPr>
              <a:t>aute</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irure</a:t>
            </a:r>
            <a:r>
              <a:rPr lang="en-US" sz="3000" dirty="0">
                <a:solidFill>
                  <a:srgbClr val="000000"/>
                </a:solidFill>
                <a:latin typeface="Amnesty Trade Gothic 2 Light"/>
                <a:ea typeface="Amnesty Trade Gothic 2 Light"/>
                <a:cs typeface="Amnesty Trade Gothic 2 Light"/>
                <a:sym typeface="Amnesty Trade Gothic 2 Light"/>
              </a:rPr>
              <a:t> dolor in </a:t>
            </a:r>
            <a:r>
              <a:rPr lang="en-US" sz="3000" dirty="0" err="1">
                <a:solidFill>
                  <a:srgbClr val="000000"/>
                </a:solidFill>
                <a:latin typeface="Amnesty Trade Gothic 2 Light"/>
                <a:ea typeface="Amnesty Trade Gothic 2 Light"/>
                <a:cs typeface="Amnesty Trade Gothic 2 Light"/>
                <a:sym typeface="Amnesty Trade Gothic 2 Light"/>
              </a:rPr>
              <a:t>reprehenderit</a:t>
            </a:r>
            <a:r>
              <a:rPr lang="en-US" sz="3000" dirty="0">
                <a:solidFill>
                  <a:srgbClr val="000000"/>
                </a:solidFill>
                <a:latin typeface="Amnesty Trade Gothic 2 Light"/>
                <a:ea typeface="Amnesty Trade Gothic 2 Light"/>
                <a:cs typeface="Amnesty Trade Gothic 2 Light"/>
                <a:sym typeface="Amnesty Trade Gothic 2 Light"/>
              </a:rPr>
              <a:t> in </a:t>
            </a:r>
            <a:r>
              <a:rPr lang="en-US" sz="3000" dirty="0" err="1">
                <a:solidFill>
                  <a:srgbClr val="000000"/>
                </a:solidFill>
                <a:latin typeface="Amnesty Trade Gothic 2 Light"/>
                <a:ea typeface="Amnesty Trade Gothic 2 Light"/>
                <a:cs typeface="Amnesty Trade Gothic 2 Light"/>
                <a:sym typeface="Amnesty Trade Gothic 2 Light"/>
              </a:rPr>
              <a:t>voluptate</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velit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esse</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cillum</a:t>
            </a:r>
            <a:r>
              <a:rPr lang="en-US" sz="3000" dirty="0">
                <a:solidFill>
                  <a:srgbClr val="000000"/>
                </a:solidFill>
                <a:latin typeface="Amnesty Trade Gothic 2 Light"/>
                <a:ea typeface="Amnesty Trade Gothic 2 Light"/>
                <a:cs typeface="Amnesty Trade Gothic 2 Light"/>
                <a:sym typeface="Amnesty Trade Gothic 2 Light"/>
              </a:rPr>
              <a:t> dolore </a:t>
            </a:r>
            <a:r>
              <a:rPr lang="en-US" sz="3000" dirty="0" err="1">
                <a:solidFill>
                  <a:srgbClr val="000000"/>
                </a:solidFill>
                <a:latin typeface="Amnesty Trade Gothic 2 Light"/>
                <a:ea typeface="Amnesty Trade Gothic 2 Light"/>
                <a:cs typeface="Amnesty Trade Gothic 2 Light"/>
                <a:sym typeface="Amnesty Trade Gothic 2 Light"/>
              </a:rPr>
              <a:t>eu</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fugiat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nulla</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pariatur</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Excepteur</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sint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occaecat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cupidatat</a:t>
            </a:r>
            <a:r>
              <a:rPr lang="en-US" sz="3000" dirty="0">
                <a:solidFill>
                  <a:srgbClr val="000000"/>
                </a:solidFill>
                <a:latin typeface="Amnesty Trade Gothic 2 Light"/>
                <a:ea typeface="Amnesty Trade Gothic 2 Light"/>
                <a:cs typeface="Amnesty Trade Gothic 2 Light"/>
                <a:sym typeface="Amnesty Trade Gothic 2 Light"/>
              </a:rPr>
              <a:t> non </a:t>
            </a:r>
            <a:r>
              <a:rPr lang="en-US" sz="3000" dirty="0" err="1">
                <a:solidFill>
                  <a:srgbClr val="000000"/>
                </a:solidFill>
                <a:latin typeface="Amnesty Trade Gothic 2 Light"/>
                <a:ea typeface="Amnesty Trade Gothic 2 Light"/>
                <a:cs typeface="Amnesty Trade Gothic 2 Light"/>
                <a:sym typeface="Amnesty Trade Gothic 2 Light"/>
              </a:rPr>
              <a:t>proident</a:t>
            </a:r>
            <a:r>
              <a:rPr lang="en-US" sz="3000" dirty="0">
                <a:solidFill>
                  <a:srgbClr val="000000"/>
                </a:solidFill>
                <a:latin typeface="Amnesty Trade Gothic 2 Light"/>
                <a:ea typeface="Amnesty Trade Gothic 2 Light"/>
                <a:cs typeface="Amnesty Trade Gothic 2 Light"/>
                <a:sym typeface="Amnesty Trade Gothic 2 Light"/>
              </a:rPr>
              <a:t>, sunt in </a:t>
            </a:r>
            <a:r>
              <a:rPr lang="en-US" sz="3000" dirty="0" err="1">
                <a:solidFill>
                  <a:srgbClr val="000000"/>
                </a:solidFill>
                <a:latin typeface="Amnesty Trade Gothic 2 Light"/>
                <a:ea typeface="Amnesty Trade Gothic 2 Light"/>
                <a:cs typeface="Amnesty Trade Gothic 2 Light"/>
                <a:sym typeface="Amnesty Trade Gothic 2 Light"/>
              </a:rPr>
              <a:t>cul</a:t>
            </a:r>
            <a:r>
              <a:rPr lang="en-US" sz="3000" dirty="0">
                <a:solidFill>
                  <a:srgbClr val="000000"/>
                </a:solidFill>
                <a:latin typeface="Amnesty Trade Gothic 2 Light"/>
                <a:ea typeface="Amnesty Trade Gothic 2 Light"/>
                <a:cs typeface="Amnesty Trade Gothic 2 Light"/>
                <a:sym typeface="Amnesty Trade Gothic 2 Light"/>
              </a:rPr>
              <a:t> off </a:t>
            </a:r>
            <a:r>
              <a:rPr lang="en-US" sz="3000" dirty="0" err="1">
                <a:solidFill>
                  <a:srgbClr val="000000"/>
                </a:solidFill>
                <a:latin typeface="Amnesty Trade Gothic 2 Light"/>
                <a:ea typeface="Amnesty Trade Gothic 2 Light"/>
                <a:cs typeface="Amnesty Trade Gothic 2 Light"/>
                <a:sym typeface="Amnesty Trade Gothic 2 Light"/>
              </a:rPr>
              <a:t>anim</a:t>
            </a:r>
            <a:r>
              <a:rPr lang="en-US" sz="3000" dirty="0">
                <a:solidFill>
                  <a:srgbClr val="000000"/>
                </a:solidFill>
                <a:latin typeface="Amnesty Trade Gothic 2 Light"/>
                <a:ea typeface="Amnesty Trade Gothic 2 Light"/>
                <a:cs typeface="Amnesty Trade Gothic 2 Light"/>
                <a:sym typeface="Amnesty Trade Gothic 2 Light"/>
              </a:rPr>
              <a:t> id </a:t>
            </a:r>
            <a:r>
              <a:rPr lang="en-US" sz="3000" dirty="0" err="1">
                <a:solidFill>
                  <a:srgbClr val="000000"/>
                </a:solidFill>
                <a:latin typeface="Amnesty Trade Gothic 2 Light"/>
                <a:ea typeface="Amnesty Trade Gothic 2 Light"/>
                <a:cs typeface="Amnesty Trade Gothic 2 Light"/>
                <a:sym typeface="Amnesty Trade Gothic 2 Light"/>
              </a:rPr>
              <a:t>est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laborum</a:t>
            </a:r>
            <a:r>
              <a:rPr lang="en-US" sz="3000" dirty="0">
                <a:solidFill>
                  <a:srgbClr val="000000"/>
                </a:solidFill>
                <a:latin typeface="Amnesty Trade Gothic 2 Light"/>
                <a:ea typeface="Amnesty Trade Gothic 2 Light"/>
                <a:cs typeface="Amnesty Trade Gothic 2 Light"/>
                <a:sym typeface="Amnesty Trade Gothic 2 Light"/>
              </a:rPr>
              <a:t>. Lorem ipsum dolor sit </a:t>
            </a:r>
            <a:r>
              <a:rPr lang="en-US" sz="3000" dirty="0" err="1">
                <a:solidFill>
                  <a:srgbClr val="000000"/>
                </a:solidFill>
                <a:latin typeface="Amnesty Trade Gothic 2 Light"/>
                <a:ea typeface="Amnesty Trade Gothic 2 Light"/>
                <a:cs typeface="Amnesty Trade Gothic 2 Light"/>
                <a:sym typeface="Amnesty Trade Gothic 2 Light"/>
              </a:rPr>
              <a:t>amet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esse</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cillum</a:t>
            </a:r>
            <a:r>
              <a:rPr lang="en-US" sz="3000" dirty="0">
                <a:solidFill>
                  <a:srgbClr val="000000"/>
                </a:solidFill>
                <a:latin typeface="Amnesty Trade Gothic 2 Light"/>
                <a:ea typeface="Amnesty Trade Gothic 2 Light"/>
                <a:cs typeface="Amnesty Trade Gothic 2 Light"/>
                <a:sym typeface="Amnesty Trade Gothic 2 Light"/>
              </a:rPr>
              <a:t> dolore </a:t>
            </a:r>
            <a:r>
              <a:rPr lang="en-US" sz="3000" dirty="0" err="1">
                <a:solidFill>
                  <a:srgbClr val="000000"/>
                </a:solidFill>
                <a:latin typeface="Amnesty Trade Gothic 2 Light"/>
                <a:ea typeface="Amnesty Trade Gothic 2 Light"/>
                <a:cs typeface="Amnesty Trade Gothic 2 Light"/>
                <a:sym typeface="Amnesty Trade Gothic 2 Light"/>
              </a:rPr>
              <a:t>eu</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fugiat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nulla</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pariatur</a:t>
            </a:r>
            <a:r>
              <a:rPr lang="en-US" sz="3000" dirty="0">
                <a:solidFill>
                  <a:srgbClr val="000000"/>
                </a:solidFill>
                <a:latin typeface="Amnesty Trade Gothic 2 Light"/>
                <a:ea typeface="Amnesty Trade Gothic 2 Light"/>
                <a:cs typeface="Amnesty Trade Gothic 2 Light"/>
                <a:sym typeface="Amnesty Trade Gothic 2 Light"/>
              </a:rPr>
              <a:t>.</a:t>
            </a:r>
          </a:p>
        </p:txBody>
      </p:sp>
      <p:sp>
        <p:nvSpPr>
          <p:cNvPr id="33" name="Tijdelijke aanduiding voor tekst 4">
            <a:extLst>
              <a:ext uri="{FF2B5EF4-FFF2-40B4-BE49-F238E27FC236}">
                <a16:creationId xmlns:a16="http://schemas.microsoft.com/office/drawing/2014/main" id="{FF6979A7-D683-9042-15FB-D635F8F96174}"/>
              </a:ext>
            </a:extLst>
          </p:cNvPr>
          <p:cNvSpPr>
            <a:spLocks noGrp="1"/>
          </p:cNvSpPr>
          <p:nvPr>
            <p:ph type="body" sz="quarter" idx="14" hasCustomPrompt="1"/>
          </p:nvPr>
        </p:nvSpPr>
        <p:spPr>
          <a:xfrm>
            <a:off x="9780431" y="1654846"/>
            <a:ext cx="8591552" cy="1328414"/>
          </a:xfrm>
        </p:spPr>
        <p:txBody>
          <a:bodyPr>
            <a:normAutofit/>
          </a:bodyPr>
          <a:lstStyle>
            <a:lvl1pPr marL="0" indent="0">
              <a:buNone/>
              <a:defRPr sz="6000" b="1" i="0">
                <a:latin typeface="Amnesty Trade Gothic Cn" panose="020B0506040303020004" pitchFamily="34" charset="77"/>
              </a:defRPr>
            </a:lvl1pPr>
          </a:lstStyle>
          <a:p>
            <a:pPr lvl="0"/>
            <a:r>
              <a:rPr lang="nl-NL" dirty="0"/>
              <a:t>TEXT / BULLETS</a:t>
            </a:r>
          </a:p>
        </p:txBody>
      </p:sp>
    </p:spTree>
    <p:extLst>
      <p:ext uri="{BB962C8B-B14F-4D97-AF65-F5344CB8AC3E}">
        <p14:creationId xmlns:p14="http://schemas.microsoft.com/office/powerpoint/2010/main" val="1861701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jdlijn">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B94E6B88-7B63-0B06-495D-C607C585835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2" y="-1"/>
            <a:ext cx="18288001" cy="10287001"/>
          </a:xfrm>
          <a:prstGeom prst="rect">
            <a:avLst/>
          </a:prstGeom>
        </p:spPr>
      </p:pic>
      <p:sp>
        <p:nvSpPr>
          <p:cNvPr id="19" name="AutoShape 8">
            <a:extLst>
              <a:ext uri="{FF2B5EF4-FFF2-40B4-BE49-F238E27FC236}">
                <a16:creationId xmlns:a16="http://schemas.microsoft.com/office/drawing/2014/main" id="{3BF5BC50-EC2D-3D36-0015-1DDE1B5614D5}"/>
              </a:ext>
            </a:extLst>
          </p:cNvPr>
          <p:cNvSpPr/>
          <p:nvPr userDrawn="1"/>
        </p:nvSpPr>
        <p:spPr>
          <a:xfrm flipV="1">
            <a:off x="17564100" y="4842138"/>
            <a:ext cx="0" cy="763052"/>
          </a:xfrm>
          <a:prstGeom prst="line">
            <a:avLst/>
          </a:prstGeom>
          <a:ln w="38100" cap="flat">
            <a:solidFill>
              <a:srgbClr val="A5A5A5"/>
            </a:solidFill>
            <a:prstDash val="solid"/>
            <a:headEnd type="oval" w="lg" len="lg"/>
            <a:tailEnd type="oval" w="lg" len="lg"/>
          </a:ln>
        </p:spPr>
        <p:txBody>
          <a:bodyPr/>
          <a:lstStyle/>
          <a:p>
            <a:endParaRPr lang="nl-NL"/>
          </a:p>
        </p:txBody>
      </p:sp>
      <p:sp>
        <p:nvSpPr>
          <p:cNvPr id="20" name="AutoShape 9">
            <a:extLst>
              <a:ext uri="{FF2B5EF4-FFF2-40B4-BE49-F238E27FC236}">
                <a16:creationId xmlns:a16="http://schemas.microsoft.com/office/drawing/2014/main" id="{486FB1BD-8C54-CBBA-AEFA-0E25181FF81D}"/>
              </a:ext>
            </a:extLst>
          </p:cNvPr>
          <p:cNvSpPr/>
          <p:nvPr userDrawn="1"/>
        </p:nvSpPr>
        <p:spPr>
          <a:xfrm flipV="1">
            <a:off x="9155313" y="4842138"/>
            <a:ext cx="0" cy="763052"/>
          </a:xfrm>
          <a:prstGeom prst="line">
            <a:avLst/>
          </a:prstGeom>
          <a:ln w="38100" cap="flat">
            <a:solidFill>
              <a:srgbClr val="A5A5A5"/>
            </a:solidFill>
            <a:prstDash val="solid"/>
            <a:headEnd type="oval" w="lg" len="lg"/>
            <a:tailEnd type="oval" w="lg" len="lg"/>
          </a:ln>
        </p:spPr>
        <p:txBody>
          <a:bodyPr/>
          <a:lstStyle/>
          <a:p>
            <a:endParaRPr lang="nl-NL"/>
          </a:p>
        </p:txBody>
      </p:sp>
      <p:sp>
        <p:nvSpPr>
          <p:cNvPr id="21" name="AutoShape 10">
            <a:extLst>
              <a:ext uri="{FF2B5EF4-FFF2-40B4-BE49-F238E27FC236}">
                <a16:creationId xmlns:a16="http://schemas.microsoft.com/office/drawing/2014/main" id="{AAFF4C5A-D2D3-CDD3-F61B-C78C882916F7}"/>
              </a:ext>
            </a:extLst>
          </p:cNvPr>
          <p:cNvSpPr/>
          <p:nvPr userDrawn="1"/>
        </p:nvSpPr>
        <p:spPr>
          <a:xfrm flipV="1">
            <a:off x="13359900" y="4842138"/>
            <a:ext cx="0" cy="763052"/>
          </a:xfrm>
          <a:prstGeom prst="line">
            <a:avLst/>
          </a:prstGeom>
          <a:ln w="38100" cap="flat">
            <a:solidFill>
              <a:srgbClr val="A5A5A5"/>
            </a:solidFill>
            <a:prstDash val="solid"/>
            <a:headEnd type="oval" w="lg" len="lg"/>
            <a:tailEnd type="oval" w="lg" len="lg"/>
          </a:ln>
        </p:spPr>
        <p:txBody>
          <a:bodyPr/>
          <a:lstStyle/>
          <a:p>
            <a:endParaRPr lang="nl-NL"/>
          </a:p>
        </p:txBody>
      </p:sp>
      <p:sp>
        <p:nvSpPr>
          <p:cNvPr id="22" name="AutoShape 11">
            <a:extLst>
              <a:ext uri="{FF2B5EF4-FFF2-40B4-BE49-F238E27FC236}">
                <a16:creationId xmlns:a16="http://schemas.microsoft.com/office/drawing/2014/main" id="{4929878B-2680-0576-74EC-AAE61D1A9E45}"/>
              </a:ext>
            </a:extLst>
          </p:cNvPr>
          <p:cNvSpPr/>
          <p:nvPr userDrawn="1"/>
        </p:nvSpPr>
        <p:spPr>
          <a:xfrm flipV="1">
            <a:off x="4945263" y="4842138"/>
            <a:ext cx="0" cy="763052"/>
          </a:xfrm>
          <a:prstGeom prst="line">
            <a:avLst/>
          </a:prstGeom>
          <a:ln w="38100" cap="flat">
            <a:solidFill>
              <a:srgbClr val="A5A5A5"/>
            </a:solidFill>
            <a:prstDash val="solid"/>
            <a:headEnd type="oval" w="lg" len="lg"/>
            <a:tailEnd type="oval" w="lg" len="lg"/>
          </a:ln>
        </p:spPr>
        <p:txBody>
          <a:bodyPr/>
          <a:lstStyle/>
          <a:p>
            <a:endParaRPr lang="nl-NL"/>
          </a:p>
        </p:txBody>
      </p:sp>
      <p:sp>
        <p:nvSpPr>
          <p:cNvPr id="23" name="AutoShape 12">
            <a:extLst>
              <a:ext uri="{FF2B5EF4-FFF2-40B4-BE49-F238E27FC236}">
                <a16:creationId xmlns:a16="http://schemas.microsoft.com/office/drawing/2014/main" id="{7FAD7217-9834-A9E9-4B5E-185928E693DD}"/>
              </a:ext>
            </a:extLst>
          </p:cNvPr>
          <p:cNvSpPr/>
          <p:nvPr userDrawn="1"/>
        </p:nvSpPr>
        <p:spPr>
          <a:xfrm flipV="1">
            <a:off x="735213" y="4842138"/>
            <a:ext cx="0" cy="763052"/>
          </a:xfrm>
          <a:prstGeom prst="line">
            <a:avLst/>
          </a:prstGeom>
          <a:ln w="38100" cap="flat">
            <a:solidFill>
              <a:srgbClr val="A5A5A5"/>
            </a:solidFill>
            <a:prstDash val="solid"/>
            <a:headEnd type="oval" w="lg" len="lg"/>
            <a:tailEnd type="oval" w="lg" len="lg"/>
          </a:ln>
        </p:spPr>
        <p:txBody>
          <a:bodyPr/>
          <a:lstStyle/>
          <a:p>
            <a:endParaRPr lang="nl-NL"/>
          </a:p>
        </p:txBody>
      </p:sp>
      <p:sp>
        <p:nvSpPr>
          <p:cNvPr id="24" name="AutoShape 13">
            <a:extLst>
              <a:ext uri="{FF2B5EF4-FFF2-40B4-BE49-F238E27FC236}">
                <a16:creationId xmlns:a16="http://schemas.microsoft.com/office/drawing/2014/main" id="{6D82EF94-8504-E205-AA17-81FF09751BCC}"/>
              </a:ext>
            </a:extLst>
          </p:cNvPr>
          <p:cNvSpPr/>
          <p:nvPr userDrawn="1"/>
        </p:nvSpPr>
        <p:spPr>
          <a:xfrm flipV="1">
            <a:off x="15462000" y="5605190"/>
            <a:ext cx="0" cy="763052"/>
          </a:xfrm>
          <a:prstGeom prst="line">
            <a:avLst/>
          </a:prstGeom>
          <a:ln w="38100" cap="flat">
            <a:solidFill>
              <a:srgbClr val="A5A5A5"/>
            </a:solidFill>
            <a:prstDash val="solid"/>
            <a:headEnd type="oval" w="lg" len="lg"/>
            <a:tailEnd type="oval" w="lg" len="lg"/>
          </a:ln>
        </p:spPr>
        <p:txBody>
          <a:bodyPr/>
          <a:lstStyle/>
          <a:p>
            <a:endParaRPr lang="nl-NL"/>
          </a:p>
        </p:txBody>
      </p:sp>
      <p:sp>
        <p:nvSpPr>
          <p:cNvPr id="25" name="AutoShape 14">
            <a:extLst>
              <a:ext uri="{FF2B5EF4-FFF2-40B4-BE49-F238E27FC236}">
                <a16:creationId xmlns:a16="http://schemas.microsoft.com/office/drawing/2014/main" id="{FE67090A-5EC2-B69C-9081-1BC0F3412F06}"/>
              </a:ext>
            </a:extLst>
          </p:cNvPr>
          <p:cNvSpPr/>
          <p:nvPr userDrawn="1"/>
        </p:nvSpPr>
        <p:spPr>
          <a:xfrm flipV="1">
            <a:off x="7050288" y="5605190"/>
            <a:ext cx="0" cy="763052"/>
          </a:xfrm>
          <a:prstGeom prst="line">
            <a:avLst/>
          </a:prstGeom>
          <a:ln w="38100" cap="flat">
            <a:solidFill>
              <a:srgbClr val="A5A5A5"/>
            </a:solidFill>
            <a:prstDash val="solid"/>
            <a:headEnd type="oval" w="lg" len="lg"/>
            <a:tailEnd type="oval" w="lg" len="lg"/>
          </a:ln>
        </p:spPr>
        <p:txBody>
          <a:bodyPr/>
          <a:lstStyle/>
          <a:p>
            <a:endParaRPr lang="nl-NL"/>
          </a:p>
        </p:txBody>
      </p:sp>
      <p:sp>
        <p:nvSpPr>
          <p:cNvPr id="26" name="AutoShape 15">
            <a:extLst>
              <a:ext uri="{FF2B5EF4-FFF2-40B4-BE49-F238E27FC236}">
                <a16:creationId xmlns:a16="http://schemas.microsoft.com/office/drawing/2014/main" id="{C36E9744-7F88-6408-B933-12884C370048}"/>
              </a:ext>
            </a:extLst>
          </p:cNvPr>
          <p:cNvSpPr/>
          <p:nvPr userDrawn="1"/>
        </p:nvSpPr>
        <p:spPr>
          <a:xfrm flipV="1">
            <a:off x="11254875" y="5605190"/>
            <a:ext cx="0" cy="763052"/>
          </a:xfrm>
          <a:prstGeom prst="line">
            <a:avLst/>
          </a:prstGeom>
          <a:ln w="38100" cap="flat">
            <a:solidFill>
              <a:srgbClr val="A5A5A5"/>
            </a:solidFill>
            <a:prstDash val="solid"/>
            <a:headEnd type="oval" w="lg" len="lg"/>
            <a:tailEnd type="oval" w="lg" len="lg"/>
          </a:ln>
        </p:spPr>
        <p:txBody>
          <a:bodyPr/>
          <a:lstStyle/>
          <a:p>
            <a:endParaRPr lang="nl-NL"/>
          </a:p>
        </p:txBody>
      </p:sp>
      <p:sp>
        <p:nvSpPr>
          <p:cNvPr id="27" name="AutoShape 16">
            <a:extLst>
              <a:ext uri="{FF2B5EF4-FFF2-40B4-BE49-F238E27FC236}">
                <a16:creationId xmlns:a16="http://schemas.microsoft.com/office/drawing/2014/main" id="{DD8D0DF6-1697-90D3-51A4-D78A050E4C67}"/>
              </a:ext>
            </a:extLst>
          </p:cNvPr>
          <p:cNvSpPr/>
          <p:nvPr userDrawn="1"/>
        </p:nvSpPr>
        <p:spPr>
          <a:xfrm flipV="1">
            <a:off x="2840238" y="5605190"/>
            <a:ext cx="0" cy="763052"/>
          </a:xfrm>
          <a:prstGeom prst="line">
            <a:avLst/>
          </a:prstGeom>
          <a:ln w="38100" cap="flat">
            <a:solidFill>
              <a:srgbClr val="A5A5A5"/>
            </a:solidFill>
            <a:prstDash val="solid"/>
            <a:headEnd type="oval" w="lg" len="lg"/>
            <a:tailEnd type="oval" w="lg" len="lg"/>
          </a:ln>
        </p:spPr>
        <p:txBody>
          <a:bodyPr/>
          <a:lstStyle/>
          <a:p>
            <a:endParaRPr lang="nl-NL"/>
          </a:p>
        </p:txBody>
      </p:sp>
      <p:grpSp>
        <p:nvGrpSpPr>
          <p:cNvPr id="28" name="Group 17">
            <a:extLst>
              <a:ext uri="{FF2B5EF4-FFF2-40B4-BE49-F238E27FC236}">
                <a16:creationId xmlns:a16="http://schemas.microsoft.com/office/drawing/2014/main" id="{17CE56C0-EF6F-9D02-AC3B-39A769B3F530}"/>
              </a:ext>
            </a:extLst>
          </p:cNvPr>
          <p:cNvGrpSpPr/>
          <p:nvPr userDrawn="1"/>
        </p:nvGrpSpPr>
        <p:grpSpPr>
          <a:xfrm>
            <a:off x="573125" y="5448826"/>
            <a:ext cx="17141751" cy="312727"/>
            <a:chOff x="0" y="0"/>
            <a:chExt cx="22855667" cy="416970"/>
          </a:xfrm>
        </p:grpSpPr>
        <p:sp>
          <p:nvSpPr>
            <p:cNvPr id="29" name="AutoShape 18">
              <a:extLst>
                <a:ext uri="{FF2B5EF4-FFF2-40B4-BE49-F238E27FC236}">
                  <a16:creationId xmlns:a16="http://schemas.microsoft.com/office/drawing/2014/main" id="{28D4EEE1-C331-9C19-C984-1A5E9A744ECC}"/>
                </a:ext>
              </a:extLst>
            </p:cNvPr>
            <p:cNvSpPr/>
            <p:nvPr/>
          </p:nvSpPr>
          <p:spPr>
            <a:xfrm>
              <a:off x="0" y="208485"/>
              <a:ext cx="22855667" cy="0"/>
            </a:xfrm>
            <a:prstGeom prst="line">
              <a:avLst/>
            </a:prstGeom>
            <a:ln w="50800" cap="flat">
              <a:solidFill>
                <a:srgbClr val="000000"/>
              </a:solidFill>
              <a:prstDash val="solid"/>
              <a:headEnd type="none" w="sm" len="sm"/>
              <a:tailEnd type="none" w="sm" len="sm"/>
            </a:ln>
          </p:spPr>
          <p:txBody>
            <a:bodyPr/>
            <a:lstStyle/>
            <a:p>
              <a:endParaRPr lang="nl-NL"/>
            </a:p>
          </p:txBody>
        </p:sp>
        <p:grpSp>
          <p:nvGrpSpPr>
            <p:cNvPr id="30" name="Group 19">
              <a:extLst>
                <a:ext uri="{FF2B5EF4-FFF2-40B4-BE49-F238E27FC236}">
                  <a16:creationId xmlns:a16="http://schemas.microsoft.com/office/drawing/2014/main" id="{172854DE-5FF2-4D97-E731-3E0B39827E53}"/>
                </a:ext>
              </a:extLst>
            </p:cNvPr>
            <p:cNvGrpSpPr/>
            <p:nvPr/>
          </p:nvGrpSpPr>
          <p:grpSpPr>
            <a:xfrm>
              <a:off x="0" y="0"/>
              <a:ext cx="416970" cy="416970"/>
              <a:chOff x="0" y="0"/>
              <a:chExt cx="812800" cy="812800"/>
            </a:xfrm>
          </p:grpSpPr>
          <p:sp>
            <p:nvSpPr>
              <p:cNvPr id="55" name="Freeform 20">
                <a:extLst>
                  <a:ext uri="{FF2B5EF4-FFF2-40B4-BE49-F238E27FC236}">
                    <a16:creationId xmlns:a16="http://schemas.microsoft.com/office/drawing/2014/main" id="{6E29C5E0-9C1F-375D-1F14-D61AE77BCC9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nl-NL"/>
              </a:p>
            </p:txBody>
          </p:sp>
          <p:sp>
            <p:nvSpPr>
              <p:cNvPr id="56" name="TextBox 21">
                <a:extLst>
                  <a:ext uri="{FF2B5EF4-FFF2-40B4-BE49-F238E27FC236}">
                    <a16:creationId xmlns:a16="http://schemas.microsoft.com/office/drawing/2014/main" id="{5722E314-DEC4-AF7F-A121-F97BD5AFD321}"/>
                  </a:ext>
                </a:extLst>
              </p:cNvPr>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nvGrpSpPr>
            <p:cNvPr id="31" name="Group 22">
              <a:extLst>
                <a:ext uri="{FF2B5EF4-FFF2-40B4-BE49-F238E27FC236}">
                  <a16:creationId xmlns:a16="http://schemas.microsoft.com/office/drawing/2014/main" id="{3A56A9DB-8C98-8022-B9CD-8C96B8863825}"/>
                </a:ext>
              </a:extLst>
            </p:cNvPr>
            <p:cNvGrpSpPr/>
            <p:nvPr/>
          </p:nvGrpSpPr>
          <p:grpSpPr>
            <a:xfrm>
              <a:off x="2804837" y="0"/>
              <a:ext cx="416970" cy="416970"/>
              <a:chOff x="0" y="0"/>
              <a:chExt cx="812800" cy="812800"/>
            </a:xfrm>
          </p:grpSpPr>
          <p:sp>
            <p:nvSpPr>
              <p:cNvPr id="53" name="Freeform 23">
                <a:extLst>
                  <a:ext uri="{FF2B5EF4-FFF2-40B4-BE49-F238E27FC236}">
                    <a16:creationId xmlns:a16="http://schemas.microsoft.com/office/drawing/2014/main" id="{9430CD9C-264B-1BFF-C853-28217A8DE5D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nl-NL"/>
              </a:p>
            </p:txBody>
          </p:sp>
          <p:sp>
            <p:nvSpPr>
              <p:cNvPr id="54" name="TextBox 24">
                <a:extLst>
                  <a:ext uri="{FF2B5EF4-FFF2-40B4-BE49-F238E27FC236}">
                    <a16:creationId xmlns:a16="http://schemas.microsoft.com/office/drawing/2014/main" id="{C2EB9889-342F-1A02-E99E-399E9239235C}"/>
                  </a:ext>
                </a:extLst>
              </p:cNvPr>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nvGrpSpPr>
            <p:cNvPr id="32" name="Group 25">
              <a:extLst>
                <a:ext uri="{FF2B5EF4-FFF2-40B4-BE49-F238E27FC236}">
                  <a16:creationId xmlns:a16="http://schemas.microsoft.com/office/drawing/2014/main" id="{4A9EB150-70CD-C824-0D0C-90D7F1AC479A}"/>
                </a:ext>
              </a:extLst>
            </p:cNvPr>
            <p:cNvGrpSpPr/>
            <p:nvPr/>
          </p:nvGrpSpPr>
          <p:grpSpPr>
            <a:xfrm>
              <a:off x="5609674" y="0"/>
              <a:ext cx="416970" cy="416970"/>
              <a:chOff x="0" y="0"/>
              <a:chExt cx="812800" cy="812800"/>
            </a:xfrm>
          </p:grpSpPr>
          <p:sp>
            <p:nvSpPr>
              <p:cNvPr id="51" name="Freeform 26">
                <a:extLst>
                  <a:ext uri="{FF2B5EF4-FFF2-40B4-BE49-F238E27FC236}">
                    <a16:creationId xmlns:a16="http://schemas.microsoft.com/office/drawing/2014/main" id="{C5FC2CB5-53A8-9184-8F46-334ABC3EA34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nl-NL"/>
              </a:p>
            </p:txBody>
          </p:sp>
          <p:sp>
            <p:nvSpPr>
              <p:cNvPr id="52" name="TextBox 27">
                <a:extLst>
                  <a:ext uri="{FF2B5EF4-FFF2-40B4-BE49-F238E27FC236}">
                    <a16:creationId xmlns:a16="http://schemas.microsoft.com/office/drawing/2014/main" id="{1DB318CB-2971-0D7F-72BD-8DD8FCA5113A}"/>
                  </a:ext>
                </a:extLst>
              </p:cNvPr>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nvGrpSpPr>
            <p:cNvPr id="33" name="Group 28">
              <a:extLst>
                <a:ext uri="{FF2B5EF4-FFF2-40B4-BE49-F238E27FC236}">
                  <a16:creationId xmlns:a16="http://schemas.microsoft.com/office/drawing/2014/main" id="{7683B80E-DF52-9F46-4456-440E177172DC}"/>
                </a:ext>
              </a:extLst>
            </p:cNvPr>
            <p:cNvGrpSpPr/>
            <p:nvPr/>
          </p:nvGrpSpPr>
          <p:grpSpPr>
            <a:xfrm>
              <a:off x="8414512" y="0"/>
              <a:ext cx="416970" cy="416970"/>
              <a:chOff x="0" y="0"/>
              <a:chExt cx="812800" cy="812800"/>
            </a:xfrm>
          </p:grpSpPr>
          <p:sp>
            <p:nvSpPr>
              <p:cNvPr id="49" name="Freeform 29">
                <a:extLst>
                  <a:ext uri="{FF2B5EF4-FFF2-40B4-BE49-F238E27FC236}">
                    <a16:creationId xmlns:a16="http://schemas.microsoft.com/office/drawing/2014/main" id="{D7E985D8-8889-7ED3-A5C4-2BCE6AD09BC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nl-NL"/>
              </a:p>
            </p:txBody>
          </p:sp>
          <p:sp>
            <p:nvSpPr>
              <p:cNvPr id="50" name="TextBox 30">
                <a:extLst>
                  <a:ext uri="{FF2B5EF4-FFF2-40B4-BE49-F238E27FC236}">
                    <a16:creationId xmlns:a16="http://schemas.microsoft.com/office/drawing/2014/main" id="{598A48DD-8CA9-F1C7-DE46-A61D290FEC9C}"/>
                  </a:ext>
                </a:extLst>
              </p:cNvPr>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nvGrpSpPr>
            <p:cNvPr id="34" name="Group 31">
              <a:extLst>
                <a:ext uri="{FF2B5EF4-FFF2-40B4-BE49-F238E27FC236}">
                  <a16:creationId xmlns:a16="http://schemas.microsoft.com/office/drawing/2014/main" id="{6A2E90E9-ABF5-A3C4-1689-C10F62D70C1D}"/>
                </a:ext>
              </a:extLst>
            </p:cNvPr>
            <p:cNvGrpSpPr/>
            <p:nvPr/>
          </p:nvGrpSpPr>
          <p:grpSpPr>
            <a:xfrm>
              <a:off x="11219349" y="0"/>
              <a:ext cx="416970" cy="416970"/>
              <a:chOff x="0" y="0"/>
              <a:chExt cx="812800" cy="812800"/>
            </a:xfrm>
          </p:grpSpPr>
          <p:sp>
            <p:nvSpPr>
              <p:cNvPr id="47" name="Freeform 32">
                <a:extLst>
                  <a:ext uri="{FF2B5EF4-FFF2-40B4-BE49-F238E27FC236}">
                    <a16:creationId xmlns:a16="http://schemas.microsoft.com/office/drawing/2014/main" id="{531003B9-ADAD-439E-4F80-23F1FEAAC99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nl-NL"/>
              </a:p>
            </p:txBody>
          </p:sp>
          <p:sp>
            <p:nvSpPr>
              <p:cNvPr id="48" name="TextBox 33">
                <a:extLst>
                  <a:ext uri="{FF2B5EF4-FFF2-40B4-BE49-F238E27FC236}">
                    <a16:creationId xmlns:a16="http://schemas.microsoft.com/office/drawing/2014/main" id="{BD240E5B-7CCC-EB23-38A3-FF4B4D13407A}"/>
                  </a:ext>
                </a:extLst>
              </p:cNvPr>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nvGrpSpPr>
            <p:cNvPr id="35" name="Group 34">
              <a:extLst>
                <a:ext uri="{FF2B5EF4-FFF2-40B4-BE49-F238E27FC236}">
                  <a16:creationId xmlns:a16="http://schemas.microsoft.com/office/drawing/2014/main" id="{636F4AC3-D63F-3E9F-0102-D1AA83792309}"/>
                </a:ext>
              </a:extLst>
            </p:cNvPr>
            <p:cNvGrpSpPr/>
            <p:nvPr/>
          </p:nvGrpSpPr>
          <p:grpSpPr>
            <a:xfrm>
              <a:off x="14024186" y="0"/>
              <a:ext cx="416970" cy="416970"/>
              <a:chOff x="0" y="0"/>
              <a:chExt cx="812800" cy="812800"/>
            </a:xfrm>
          </p:grpSpPr>
          <p:sp>
            <p:nvSpPr>
              <p:cNvPr id="45" name="Freeform 35">
                <a:extLst>
                  <a:ext uri="{FF2B5EF4-FFF2-40B4-BE49-F238E27FC236}">
                    <a16:creationId xmlns:a16="http://schemas.microsoft.com/office/drawing/2014/main" id="{CB181157-9CB4-02B0-339D-8FC640663DC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nl-NL"/>
              </a:p>
            </p:txBody>
          </p:sp>
          <p:sp>
            <p:nvSpPr>
              <p:cNvPr id="46" name="TextBox 36">
                <a:extLst>
                  <a:ext uri="{FF2B5EF4-FFF2-40B4-BE49-F238E27FC236}">
                    <a16:creationId xmlns:a16="http://schemas.microsoft.com/office/drawing/2014/main" id="{46E74F6B-325E-1024-03B7-42D31F2BCC1B}"/>
                  </a:ext>
                </a:extLst>
              </p:cNvPr>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nvGrpSpPr>
            <p:cNvPr id="36" name="Group 37">
              <a:extLst>
                <a:ext uri="{FF2B5EF4-FFF2-40B4-BE49-F238E27FC236}">
                  <a16:creationId xmlns:a16="http://schemas.microsoft.com/office/drawing/2014/main" id="{28B70438-080A-EF27-32A2-69C93899A97B}"/>
                </a:ext>
              </a:extLst>
            </p:cNvPr>
            <p:cNvGrpSpPr/>
            <p:nvPr/>
          </p:nvGrpSpPr>
          <p:grpSpPr>
            <a:xfrm>
              <a:off x="16829023" y="0"/>
              <a:ext cx="416970" cy="416970"/>
              <a:chOff x="0" y="0"/>
              <a:chExt cx="812800" cy="812800"/>
            </a:xfrm>
          </p:grpSpPr>
          <p:sp>
            <p:nvSpPr>
              <p:cNvPr id="43" name="Freeform 38">
                <a:extLst>
                  <a:ext uri="{FF2B5EF4-FFF2-40B4-BE49-F238E27FC236}">
                    <a16:creationId xmlns:a16="http://schemas.microsoft.com/office/drawing/2014/main" id="{5D057350-9819-7051-3838-29791FA08E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nl-NL"/>
              </a:p>
            </p:txBody>
          </p:sp>
          <p:sp>
            <p:nvSpPr>
              <p:cNvPr id="44" name="TextBox 39">
                <a:extLst>
                  <a:ext uri="{FF2B5EF4-FFF2-40B4-BE49-F238E27FC236}">
                    <a16:creationId xmlns:a16="http://schemas.microsoft.com/office/drawing/2014/main" id="{ED869F9F-3101-E3BD-5FE9-1F4A6834858A}"/>
                  </a:ext>
                </a:extLst>
              </p:cNvPr>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nvGrpSpPr>
            <p:cNvPr id="37" name="Group 40">
              <a:extLst>
                <a:ext uri="{FF2B5EF4-FFF2-40B4-BE49-F238E27FC236}">
                  <a16:creationId xmlns:a16="http://schemas.microsoft.com/office/drawing/2014/main" id="{F485CB54-9019-72CC-F8CE-72FA2E7EE637}"/>
                </a:ext>
              </a:extLst>
            </p:cNvPr>
            <p:cNvGrpSpPr/>
            <p:nvPr/>
          </p:nvGrpSpPr>
          <p:grpSpPr>
            <a:xfrm>
              <a:off x="19633861" y="0"/>
              <a:ext cx="416970" cy="416970"/>
              <a:chOff x="0" y="0"/>
              <a:chExt cx="812800" cy="812800"/>
            </a:xfrm>
          </p:grpSpPr>
          <p:sp>
            <p:nvSpPr>
              <p:cNvPr id="41" name="Freeform 41">
                <a:extLst>
                  <a:ext uri="{FF2B5EF4-FFF2-40B4-BE49-F238E27FC236}">
                    <a16:creationId xmlns:a16="http://schemas.microsoft.com/office/drawing/2014/main" id="{DDFA987A-6F78-C2EB-1E7F-16E2B929975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nl-NL"/>
              </a:p>
            </p:txBody>
          </p:sp>
          <p:sp>
            <p:nvSpPr>
              <p:cNvPr id="42" name="TextBox 42">
                <a:extLst>
                  <a:ext uri="{FF2B5EF4-FFF2-40B4-BE49-F238E27FC236}">
                    <a16:creationId xmlns:a16="http://schemas.microsoft.com/office/drawing/2014/main" id="{EABF56CA-2D15-F297-DF5A-833F5F6D8D42}"/>
                  </a:ext>
                </a:extLst>
              </p:cNvPr>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nvGrpSpPr>
            <p:cNvPr id="38" name="Group 43">
              <a:extLst>
                <a:ext uri="{FF2B5EF4-FFF2-40B4-BE49-F238E27FC236}">
                  <a16:creationId xmlns:a16="http://schemas.microsoft.com/office/drawing/2014/main" id="{DB033333-BC0B-BDFD-C0C2-37FDFAEF1D75}"/>
                </a:ext>
              </a:extLst>
            </p:cNvPr>
            <p:cNvGrpSpPr/>
            <p:nvPr/>
          </p:nvGrpSpPr>
          <p:grpSpPr>
            <a:xfrm>
              <a:off x="22438698" y="0"/>
              <a:ext cx="416970" cy="416970"/>
              <a:chOff x="0" y="0"/>
              <a:chExt cx="812800" cy="812800"/>
            </a:xfrm>
          </p:grpSpPr>
          <p:sp>
            <p:nvSpPr>
              <p:cNvPr id="39" name="Freeform 44">
                <a:extLst>
                  <a:ext uri="{FF2B5EF4-FFF2-40B4-BE49-F238E27FC236}">
                    <a16:creationId xmlns:a16="http://schemas.microsoft.com/office/drawing/2014/main" id="{18A96D01-728C-B602-5854-D17E9D8F8F7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nl-NL"/>
              </a:p>
            </p:txBody>
          </p:sp>
          <p:sp>
            <p:nvSpPr>
              <p:cNvPr id="40" name="TextBox 45">
                <a:extLst>
                  <a:ext uri="{FF2B5EF4-FFF2-40B4-BE49-F238E27FC236}">
                    <a16:creationId xmlns:a16="http://schemas.microsoft.com/office/drawing/2014/main" id="{827F7EAA-B8EF-48DE-6E16-334E1124FCEE}"/>
                  </a:ext>
                </a:extLst>
              </p:cNvPr>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grpSp>
        <p:nvGrpSpPr>
          <p:cNvPr id="63" name="Group 52">
            <a:extLst>
              <a:ext uri="{FF2B5EF4-FFF2-40B4-BE49-F238E27FC236}">
                <a16:creationId xmlns:a16="http://schemas.microsoft.com/office/drawing/2014/main" id="{8E89CA4F-62EC-2793-4283-B4375CC5A0CA}"/>
              </a:ext>
            </a:extLst>
          </p:cNvPr>
          <p:cNvGrpSpPr/>
          <p:nvPr userDrawn="1"/>
        </p:nvGrpSpPr>
        <p:grpSpPr>
          <a:xfrm rot="-2700000">
            <a:off x="14786887" y="6165"/>
            <a:ext cx="4164826" cy="4293635"/>
            <a:chOff x="0" y="0"/>
            <a:chExt cx="5553101" cy="5724846"/>
          </a:xfrm>
        </p:grpSpPr>
        <p:sp>
          <p:nvSpPr>
            <p:cNvPr id="64" name="Freeform 53">
              <a:extLst>
                <a:ext uri="{FF2B5EF4-FFF2-40B4-BE49-F238E27FC236}">
                  <a16:creationId xmlns:a16="http://schemas.microsoft.com/office/drawing/2014/main" id="{8FA884AD-C70D-DFD2-5911-1157B0108614}"/>
                </a:ext>
              </a:extLst>
            </p:cNvPr>
            <p:cNvSpPr/>
            <p:nvPr/>
          </p:nvSpPr>
          <p:spPr>
            <a:xfrm rot="3925738">
              <a:off x="931719" y="1457278"/>
              <a:ext cx="4356343" cy="2733605"/>
            </a:xfrm>
            <a:custGeom>
              <a:avLst/>
              <a:gdLst/>
              <a:ahLst/>
              <a:cxnLst/>
              <a:rect l="l" t="t" r="r" b="b"/>
              <a:pathLst>
                <a:path w="4356343" h="2733605">
                  <a:moveTo>
                    <a:pt x="0" y="0"/>
                  </a:moveTo>
                  <a:lnTo>
                    <a:pt x="4356343" y="0"/>
                  </a:lnTo>
                  <a:lnTo>
                    <a:pt x="4356343" y="2733605"/>
                  </a:lnTo>
                  <a:lnTo>
                    <a:pt x="0" y="2733605"/>
                  </a:lnTo>
                  <a:lnTo>
                    <a:pt x="0" y="0"/>
                  </a:lnTo>
                  <a:close/>
                </a:path>
              </a:pathLst>
            </a:custGeom>
            <a:blipFill>
              <a:blip r:embed="rId3"/>
              <a:stretch>
                <a:fillRect/>
              </a:stretch>
            </a:blipFill>
          </p:spPr>
          <p:txBody>
            <a:bodyPr/>
            <a:lstStyle/>
            <a:p>
              <a:endParaRPr lang="nl-NL"/>
            </a:p>
          </p:txBody>
        </p:sp>
        <p:sp>
          <p:nvSpPr>
            <p:cNvPr id="65" name="Freeform 54">
              <a:extLst>
                <a:ext uri="{FF2B5EF4-FFF2-40B4-BE49-F238E27FC236}">
                  <a16:creationId xmlns:a16="http://schemas.microsoft.com/office/drawing/2014/main" id="{EF5F810B-96CC-B5AC-6242-191DE7DE9CFD}"/>
                </a:ext>
              </a:extLst>
            </p:cNvPr>
            <p:cNvSpPr/>
            <p:nvPr/>
          </p:nvSpPr>
          <p:spPr>
            <a:xfrm>
              <a:off x="0" y="0"/>
              <a:ext cx="5553101" cy="5724846"/>
            </a:xfrm>
            <a:custGeom>
              <a:avLst/>
              <a:gdLst/>
              <a:ahLst/>
              <a:cxnLst/>
              <a:rect l="l" t="t" r="r" b="b"/>
              <a:pathLst>
                <a:path w="5553101" h="5724846">
                  <a:moveTo>
                    <a:pt x="0" y="0"/>
                  </a:moveTo>
                  <a:lnTo>
                    <a:pt x="5553101" y="0"/>
                  </a:lnTo>
                  <a:lnTo>
                    <a:pt x="5553101" y="5724846"/>
                  </a:lnTo>
                  <a:lnTo>
                    <a:pt x="0" y="572484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nl-NL"/>
            </a:p>
          </p:txBody>
        </p:sp>
      </p:grpSp>
      <p:sp>
        <p:nvSpPr>
          <p:cNvPr id="71" name="Title Placeholder 1">
            <a:extLst>
              <a:ext uri="{FF2B5EF4-FFF2-40B4-BE49-F238E27FC236}">
                <a16:creationId xmlns:a16="http://schemas.microsoft.com/office/drawing/2014/main" id="{9E25B2A8-097D-B184-A68B-EE15975E32B2}"/>
              </a:ext>
            </a:extLst>
          </p:cNvPr>
          <p:cNvSpPr>
            <a:spLocks noGrp="1"/>
          </p:cNvSpPr>
          <p:nvPr>
            <p:ph type="title" hasCustomPrompt="1"/>
          </p:nvPr>
        </p:nvSpPr>
        <p:spPr>
          <a:xfrm>
            <a:off x="457199" y="342900"/>
            <a:ext cx="8591551" cy="721100"/>
          </a:xfrm>
          <a:prstGeom prst="rect">
            <a:avLst/>
          </a:prstGeom>
        </p:spPr>
        <p:txBody>
          <a:bodyPr vert="horz" lIns="91440" tIns="45720" rIns="91440" bIns="45720" rtlCol="0" anchor="ctr">
            <a:normAutofit/>
          </a:bodyPr>
          <a:lstStyle>
            <a:lvl1pPr algn="l">
              <a:defRPr sz="3000" b="1" i="0">
                <a:latin typeface="Amnesty Trade Gothic Cn" panose="020B0506040303020004" pitchFamily="34" charset="77"/>
              </a:defRPr>
            </a:lvl1pPr>
          </a:lstStyle>
          <a:p>
            <a:r>
              <a:rPr lang="en-US" dirty="0"/>
              <a:t>TITEL / HOOFDSTUK IN KAPITALEN</a:t>
            </a:r>
          </a:p>
        </p:txBody>
      </p:sp>
      <p:sp>
        <p:nvSpPr>
          <p:cNvPr id="4" name="Tijdelijke aanduiding voor tekst 4">
            <a:extLst>
              <a:ext uri="{FF2B5EF4-FFF2-40B4-BE49-F238E27FC236}">
                <a16:creationId xmlns:a16="http://schemas.microsoft.com/office/drawing/2014/main" id="{8F9E97A7-5539-9F32-54D6-4FDF72EE1A00}"/>
              </a:ext>
            </a:extLst>
          </p:cNvPr>
          <p:cNvSpPr>
            <a:spLocks noGrp="1"/>
          </p:cNvSpPr>
          <p:nvPr>
            <p:ph type="body" sz="quarter" idx="11" hasCustomPrompt="1"/>
          </p:nvPr>
        </p:nvSpPr>
        <p:spPr>
          <a:xfrm>
            <a:off x="471539" y="1385542"/>
            <a:ext cx="8591552" cy="1328414"/>
          </a:xfrm>
        </p:spPr>
        <p:txBody>
          <a:bodyPr>
            <a:normAutofit/>
          </a:bodyPr>
          <a:lstStyle>
            <a:lvl1pPr marL="0" indent="0">
              <a:buNone/>
              <a:defRPr sz="8000" b="1" i="0">
                <a:latin typeface="Amnesty Trade Gothic Cn" panose="020B0506040303020004" pitchFamily="34" charset="77"/>
              </a:defRPr>
            </a:lvl1pPr>
          </a:lstStyle>
          <a:p>
            <a:pPr lvl="0"/>
            <a:r>
              <a:rPr lang="nl-NL" dirty="0"/>
              <a:t>TIJDLIJN</a:t>
            </a:r>
          </a:p>
        </p:txBody>
      </p:sp>
      <p:sp>
        <p:nvSpPr>
          <p:cNvPr id="5" name="Tijdelijke aanduiding voor tekst 40">
            <a:extLst>
              <a:ext uri="{FF2B5EF4-FFF2-40B4-BE49-F238E27FC236}">
                <a16:creationId xmlns:a16="http://schemas.microsoft.com/office/drawing/2014/main" id="{A5FEDE34-7AC5-157F-789B-4D544702C06F}"/>
              </a:ext>
            </a:extLst>
          </p:cNvPr>
          <p:cNvSpPr>
            <a:spLocks noGrp="1"/>
          </p:cNvSpPr>
          <p:nvPr>
            <p:ph type="body" sz="quarter" idx="12" hasCustomPrompt="1"/>
          </p:nvPr>
        </p:nvSpPr>
        <p:spPr>
          <a:xfrm>
            <a:off x="10535542" y="990151"/>
            <a:ext cx="3777382" cy="1686378"/>
          </a:xfrm>
        </p:spPr>
        <p:txBody>
          <a:bodyPr>
            <a:normAutofit/>
          </a:bodyPr>
          <a:lstStyle>
            <a:lvl1pPr marL="0" indent="0" algn="l">
              <a:lnSpc>
                <a:spcPts val="3120"/>
              </a:lnSpc>
              <a:buNone/>
              <a:defRPr sz="2800" b="0" i="0">
                <a:latin typeface="Amnesty Trade Gothic Light" panose="020B0403040303020004" pitchFamily="34" charset="77"/>
              </a:defRPr>
            </a:lvl1pPr>
          </a:lstStyle>
          <a:p>
            <a:pPr algn="l">
              <a:lnSpc>
                <a:spcPts val="3120"/>
              </a:lnSpc>
            </a:pPr>
            <a:r>
              <a:rPr lang="en-US" sz="3200" dirty="0">
                <a:solidFill>
                  <a:srgbClr val="000000"/>
                </a:solidFill>
                <a:latin typeface="Amnesty Trade Gothic 2 Light"/>
                <a:ea typeface="Amnesty Trade Gothic 2 Light"/>
                <a:cs typeface="Amnesty Trade Gothic 2 Light"/>
                <a:sym typeface="Amnesty Trade Gothic 2 Light"/>
              </a:rPr>
              <a:t>Lorem ipsum dolor sit </a:t>
            </a:r>
            <a:r>
              <a:rPr lang="en-US" sz="3200" dirty="0" err="1">
                <a:solidFill>
                  <a:srgbClr val="000000"/>
                </a:solidFill>
                <a:latin typeface="Amnesty Trade Gothic 2 Light"/>
                <a:ea typeface="Amnesty Trade Gothic 2 Light"/>
                <a:cs typeface="Amnesty Trade Gothic 2 Light"/>
                <a:sym typeface="Amnesty Trade Gothic 2 Light"/>
              </a:rPr>
              <a:t>amet</a:t>
            </a:r>
            <a:r>
              <a:rPr lang="en-US" sz="3200" dirty="0">
                <a:solidFill>
                  <a:srgbClr val="000000"/>
                </a:solidFill>
                <a:latin typeface="Amnesty Trade Gothic 2 Light"/>
                <a:ea typeface="Amnesty Trade Gothic 2 Light"/>
                <a:cs typeface="Amnesty Trade Gothic 2 Light"/>
                <a:sym typeface="Amnesty Trade Gothic 2 Light"/>
              </a:rPr>
              <a:t>, </a:t>
            </a:r>
            <a:r>
              <a:rPr lang="en-US" sz="3200" dirty="0" err="1">
                <a:solidFill>
                  <a:srgbClr val="000000"/>
                </a:solidFill>
                <a:latin typeface="Amnesty Trade Gothic 2 Light"/>
                <a:ea typeface="Amnesty Trade Gothic 2 Light"/>
                <a:cs typeface="Amnesty Trade Gothic 2 Light"/>
                <a:sym typeface="Amnesty Trade Gothic 2 Light"/>
              </a:rPr>
              <a:t>consectetur</a:t>
            </a:r>
            <a:r>
              <a:rPr lang="en-US" sz="3200" dirty="0">
                <a:solidFill>
                  <a:srgbClr val="000000"/>
                </a:solidFill>
                <a:latin typeface="Amnesty Trade Gothic 2 Light"/>
                <a:ea typeface="Amnesty Trade Gothic 2 Light"/>
                <a:cs typeface="Amnesty Trade Gothic 2 Light"/>
                <a:sym typeface="Amnesty Trade Gothic 2 Light"/>
              </a:rPr>
              <a:t> </a:t>
            </a:r>
            <a:r>
              <a:rPr lang="en-US" sz="3200" dirty="0" err="1">
                <a:solidFill>
                  <a:srgbClr val="000000"/>
                </a:solidFill>
                <a:latin typeface="Amnesty Trade Gothic 2 Light"/>
                <a:ea typeface="Amnesty Trade Gothic 2 Light"/>
                <a:cs typeface="Amnesty Trade Gothic 2 Light"/>
                <a:sym typeface="Amnesty Trade Gothic 2 Light"/>
              </a:rPr>
              <a:t>adipiscing</a:t>
            </a:r>
            <a:r>
              <a:rPr lang="en-US" sz="3200" dirty="0">
                <a:solidFill>
                  <a:srgbClr val="000000"/>
                </a:solidFill>
                <a:latin typeface="Amnesty Trade Gothic 2 Light"/>
                <a:ea typeface="Amnesty Trade Gothic 2 Light"/>
                <a:cs typeface="Amnesty Trade Gothic 2 Light"/>
                <a:sym typeface="Amnesty Trade Gothic 2 Light"/>
              </a:rPr>
              <a:t> </a:t>
            </a:r>
            <a:r>
              <a:rPr lang="en-US" sz="3200" dirty="0" err="1">
                <a:solidFill>
                  <a:srgbClr val="000000"/>
                </a:solidFill>
                <a:latin typeface="Amnesty Trade Gothic 2 Light"/>
                <a:ea typeface="Amnesty Trade Gothic 2 Light"/>
                <a:cs typeface="Amnesty Trade Gothic 2 Light"/>
                <a:sym typeface="Amnesty Trade Gothic 2 Light"/>
              </a:rPr>
              <a:t>elit</a:t>
            </a:r>
            <a:r>
              <a:rPr lang="en-US" sz="3200" dirty="0">
                <a:solidFill>
                  <a:srgbClr val="000000"/>
                </a:solidFill>
                <a:latin typeface="Amnesty Trade Gothic 2 Light"/>
                <a:ea typeface="Amnesty Trade Gothic 2 Light"/>
                <a:cs typeface="Amnesty Trade Gothic 2 Light"/>
                <a:sym typeface="Amnesty Trade Gothic 2 Light"/>
              </a:rPr>
              <a:t>.</a:t>
            </a:r>
          </a:p>
        </p:txBody>
      </p:sp>
      <p:sp>
        <p:nvSpPr>
          <p:cNvPr id="9" name="Tijdelijke aanduiding voor tekst 8">
            <a:extLst>
              <a:ext uri="{FF2B5EF4-FFF2-40B4-BE49-F238E27FC236}">
                <a16:creationId xmlns:a16="http://schemas.microsoft.com/office/drawing/2014/main" id="{C72EFD2A-A379-F034-EC69-FE6E638F9339}"/>
              </a:ext>
            </a:extLst>
          </p:cNvPr>
          <p:cNvSpPr>
            <a:spLocks noGrp="1"/>
          </p:cNvSpPr>
          <p:nvPr>
            <p:ph type="body" sz="quarter" idx="13" hasCustomPrompt="1"/>
          </p:nvPr>
        </p:nvSpPr>
        <p:spPr>
          <a:xfrm>
            <a:off x="436823" y="3572839"/>
            <a:ext cx="2936622" cy="1274850"/>
          </a:xfrm>
        </p:spPr>
        <p:txBody>
          <a:bodyPr>
            <a:normAutofit/>
          </a:bodyPr>
          <a:lstStyle>
            <a:lvl1pPr marL="0" indent="0">
              <a:buNone/>
              <a:defRPr sz="2400">
                <a:latin typeface="Amnesty Trade Gothic" panose="020B0503040303020004" pitchFamily="34" charset="77"/>
              </a:defRPr>
            </a:lvl1pPr>
          </a:lstStyle>
          <a:p>
            <a:pPr lvl="0"/>
            <a:r>
              <a:rPr lang="nl-NL" dirty="0" err="1"/>
              <a:t>Lorem</a:t>
            </a:r>
            <a:r>
              <a:rPr lang="nl-NL" dirty="0"/>
              <a:t> </a:t>
            </a:r>
            <a:r>
              <a:rPr lang="nl-NL" dirty="0" err="1"/>
              <a:t>ipsum</a:t>
            </a:r>
            <a:r>
              <a:rPr lang="nl-NL" dirty="0"/>
              <a:t> </a:t>
            </a:r>
            <a:r>
              <a:rPr lang="nl-NL" dirty="0" err="1"/>
              <a:t>dolor</a:t>
            </a:r>
            <a:r>
              <a:rPr lang="nl-NL" dirty="0"/>
              <a:t> </a:t>
            </a:r>
            <a:r>
              <a:rPr lang="en-US" sz="2400" dirty="0">
                <a:solidFill>
                  <a:srgbClr val="000000"/>
                </a:solidFill>
                <a:latin typeface="Amnesty Trade Gothic 2 Light"/>
                <a:ea typeface="Amnesty Trade Gothic 2 Light"/>
                <a:cs typeface="Amnesty Trade Gothic 2 Light"/>
                <a:sym typeface="Amnesty Trade Gothic 2 Light"/>
              </a:rPr>
              <a:t>sit </a:t>
            </a:r>
            <a:r>
              <a:rPr lang="en-US" sz="2400" dirty="0" err="1">
                <a:solidFill>
                  <a:srgbClr val="000000"/>
                </a:solidFill>
                <a:latin typeface="Amnesty Trade Gothic 2 Light"/>
                <a:ea typeface="Amnesty Trade Gothic 2 Light"/>
                <a:cs typeface="Amnesty Trade Gothic 2 Light"/>
                <a:sym typeface="Amnesty Trade Gothic 2 Light"/>
              </a:rPr>
              <a:t>amet</a:t>
            </a:r>
            <a:r>
              <a:rPr lang="en-US" sz="2400" dirty="0">
                <a:solidFill>
                  <a:srgbClr val="000000"/>
                </a:solidFill>
                <a:latin typeface="Amnesty Trade Gothic 2 Light"/>
                <a:ea typeface="Amnesty Trade Gothic 2 Light"/>
                <a:cs typeface="Amnesty Trade Gothic 2 Light"/>
                <a:sym typeface="Amnesty Trade Gothic 2 Light"/>
              </a:rPr>
              <a:t>, </a:t>
            </a:r>
            <a:r>
              <a:rPr lang="en-US" sz="2400" dirty="0" err="1">
                <a:solidFill>
                  <a:srgbClr val="000000"/>
                </a:solidFill>
                <a:latin typeface="Amnesty Trade Gothic 2 Light"/>
                <a:ea typeface="Amnesty Trade Gothic 2 Light"/>
                <a:cs typeface="Amnesty Trade Gothic 2 Light"/>
                <a:sym typeface="Amnesty Trade Gothic 2 Light"/>
              </a:rPr>
              <a:t>consectetur</a:t>
            </a:r>
            <a:r>
              <a:rPr lang="en-US" sz="2400" dirty="0">
                <a:solidFill>
                  <a:srgbClr val="000000"/>
                </a:solidFill>
                <a:latin typeface="Amnesty Trade Gothic 2 Light"/>
                <a:ea typeface="Amnesty Trade Gothic 2 Light"/>
                <a:cs typeface="Amnesty Trade Gothic 2 Light"/>
                <a:sym typeface="Amnesty Trade Gothic 2 Light"/>
              </a:rPr>
              <a:t> </a:t>
            </a:r>
            <a:r>
              <a:rPr lang="en-US" sz="2400" dirty="0" err="1">
                <a:solidFill>
                  <a:srgbClr val="000000"/>
                </a:solidFill>
                <a:latin typeface="Amnesty Trade Gothic 2 Light"/>
                <a:ea typeface="Amnesty Trade Gothic 2 Light"/>
                <a:cs typeface="Amnesty Trade Gothic 2 Light"/>
                <a:sym typeface="Amnesty Trade Gothic 2 Light"/>
              </a:rPr>
              <a:t>adipiscing</a:t>
            </a:r>
            <a:r>
              <a:rPr lang="en-US" sz="2400" dirty="0">
                <a:solidFill>
                  <a:srgbClr val="000000"/>
                </a:solidFill>
                <a:latin typeface="Amnesty Trade Gothic 2 Light"/>
                <a:ea typeface="Amnesty Trade Gothic 2 Light"/>
                <a:cs typeface="Amnesty Trade Gothic 2 Light"/>
                <a:sym typeface="Amnesty Trade Gothic 2 Light"/>
              </a:rPr>
              <a:t> </a:t>
            </a:r>
            <a:r>
              <a:rPr lang="en-US" sz="2400" dirty="0" err="1">
                <a:solidFill>
                  <a:srgbClr val="000000"/>
                </a:solidFill>
                <a:latin typeface="Amnesty Trade Gothic 2 Light"/>
                <a:ea typeface="Amnesty Trade Gothic 2 Light"/>
                <a:cs typeface="Amnesty Trade Gothic 2 Light"/>
                <a:sym typeface="Amnesty Trade Gothic 2 Light"/>
              </a:rPr>
              <a:t>elit</a:t>
            </a:r>
            <a:r>
              <a:rPr lang="en-US" sz="2400" dirty="0">
                <a:solidFill>
                  <a:srgbClr val="000000"/>
                </a:solidFill>
                <a:latin typeface="Amnesty Trade Gothic 2 Light"/>
                <a:ea typeface="Amnesty Trade Gothic 2 Light"/>
                <a:cs typeface="Amnesty Trade Gothic 2 Light"/>
                <a:sym typeface="Amnesty Trade Gothic 2 Light"/>
              </a:rPr>
              <a:t>.</a:t>
            </a:r>
            <a:endParaRPr lang="nl-NL" dirty="0"/>
          </a:p>
        </p:txBody>
      </p:sp>
      <p:sp>
        <p:nvSpPr>
          <p:cNvPr id="11" name="Tijdelijke aanduiding voor tekst 10">
            <a:extLst>
              <a:ext uri="{FF2B5EF4-FFF2-40B4-BE49-F238E27FC236}">
                <a16:creationId xmlns:a16="http://schemas.microsoft.com/office/drawing/2014/main" id="{12534C17-4CAE-99C4-1001-2F01557941C8}"/>
              </a:ext>
            </a:extLst>
          </p:cNvPr>
          <p:cNvSpPr>
            <a:spLocks noGrp="1"/>
          </p:cNvSpPr>
          <p:nvPr>
            <p:ph type="body" sz="quarter" idx="14" hasCustomPrompt="1"/>
          </p:nvPr>
        </p:nvSpPr>
        <p:spPr>
          <a:xfrm>
            <a:off x="436822" y="2988857"/>
            <a:ext cx="3062288" cy="482600"/>
          </a:xfrm>
        </p:spPr>
        <p:txBody>
          <a:bodyPr>
            <a:noAutofit/>
          </a:bodyPr>
          <a:lstStyle>
            <a:lvl1pPr marL="0" indent="0">
              <a:buNone/>
              <a:defRPr sz="3000" b="1" u="sng">
                <a:latin typeface="Amnesty Trade Gothic" panose="020B0503040303020004" pitchFamily="34" charset="77"/>
              </a:defRPr>
            </a:lvl1pPr>
          </a:lstStyle>
          <a:p>
            <a:pPr lvl="0"/>
            <a:r>
              <a:rPr lang="nl-NL" dirty="0"/>
              <a:t>Datum</a:t>
            </a:r>
          </a:p>
        </p:txBody>
      </p:sp>
      <p:sp>
        <p:nvSpPr>
          <p:cNvPr id="12" name="Tijdelijke aanduiding voor tekst 8">
            <a:extLst>
              <a:ext uri="{FF2B5EF4-FFF2-40B4-BE49-F238E27FC236}">
                <a16:creationId xmlns:a16="http://schemas.microsoft.com/office/drawing/2014/main" id="{B6AFFB0C-522D-C78A-F1C0-F66194413395}"/>
              </a:ext>
            </a:extLst>
          </p:cNvPr>
          <p:cNvSpPr>
            <a:spLocks noGrp="1"/>
          </p:cNvSpPr>
          <p:nvPr>
            <p:ph type="body" sz="quarter" idx="15" hasCustomPrompt="1"/>
          </p:nvPr>
        </p:nvSpPr>
        <p:spPr>
          <a:xfrm>
            <a:off x="4695216" y="3567287"/>
            <a:ext cx="2936622" cy="1274850"/>
          </a:xfrm>
        </p:spPr>
        <p:txBody>
          <a:bodyPr>
            <a:normAutofit/>
          </a:bodyPr>
          <a:lstStyle>
            <a:lvl1pPr marL="0" indent="0">
              <a:buNone/>
              <a:defRPr sz="2400">
                <a:latin typeface="Amnesty Trade Gothic" panose="020B0503040303020004" pitchFamily="34" charset="77"/>
              </a:defRPr>
            </a:lvl1pPr>
          </a:lstStyle>
          <a:p>
            <a:pPr lvl="0"/>
            <a:r>
              <a:rPr lang="nl-NL" dirty="0" err="1"/>
              <a:t>Lorem</a:t>
            </a:r>
            <a:r>
              <a:rPr lang="nl-NL" dirty="0"/>
              <a:t> </a:t>
            </a:r>
            <a:r>
              <a:rPr lang="nl-NL" dirty="0" err="1"/>
              <a:t>ipsum</a:t>
            </a:r>
            <a:r>
              <a:rPr lang="nl-NL" dirty="0"/>
              <a:t> </a:t>
            </a:r>
            <a:r>
              <a:rPr lang="nl-NL" dirty="0" err="1"/>
              <a:t>dolor</a:t>
            </a:r>
            <a:r>
              <a:rPr lang="nl-NL" dirty="0"/>
              <a:t> </a:t>
            </a:r>
            <a:r>
              <a:rPr lang="en-US" sz="2400" dirty="0">
                <a:solidFill>
                  <a:srgbClr val="000000"/>
                </a:solidFill>
                <a:latin typeface="Amnesty Trade Gothic 2 Light"/>
                <a:ea typeface="Amnesty Trade Gothic 2 Light"/>
                <a:cs typeface="Amnesty Trade Gothic 2 Light"/>
                <a:sym typeface="Amnesty Trade Gothic 2 Light"/>
              </a:rPr>
              <a:t>sit </a:t>
            </a:r>
            <a:r>
              <a:rPr lang="en-US" sz="2400" dirty="0" err="1">
                <a:solidFill>
                  <a:srgbClr val="000000"/>
                </a:solidFill>
                <a:latin typeface="Amnesty Trade Gothic 2 Light"/>
                <a:ea typeface="Amnesty Trade Gothic 2 Light"/>
                <a:cs typeface="Amnesty Trade Gothic 2 Light"/>
                <a:sym typeface="Amnesty Trade Gothic 2 Light"/>
              </a:rPr>
              <a:t>amet</a:t>
            </a:r>
            <a:r>
              <a:rPr lang="en-US" sz="2400" dirty="0">
                <a:solidFill>
                  <a:srgbClr val="000000"/>
                </a:solidFill>
                <a:latin typeface="Amnesty Trade Gothic 2 Light"/>
                <a:ea typeface="Amnesty Trade Gothic 2 Light"/>
                <a:cs typeface="Amnesty Trade Gothic 2 Light"/>
                <a:sym typeface="Amnesty Trade Gothic 2 Light"/>
              </a:rPr>
              <a:t>, </a:t>
            </a:r>
            <a:r>
              <a:rPr lang="en-US" sz="2400" dirty="0" err="1">
                <a:solidFill>
                  <a:srgbClr val="000000"/>
                </a:solidFill>
                <a:latin typeface="Amnesty Trade Gothic 2 Light"/>
                <a:ea typeface="Amnesty Trade Gothic 2 Light"/>
                <a:cs typeface="Amnesty Trade Gothic 2 Light"/>
                <a:sym typeface="Amnesty Trade Gothic 2 Light"/>
              </a:rPr>
              <a:t>consectetur</a:t>
            </a:r>
            <a:r>
              <a:rPr lang="en-US" sz="2400" dirty="0">
                <a:solidFill>
                  <a:srgbClr val="000000"/>
                </a:solidFill>
                <a:latin typeface="Amnesty Trade Gothic 2 Light"/>
                <a:ea typeface="Amnesty Trade Gothic 2 Light"/>
                <a:cs typeface="Amnesty Trade Gothic 2 Light"/>
                <a:sym typeface="Amnesty Trade Gothic 2 Light"/>
              </a:rPr>
              <a:t> </a:t>
            </a:r>
            <a:r>
              <a:rPr lang="en-US" sz="2400" dirty="0" err="1">
                <a:solidFill>
                  <a:srgbClr val="000000"/>
                </a:solidFill>
                <a:latin typeface="Amnesty Trade Gothic 2 Light"/>
                <a:ea typeface="Amnesty Trade Gothic 2 Light"/>
                <a:cs typeface="Amnesty Trade Gothic 2 Light"/>
                <a:sym typeface="Amnesty Trade Gothic 2 Light"/>
              </a:rPr>
              <a:t>adipiscing</a:t>
            </a:r>
            <a:r>
              <a:rPr lang="en-US" sz="2400" dirty="0">
                <a:solidFill>
                  <a:srgbClr val="000000"/>
                </a:solidFill>
                <a:latin typeface="Amnesty Trade Gothic 2 Light"/>
                <a:ea typeface="Amnesty Trade Gothic 2 Light"/>
                <a:cs typeface="Amnesty Trade Gothic 2 Light"/>
                <a:sym typeface="Amnesty Trade Gothic 2 Light"/>
              </a:rPr>
              <a:t> </a:t>
            </a:r>
            <a:r>
              <a:rPr lang="en-US" sz="2400" dirty="0" err="1">
                <a:solidFill>
                  <a:srgbClr val="000000"/>
                </a:solidFill>
                <a:latin typeface="Amnesty Trade Gothic 2 Light"/>
                <a:ea typeface="Amnesty Trade Gothic 2 Light"/>
                <a:cs typeface="Amnesty Trade Gothic 2 Light"/>
                <a:sym typeface="Amnesty Trade Gothic 2 Light"/>
              </a:rPr>
              <a:t>elit</a:t>
            </a:r>
            <a:r>
              <a:rPr lang="en-US" sz="2400" dirty="0">
                <a:solidFill>
                  <a:srgbClr val="000000"/>
                </a:solidFill>
                <a:latin typeface="Amnesty Trade Gothic 2 Light"/>
                <a:ea typeface="Amnesty Trade Gothic 2 Light"/>
                <a:cs typeface="Amnesty Trade Gothic 2 Light"/>
                <a:sym typeface="Amnesty Trade Gothic 2 Light"/>
              </a:rPr>
              <a:t>.</a:t>
            </a:r>
            <a:endParaRPr lang="nl-NL" dirty="0"/>
          </a:p>
        </p:txBody>
      </p:sp>
      <p:sp>
        <p:nvSpPr>
          <p:cNvPr id="13" name="Tijdelijke aanduiding voor tekst 10">
            <a:extLst>
              <a:ext uri="{FF2B5EF4-FFF2-40B4-BE49-F238E27FC236}">
                <a16:creationId xmlns:a16="http://schemas.microsoft.com/office/drawing/2014/main" id="{439527EC-0DEF-8A8F-B01F-D4E3D2099187}"/>
              </a:ext>
            </a:extLst>
          </p:cNvPr>
          <p:cNvSpPr>
            <a:spLocks noGrp="1"/>
          </p:cNvSpPr>
          <p:nvPr>
            <p:ph type="body" sz="quarter" idx="16" hasCustomPrompt="1"/>
          </p:nvPr>
        </p:nvSpPr>
        <p:spPr>
          <a:xfrm>
            <a:off x="4695215" y="2983305"/>
            <a:ext cx="3062288" cy="482600"/>
          </a:xfrm>
        </p:spPr>
        <p:txBody>
          <a:bodyPr>
            <a:noAutofit/>
          </a:bodyPr>
          <a:lstStyle>
            <a:lvl1pPr marL="0" indent="0">
              <a:buNone/>
              <a:defRPr sz="3000" b="1" u="sng">
                <a:latin typeface="Amnesty Trade Gothic" panose="020B0503040303020004" pitchFamily="34" charset="77"/>
              </a:defRPr>
            </a:lvl1pPr>
          </a:lstStyle>
          <a:p>
            <a:pPr lvl="0"/>
            <a:r>
              <a:rPr lang="nl-NL" dirty="0"/>
              <a:t>Datum</a:t>
            </a:r>
          </a:p>
        </p:txBody>
      </p:sp>
      <p:sp>
        <p:nvSpPr>
          <p:cNvPr id="16" name="Tijdelijke aanduiding voor tekst 8">
            <a:extLst>
              <a:ext uri="{FF2B5EF4-FFF2-40B4-BE49-F238E27FC236}">
                <a16:creationId xmlns:a16="http://schemas.microsoft.com/office/drawing/2014/main" id="{10DDD14C-2FEF-6FFD-082D-0C72B6AF03E5}"/>
              </a:ext>
            </a:extLst>
          </p:cNvPr>
          <p:cNvSpPr>
            <a:spLocks noGrp="1"/>
          </p:cNvSpPr>
          <p:nvPr>
            <p:ph type="body" sz="quarter" idx="17" hasCustomPrompt="1"/>
          </p:nvPr>
        </p:nvSpPr>
        <p:spPr>
          <a:xfrm>
            <a:off x="8656215" y="3565809"/>
            <a:ext cx="2936622" cy="1274850"/>
          </a:xfrm>
        </p:spPr>
        <p:txBody>
          <a:bodyPr>
            <a:normAutofit/>
          </a:bodyPr>
          <a:lstStyle>
            <a:lvl1pPr marL="0" indent="0">
              <a:buNone/>
              <a:defRPr sz="2400">
                <a:latin typeface="Amnesty Trade Gothic" panose="020B0503040303020004" pitchFamily="34" charset="77"/>
              </a:defRPr>
            </a:lvl1pPr>
          </a:lstStyle>
          <a:p>
            <a:pPr lvl="0"/>
            <a:r>
              <a:rPr lang="nl-NL" dirty="0" err="1"/>
              <a:t>Lorem</a:t>
            </a:r>
            <a:r>
              <a:rPr lang="nl-NL" dirty="0"/>
              <a:t> </a:t>
            </a:r>
            <a:r>
              <a:rPr lang="nl-NL" dirty="0" err="1"/>
              <a:t>ipsum</a:t>
            </a:r>
            <a:r>
              <a:rPr lang="nl-NL" dirty="0"/>
              <a:t> </a:t>
            </a:r>
            <a:r>
              <a:rPr lang="nl-NL" dirty="0" err="1"/>
              <a:t>dolor</a:t>
            </a:r>
            <a:r>
              <a:rPr lang="nl-NL" dirty="0"/>
              <a:t> </a:t>
            </a:r>
            <a:r>
              <a:rPr lang="en-US" sz="2400" dirty="0">
                <a:solidFill>
                  <a:srgbClr val="000000"/>
                </a:solidFill>
                <a:latin typeface="Amnesty Trade Gothic 2 Light"/>
                <a:ea typeface="Amnesty Trade Gothic 2 Light"/>
                <a:cs typeface="Amnesty Trade Gothic 2 Light"/>
                <a:sym typeface="Amnesty Trade Gothic 2 Light"/>
              </a:rPr>
              <a:t>sit </a:t>
            </a:r>
            <a:r>
              <a:rPr lang="en-US" sz="2400" dirty="0" err="1">
                <a:solidFill>
                  <a:srgbClr val="000000"/>
                </a:solidFill>
                <a:latin typeface="Amnesty Trade Gothic 2 Light"/>
                <a:ea typeface="Amnesty Trade Gothic 2 Light"/>
                <a:cs typeface="Amnesty Trade Gothic 2 Light"/>
                <a:sym typeface="Amnesty Trade Gothic 2 Light"/>
              </a:rPr>
              <a:t>amet</a:t>
            </a:r>
            <a:r>
              <a:rPr lang="en-US" sz="2400" dirty="0">
                <a:solidFill>
                  <a:srgbClr val="000000"/>
                </a:solidFill>
                <a:latin typeface="Amnesty Trade Gothic 2 Light"/>
                <a:ea typeface="Amnesty Trade Gothic 2 Light"/>
                <a:cs typeface="Amnesty Trade Gothic 2 Light"/>
                <a:sym typeface="Amnesty Trade Gothic 2 Light"/>
              </a:rPr>
              <a:t>, </a:t>
            </a:r>
            <a:r>
              <a:rPr lang="en-US" sz="2400" dirty="0" err="1">
                <a:solidFill>
                  <a:srgbClr val="000000"/>
                </a:solidFill>
                <a:latin typeface="Amnesty Trade Gothic 2 Light"/>
                <a:ea typeface="Amnesty Trade Gothic 2 Light"/>
                <a:cs typeface="Amnesty Trade Gothic 2 Light"/>
                <a:sym typeface="Amnesty Trade Gothic 2 Light"/>
              </a:rPr>
              <a:t>consectetur</a:t>
            </a:r>
            <a:r>
              <a:rPr lang="en-US" sz="2400" dirty="0">
                <a:solidFill>
                  <a:srgbClr val="000000"/>
                </a:solidFill>
                <a:latin typeface="Amnesty Trade Gothic 2 Light"/>
                <a:ea typeface="Amnesty Trade Gothic 2 Light"/>
                <a:cs typeface="Amnesty Trade Gothic 2 Light"/>
                <a:sym typeface="Amnesty Trade Gothic 2 Light"/>
              </a:rPr>
              <a:t> </a:t>
            </a:r>
            <a:r>
              <a:rPr lang="en-US" sz="2400" dirty="0" err="1">
                <a:solidFill>
                  <a:srgbClr val="000000"/>
                </a:solidFill>
                <a:latin typeface="Amnesty Trade Gothic 2 Light"/>
                <a:ea typeface="Amnesty Trade Gothic 2 Light"/>
                <a:cs typeface="Amnesty Trade Gothic 2 Light"/>
                <a:sym typeface="Amnesty Trade Gothic 2 Light"/>
              </a:rPr>
              <a:t>adipiscing</a:t>
            </a:r>
            <a:r>
              <a:rPr lang="en-US" sz="2400" dirty="0">
                <a:solidFill>
                  <a:srgbClr val="000000"/>
                </a:solidFill>
                <a:latin typeface="Amnesty Trade Gothic 2 Light"/>
                <a:ea typeface="Amnesty Trade Gothic 2 Light"/>
                <a:cs typeface="Amnesty Trade Gothic 2 Light"/>
                <a:sym typeface="Amnesty Trade Gothic 2 Light"/>
              </a:rPr>
              <a:t> </a:t>
            </a:r>
            <a:r>
              <a:rPr lang="en-US" sz="2400" dirty="0" err="1">
                <a:solidFill>
                  <a:srgbClr val="000000"/>
                </a:solidFill>
                <a:latin typeface="Amnesty Trade Gothic 2 Light"/>
                <a:ea typeface="Amnesty Trade Gothic 2 Light"/>
                <a:cs typeface="Amnesty Trade Gothic 2 Light"/>
                <a:sym typeface="Amnesty Trade Gothic 2 Light"/>
              </a:rPr>
              <a:t>elit</a:t>
            </a:r>
            <a:r>
              <a:rPr lang="en-US" sz="2400" dirty="0">
                <a:solidFill>
                  <a:srgbClr val="000000"/>
                </a:solidFill>
                <a:latin typeface="Amnesty Trade Gothic 2 Light"/>
                <a:ea typeface="Amnesty Trade Gothic 2 Light"/>
                <a:cs typeface="Amnesty Trade Gothic 2 Light"/>
                <a:sym typeface="Amnesty Trade Gothic 2 Light"/>
              </a:rPr>
              <a:t>.</a:t>
            </a:r>
            <a:endParaRPr lang="nl-NL" dirty="0"/>
          </a:p>
        </p:txBody>
      </p:sp>
      <p:sp>
        <p:nvSpPr>
          <p:cNvPr id="17" name="Tijdelijke aanduiding voor tekst 10">
            <a:extLst>
              <a:ext uri="{FF2B5EF4-FFF2-40B4-BE49-F238E27FC236}">
                <a16:creationId xmlns:a16="http://schemas.microsoft.com/office/drawing/2014/main" id="{E610A6B2-4F48-DFAF-57A8-81DDAE3DB755}"/>
              </a:ext>
            </a:extLst>
          </p:cNvPr>
          <p:cNvSpPr>
            <a:spLocks noGrp="1"/>
          </p:cNvSpPr>
          <p:nvPr>
            <p:ph type="body" sz="quarter" idx="18" hasCustomPrompt="1"/>
          </p:nvPr>
        </p:nvSpPr>
        <p:spPr>
          <a:xfrm>
            <a:off x="8656214" y="2981827"/>
            <a:ext cx="3062288" cy="482600"/>
          </a:xfrm>
        </p:spPr>
        <p:txBody>
          <a:bodyPr>
            <a:noAutofit/>
          </a:bodyPr>
          <a:lstStyle>
            <a:lvl1pPr marL="0" indent="0">
              <a:buNone/>
              <a:defRPr sz="3000" b="1" u="sng">
                <a:latin typeface="Amnesty Trade Gothic" panose="020B0503040303020004" pitchFamily="34" charset="77"/>
              </a:defRPr>
            </a:lvl1pPr>
          </a:lstStyle>
          <a:p>
            <a:pPr lvl="0"/>
            <a:r>
              <a:rPr lang="nl-NL" dirty="0"/>
              <a:t>Datum</a:t>
            </a:r>
          </a:p>
        </p:txBody>
      </p:sp>
      <p:sp>
        <p:nvSpPr>
          <p:cNvPr id="18" name="Tijdelijke aanduiding voor tekst 8">
            <a:extLst>
              <a:ext uri="{FF2B5EF4-FFF2-40B4-BE49-F238E27FC236}">
                <a16:creationId xmlns:a16="http://schemas.microsoft.com/office/drawing/2014/main" id="{DE149C0D-2F0F-2800-AAA4-A78ABF78091D}"/>
              </a:ext>
            </a:extLst>
          </p:cNvPr>
          <p:cNvSpPr>
            <a:spLocks noGrp="1"/>
          </p:cNvSpPr>
          <p:nvPr>
            <p:ph type="body" sz="quarter" idx="19" hasCustomPrompt="1"/>
          </p:nvPr>
        </p:nvSpPr>
        <p:spPr>
          <a:xfrm>
            <a:off x="12851111" y="3562970"/>
            <a:ext cx="2936622" cy="1274850"/>
          </a:xfrm>
        </p:spPr>
        <p:txBody>
          <a:bodyPr>
            <a:normAutofit/>
          </a:bodyPr>
          <a:lstStyle>
            <a:lvl1pPr marL="0" indent="0">
              <a:buNone/>
              <a:defRPr sz="2400">
                <a:latin typeface="Amnesty Trade Gothic" panose="020B0503040303020004" pitchFamily="34" charset="77"/>
              </a:defRPr>
            </a:lvl1pPr>
          </a:lstStyle>
          <a:p>
            <a:pPr lvl="0"/>
            <a:r>
              <a:rPr lang="nl-NL" dirty="0" err="1"/>
              <a:t>Lorem</a:t>
            </a:r>
            <a:r>
              <a:rPr lang="nl-NL" dirty="0"/>
              <a:t> </a:t>
            </a:r>
            <a:r>
              <a:rPr lang="nl-NL" dirty="0" err="1"/>
              <a:t>ipsum</a:t>
            </a:r>
            <a:r>
              <a:rPr lang="nl-NL" dirty="0"/>
              <a:t> </a:t>
            </a:r>
            <a:r>
              <a:rPr lang="nl-NL" dirty="0" err="1"/>
              <a:t>dolor</a:t>
            </a:r>
            <a:r>
              <a:rPr lang="nl-NL" dirty="0"/>
              <a:t> </a:t>
            </a:r>
            <a:r>
              <a:rPr lang="en-US" sz="2400" dirty="0">
                <a:solidFill>
                  <a:srgbClr val="000000"/>
                </a:solidFill>
                <a:latin typeface="Amnesty Trade Gothic 2 Light"/>
                <a:ea typeface="Amnesty Trade Gothic 2 Light"/>
                <a:cs typeface="Amnesty Trade Gothic 2 Light"/>
                <a:sym typeface="Amnesty Trade Gothic 2 Light"/>
              </a:rPr>
              <a:t>sit </a:t>
            </a:r>
            <a:r>
              <a:rPr lang="en-US" sz="2400" dirty="0" err="1">
                <a:solidFill>
                  <a:srgbClr val="000000"/>
                </a:solidFill>
                <a:latin typeface="Amnesty Trade Gothic 2 Light"/>
                <a:ea typeface="Amnesty Trade Gothic 2 Light"/>
                <a:cs typeface="Amnesty Trade Gothic 2 Light"/>
                <a:sym typeface="Amnesty Trade Gothic 2 Light"/>
              </a:rPr>
              <a:t>amet</a:t>
            </a:r>
            <a:r>
              <a:rPr lang="en-US" sz="2400" dirty="0">
                <a:solidFill>
                  <a:srgbClr val="000000"/>
                </a:solidFill>
                <a:latin typeface="Amnesty Trade Gothic 2 Light"/>
                <a:ea typeface="Amnesty Trade Gothic 2 Light"/>
                <a:cs typeface="Amnesty Trade Gothic 2 Light"/>
                <a:sym typeface="Amnesty Trade Gothic 2 Light"/>
              </a:rPr>
              <a:t>, </a:t>
            </a:r>
            <a:r>
              <a:rPr lang="en-US" sz="2400" dirty="0" err="1">
                <a:solidFill>
                  <a:srgbClr val="000000"/>
                </a:solidFill>
                <a:latin typeface="Amnesty Trade Gothic 2 Light"/>
                <a:ea typeface="Amnesty Trade Gothic 2 Light"/>
                <a:cs typeface="Amnesty Trade Gothic 2 Light"/>
                <a:sym typeface="Amnesty Trade Gothic 2 Light"/>
              </a:rPr>
              <a:t>consectetur</a:t>
            </a:r>
            <a:r>
              <a:rPr lang="en-US" sz="2400" dirty="0">
                <a:solidFill>
                  <a:srgbClr val="000000"/>
                </a:solidFill>
                <a:latin typeface="Amnesty Trade Gothic 2 Light"/>
                <a:ea typeface="Amnesty Trade Gothic 2 Light"/>
                <a:cs typeface="Amnesty Trade Gothic 2 Light"/>
                <a:sym typeface="Amnesty Trade Gothic 2 Light"/>
              </a:rPr>
              <a:t> </a:t>
            </a:r>
            <a:r>
              <a:rPr lang="en-US" sz="2400" dirty="0" err="1">
                <a:solidFill>
                  <a:srgbClr val="000000"/>
                </a:solidFill>
                <a:latin typeface="Amnesty Trade Gothic 2 Light"/>
                <a:ea typeface="Amnesty Trade Gothic 2 Light"/>
                <a:cs typeface="Amnesty Trade Gothic 2 Light"/>
                <a:sym typeface="Amnesty Trade Gothic 2 Light"/>
              </a:rPr>
              <a:t>adipiscing</a:t>
            </a:r>
            <a:r>
              <a:rPr lang="en-US" sz="2400" dirty="0">
                <a:solidFill>
                  <a:srgbClr val="000000"/>
                </a:solidFill>
                <a:latin typeface="Amnesty Trade Gothic 2 Light"/>
                <a:ea typeface="Amnesty Trade Gothic 2 Light"/>
                <a:cs typeface="Amnesty Trade Gothic 2 Light"/>
                <a:sym typeface="Amnesty Trade Gothic 2 Light"/>
              </a:rPr>
              <a:t> </a:t>
            </a:r>
            <a:r>
              <a:rPr lang="en-US" sz="2400" dirty="0" err="1">
                <a:solidFill>
                  <a:srgbClr val="000000"/>
                </a:solidFill>
                <a:latin typeface="Amnesty Trade Gothic 2 Light"/>
                <a:ea typeface="Amnesty Trade Gothic 2 Light"/>
                <a:cs typeface="Amnesty Trade Gothic 2 Light"/>
                <a:sym typeface="Amnesty Trade Gothic 2 Light"/>
              </a:rPr>
              <a:t>elit</a:t>
            </a:r>
            <a:r>
              <a:rPr lang="en-US" sz="2400" dirty="0">
                <a:solidFill>
                  <a:srgbClr val="000000"/>
                </a:solidFill>
                <a:latin typeface="Amnesty Trade Gothic 2 Light"/>
                <a:ea typeface="Amnesty Trade Gothic 2 Light"/>
                <a:cs typeface="Amnesty Trade Gothic 2 Light"/>
                <a:sym typeface="Amnesty Trade Gothic 2 Light"/>
              </a:rPr>
              <a:t>.</a:t>
            </a:r>
            <a:endParaRPr lang="nl-NL" dirty="0"/>
          </a:p>
        </p:txBody>
      </p:sp>
      <p:sp>
        <p:nvSpPr>
          <p:cNvPr id="57" name="Tijdelijke aanduiding voor tekst 10">
            <a:extLst>
              <a:ext uri="{FF2B5EF4-FFF2-40B4-BE49-F238E27FC236}">
                <a16:creationId xmlns:a16="http://schemas.microsoft.com/office/drawing/2014/main" id="{4903ABAC-B903-9392-889C-AE8542497F0B}"/>
              </a:ext>
            </a:extLst>
          </p:cNvPr>
          <p:cNvSpPr>
            <a:spLocks noGrp="1"/>
          </p:cNvSpPr>
          <p:nvPr>
            <p:ph type="body" sz="quarter" idx="20" hasCustomPrompt="1"/>
          </p:nvPr>
        </p:nvSpPr>
        <p:spPr>
          <a:xfrm>
            <a:off x="12851110" y="2978988"/>
            <a:ext cx="3062288" cy="482600"/>
          </a:xfrm>
        </p:spPr>
        <p:txBody>
          <a:bodyPr>
            <a:noAutofit/>
          </a:bodyPr>
          <a:lstStyle>
            <a:lvl1pPr marL="0" indent="0">
              <a:buNone/>
              <a:defRPr sz="3000" b="1" u="sng">
                <a:latin typeface="Amnesty Trade Gothic" panose="020B0503040303020004" pitchFamily="34" charset="77"/>
              </a:defRPr>
            </a:lvl1pPr>
          </a:lstStyle>
          <a:p>
            <a:pPr lvl="0"/>
            <a:r>
              <a:rPr lang="nl-NL" dirty="0"/>
              <a:t>Datum</a:t>
            </a:r>
          </a:p>
        </p:txBody>
      </p:sp>
      <p:sp>
        <p:nvSpPr>
          <p:cNvPr id="81" name="Tijdelijke aanduiding voor tekst 8">
            <a:extLst>
              <a:ext uri="{FF2B5EF4-FFF2-40B4-BE49-F238E27FC236}">
                <a16:creationId xmlns:a16="http://schemas.microsoft.com/office/drawing/2014/main" id="{2312E979-ACBB-1C55-8B2D-C329DFCB4819}"/>
              </a:ext>
            </a:extLst>
          </p:cNvPr>
          <p:cNvSpPr>
            <a:spLocks noGrp="1"/>
          </p:cNvSpPr>
          <p:nvPr>
            <p:ph type="body" sz="quarter" idx="21" hasCustomPrompt="1"/>
          </p:nvPr>
        </p:nvSpPr>
        <p:spPr>
          <a:xfrm>
            <a:off x="2104890" y="7226251"/>
            <a:ext cx="2936622" cy="1274850"/>
          </a:xfrm>
        </p:spPr>
        <p:txBody>
          <a:bodyPr>
            <a:normAutofit/>
          </a:bodyPr>
          <a:lstStyle>
            <a:lvl1pPr marL="0" indent="0">
              <a:buNone/>
              <a:defRPr sz="2400">
                <a:latin typeface="Amnesty Trade Gothic" panose="020B0503040303020004" pitchFamily="34" charset="77"/>
              </a:defRPr>
            </a:lvl1pPr>
          </a:lstStyle>
          <a:p>
            <a:pPr lvl="0"/>
            <a:r>
              <a:rPr lang="nl-NL" dirty="0" err="1"/>
              <a:t>Lorem</a:t>
            </a:r>
            <a:r>
              <a:rPr lang="nl-NL" dirty="0"/>
              <a:t> </a:t>
            </a:r>
            <a:r>
              <a:rPr lang="nl-NL" dirty="0" err="1"/>
              <a:t>ipsum</a:t>
            </a:r>
            <a:r>
              <a:rPr lang="nl-NL" dirty="0"/>
              <a:t> </a:t>
            </a:r>
            <a:r>
              <a:rPr lang="nl-NL" dirty="0" err="1"/>
              <a:t>dolor</a:t>
            </a:r>
            <a:r>
              <a:rPr lang="nl-NL" dirty="0"/>
              <a:t> </a:t>
            </a:r>
            <a:r>
              <a:rPr lang="en-US" sz="2400" dirty="0">
                <a:solidFill>
                  <a:srgbClr val="000000"/>
                </a:solidFill>
                <a:latin typeface="Amnesty Trade Gothic 2 Light"/>
                <a:ea typeface="Amnesty Trade Gothic 2 Light"/>
                <a:cs typeface="Amnesty Trade Gothic 2 Light"/>
                <a:sym typeface="Amnesty Trade Gothic 2 Light"/>
              </a:rPr>
              <a:t>sit </a:t>
            </a:r>
            <a:r>
              <a:rPr lang="en-US" sz="2400" dirty="0" err="1">
                <a:solidFill>
                  <a:srgbClr val="000000"/>
                </a:solidFill>
                <a:latin typeface="Amnesty Trade Gothic 2 Light"/>
                <a:ea typeface="Amnesty Trade Gothic 2 Light"/>
                <a:cs typeface="Amnesty Trade Gothic 2 Light"/>
                <a:sym typeface="Amnesty Trade Gothic 2 Light"/>
              </a:rPr>
              <a:t>amet</a:t>
            </a:r>
            <a:r>
              <a:rPr lang="en-US" sz="2400" dirty="0">
                <a:solidFill>
                  <a:srgbClr val="000000"/>
                </a:solidFill>
                <a:latin typeface="Amnesty Trade Gothic 2 Light"/>
                <a:ea typeface="Amnesty Trade Gothic 2 Light"/>
                <a:cs typeface="Amnesty Trade Gothic 2 Light"/>
                <a:sym typeface="Amnesty Trade Gothic 2 Light"/>
              </a:rPr>
              <a:t>, </a:t>
            </a:r>
            <a:r>
              <a:rPr lang="en-US" sz="2400" dirty="0" err="1">
                <a:solidFill>
                  <a:srgbClr val="000000"/>
                </a:solidFill>
                <a:latin typeface="Amnesty Trade Gothic 2 Light"/>
                <a:ea typeface="Amnesty Trade Gothic 2 Light"/>
                <a:cs typeface="Amnesty Trade Gothic 2 Light"/>
                <a:sym typeface="Amnesty Trade Gothic 2 Light"/>
              </a:rPr>
              <a:t>consectetur</a:t>
            </a:r>
            <a:r>
              <a:rPr lang="en-US" sz="2400" dirty="0">
                <a:solidFill>
                  <a:srgbClr val="000000"/>
                </a:solidFill>
                <a:latin typeface="Amnesty Trade Gothic 2 Light"/>
                <a:ea typeface="Amnesty Trade Gothic 2 Light"/>
                <a:cs typeface="Amnesty Trade Gothic 2 Light"/>
                <a:sym typeface="Amnesty Trade Gothic 2 Light"/>
              </a:rPr>
              <a:t> </a:t>
            </a:r>
            <a:r>
              <a:rPr lang="en-US" sz="2400" dirty="0" err="1">
                <a:solidFill>
                  <a:srgbClr val="000000"/>
                </a:solidFill>
                <a:latin typeface="Amnesty Trade Gothic 2 Light"/>
                <a:ea typeface="Amnesty Trade Gothic 2 Light"/>
                <a:cs typeface="Amnesty Trade Gothic 2 Light"/>
                <a:sym typeface="Amnesty Trade Gothic 2 Light"/>
              </a:rPr>
              <a:t>adipiscing</a:t>
            </a:r>
            <a:r>
              <a:rPr lang="en-US" sz="2400" dirty="0">
                <a:solidFill>
                  <a:srgbClr val="000000"/>
                </a:solidFill>
                <a:latin typeface="Amnesty Trade Gothic 2 Light"/>
                <a:ea typeface="Amnesty Trade Gothic 2 Light"/>
                <a:cs typeface="Amnesty Trade Gothic 2 Light"/>
                <a:sym typeface="Amnesty Trade Gothic 2 Light"/>
              </a:rPr>
              <a:t> </a:t>
            </a:r>
            <a:r>
              <a:rPr lang="en-US" sz="2400" dirty="0" err="1">
                <a:solidFill>
                  <a:srgbClr val="000000"/>
                </a:solidFill>
                <a:latin typeface="Amnesty Trade Gothic 2 Light"/>
                <a:ea typeface="Amnesty Trade Gothic 2 Light"/>
                <a:cs typeface="Amnesty Trade Gothic 2 Light"/>
                <a:sym typeface="Amnesty Trade Gothic 2 Light"/>
              </a:rPr>
              <a:t>elit</a:t>
            </a:r>
            <a:r>
              <a:rPr lang="en-US" sz="2400" dirty="0">
                <a:solidFill>
                  <a:srgbClr val="000000"/>
                </a:solidFill>
                <a:latin typeface="Amnesty Trade Gothic 2 Light"/>
                <a:ea typeface="Amnesty Trade Gothic 2 Light"/>
                <a:cs typeface="Amnesty Trade Gothic 2 Light"/>
                <a:sym typeface="Amnesty Trade Gothic 2 Light"/>
              </a:rPr>
              <a:t>.</a:t>
            </a:r>
            <a:endParaRPr lang="nl-NL" dirty="0"/>
          </a:p>
        </p:txBody>
      </p:sp>
      <p:sp>
        <p:nvSpPr>
          <p:cNvPr id="82" name="Tijdelijke aanduiding voor tekst 10">
            <a:extLst>
              <a:ext uri="{FF2B5EF4-FFF2-40B4-BE49-F238E27FC236}">
                <a16:creationId xmlns:a16="http://schemas.microsoft.com/office/drawing/2014/main" id="{A27F4796-C11D-E44C-D766-6797C354834C}"/>
              </a:ext>
            </a:extLst>
          </p:cNvPr>
          <p:cNvSpPr>
            <a:spLocks noGrp="1"/>
          </p:cNvSpPr>
          <p:nvPr>
            <p:ph type="body" sz="quarter" idx="22" hasCustomPrompt="1"/>
          </p:nvPr>
        </p:nvSpPr>
        <p:spPr>
          <a:xfrm>
            <a:off x="2104889" y="6642269"/>
            <a:ext cx="3062288" cy="482600"/>
          </a:xfrm>
        </p:spPr>
        <p:txBody>
          <a:bodyPr>
            <a:noAutofit/>
          </a:bodyPr>
          <a:lstStyle>
            <a:lvl1pPr marL="0" indent="0">
              <a:buNone/>
              <a:defRPr sz="3000" b="1" u="sng">
                <a:latin typeface="Amnesty Trade Gothic" panose="020B0503040303020004" pitchFamily="34" charset="77"/>
              </a:defRPr>
            </a:lvl1pPr>
          </a:lstStyle>
          <a:p>
            <a:pPr lvl="0"/>
            <a:r>
              <a:rPr lang="nl-NL" dirty="0"/>
              <a:t>Datum</a:t>
            </a:r>
          </a:p>
        </p:txBody>
      </p:sp>
      <p:sp>
        <p:nvSpPr>
          <p:cNvPr id="83" name="Tijdelijke aanduiding voor tekst 8">
            <a:extLst>
              <a:ext uri="{FF2B5EF4-FFF2-40B4-BE49-F238E27FC236}">
                <a16:creationId xmlns:a16="http://schemas.microsoft.com/office/drawing/2014/main" id="{A95C62B3-B775-6402-2009-7DCAA4255856}"/>
              </a:ext>
            </a:extLst>
          </p:cNvPr>
          <p:cNvSpPr>
            <a:spLocks noGrp="1"/>
          </p:cNvSpPr>
          <p:nvPr>
            <p:ph type="body" sz="quarter" idx="23" hasCustomPrompt="1"/>
          </p:nvPr>
        </p:nvSpPr>
        <p:spPr>
          <a:xfrm>
            <a:off x="6363283" y="7220699"/>
            <a:ext cx="2936622" cy="1274850"/>
          </a:xfrm>
        </p:spPr>
        <p:txBody>
          <a:bodyPr>
            <a:normAutofit/>
          </a:bodyPr>
          <a:lstStyle>
            <a:lvl1pPr marL="0" indent="0">
              <a:buNone/>
              <a:defRPr sz="2400">
                <a:latin typeface="Amnesty Trade Gothic" panose="020B0503040303020004" pitchFamily="34" charset="77"/>
              </a:defRPr>
            </a:lvl1pPr>
          </a:lstStyle>
          <a:p>
            <a:pPr lvl="0"/>
            <a:r>
              <a:rPr lang="nl-NL" dirty="0" err="1"/>
              <a:t>Lorem</a:t>
            </a:r>
            <a:r>
              <a:rPr lang="nl-NL" dirty="0"/>
              <a:t> </a:t>
            </a:r>
            <a:r>
              <a:rPr lang="nl-NL" dirty="0" err="1"/>
              <a:t>ipsum</a:t>
            </a:r>
            <a:r>
              <a:rPr lang="nl-NL" dirty="0"/>
              <a:t> </a:t>
            </a:r>
            <a:r>
              <a:rPr lang="nl-NL" dirty="0" err="1"/>
              <a:t>dolor</a:t>
            </a:r>
            <a:r>
              <a:rPr lang="nl-NL" dirty="0"/>
              <a:t> </a:t>
            </a:r>
            <a:r>
              <a:rPr lang="en-US" sz="2400" dirty="0">
                <a:solidFill>
                  <a:srgbClr val="000000"/>
                </a:solidFill>
                <a:latin typeface="Amnesty Trade Gothic 2 Light"/>
                <a:ea typeface="Amnesty Trade Gothic 2 Light"/>
                <a:cs typeface="Amnesty Trade Gothic 2 Light"/>
                <a:sym typeface="Amnesty Trade Gothic 2 Light"/>
              </a:rPr>
              <a:t>sit </a:t>
            </a:r>
            <a:r>
              <a:rPr lang="en-US" sz="2400" dirty="0" err="1">
                <a:solidFill>
                  <a:srgbClr val="000000"/>
                </a:solidFill>
                <a:latin typeface="Amnesty Trade Gothic 2 Light"/>
                <a:ea typeface="Amnesty Trade Gothic 2 Light"/>
                <a:cs typeface="Amnesty Trade Gothic 2 Light"/>
                <a:sym typeface="Amnesty Trade Gothic 2 Light"/>
              </a:rPr>
              <a:t>amet</a:t>
            </a:r>
            <a:r>
              <a:rPr lang="en-US" sz="2400" dirty="0">
                <a:solidFill>
                  <a:srgbClr val="000000"/>
                </a:solidFill>
                <a:latin typeface="Amnesty Trade Gothic 2 Light"/>
                <a:ea typeface="Amnesty Trade Gothic 2 Light"/>
                <a:cs typeface="Amnesty Trade Gothic 2 Light"/>
                <a:sym typeface="Amnesty Trade Gothic 2 Light"/>
              </a:rPr>
              <a:t>, </a:t>
            </a:r>
            <a:r>
              <a:rPr lang="en-US" sz="2400" dirty="0" err="1">
                <a:solidFill>
                  <a:srgbClr val="000000"/>
                </a:solidFill>
                <a:latin typeface="Amnesty Trade Gothic 2 Light"/>
                <a:ea typeface="Amnesty Trade Gothic 2 Light"/>
                <a:cs typeface="Amnesty Trade Gothic 2 Light"/>
                <a:sym typeface="Amnesty Trade Gothic 2 Light"/>
              </a:rPr>
              <a:t>consectetur</a:t>
            </a:r>
            <a:r>
              <a:rPr lang="en-US" sz="2400" dirty="0">
                <a:solidFill>
                  <a:srgbClr val="000000"/>
                </a:solidFill>
                <a:latin typeface="Amnesty Trade Gothic 2 Light"/>
                <a:ea typeface="Amnesty Trade Gothic 2 Light"/>
                <a:cs typeface="Amnesty Trade Gothic 2 Light"/>
                <a:sym typeface="Amnesty Trade Gothic 2 Light"/>
              </a:rPr>
              <a:t> </a:t>
            </a:r>
            <a:r>
              <a:rPr lang="en-US" sz="2400" dirty="0" err="1">
                <a:solidFill>
                  <a:srgbClr val="000000"/>
                </a:solidFill>
                <a:latin typeface="Amnesty Trade Gothic 2 Light"/>
                <a:ea typeface="Amnesty Trade Gothic 2 Light"/>
                <a:cs typeface="Amnesty Trade Gothic 2 Light"/>
                <a:sym typeface="Amnesty Trade Gothic 2 Light"/>
              </a:rPr>
              <a:t>adipiscing</a:t>
            </a:r>
            <a:r>
              <a:rPr lang="en-US" sz="2400" dirty="0">
                <a:solidFill>
                  <a:srgbClr val="000000"/>
                </a:solidFill>
                <a:latin typeface="Amnesty Trade Gothic 2 Light"/>
                <a:ea typeface="Amnesty Trade Gothic 2 Light"/>
                <a:cs typeface="Amnesty Trade Gothic 2 Light"/>
                <a:sym typeface="Amnesty Trade Gothic 2 Light"/>
              </a:rPr>
              <a:t> </a:t>
            </a:r>
            <a:r>
              <a:rPr lang="en-US" sz="2400" dirty="0" err="1">
                <a:solidFill>
                  <a:srgbClr val="000000"/>
                </a:solidFill>
                <a:latin typeface="Amnesty Trade Gothic 2 Light"/>
                <a:ea typeface="Amnesty Trade Gothic 2 Light"/>
                <a:cs typeface="Amnesty Trade Gothic 2 Light"/>
                <a:sym typeface="Amnesty Trade Gothic 2 Light"/>
              </a:rPr>
              <a:t>elit</a:t>
            </a:r>
            <a:r>
              <a:rPr lang="en-US" sz="2400" dirty="0">
                <a:solidFill>
                  <a:srgbClr val="000000"/>
                </a:solidFill>
                <a:latin typeface="Amnesty Trade Gothic 2 Light"/>
                <a:ea typeface="Amnesty Trade Gothic 2 Light"/>
                <a:cs typeface="Amnesty Trade Gothic 2 Light"/>
                <a:sym typeface="Amnesty Trade Gothic 2 Light"/>
              </a:rPr>
              <a:t>.</a:t>
            </a:r>
            <a:endParaRPr lang="nl-NL" dirty="0"/>
          </a:p>
        </p:txBody>
      </p:sp>
      <p:sp>
        <p:nvSpPr>
          <p:cNvPr id="84" name="Tijdelijke aanduiding voor tekst 10">
            <a:extLst>
              <a:ext uri="{FF2B5EF4-FFF2-40B4-BE49-F238E27FC236}">
                <a16:creationId xmlns:a16="http://schemas.microsoft.com/office/drawing/2014/main" id="{4C2BC02C-0BCF-0E14-B531-26C5EEE0853D}"/>
              </a:ext>
            </a:extLst>
          </p:cNvPr>
          <p:cNvSpPr>
            <a:spLocks noGrp="1"/>
          </p:cNvSpPr>
          <p:nvPr>
            <p:ph type="body" sz="quarter" idx="24" hasCustomPrompt="1"/>
          </p:nvPr>
        </p:nvSpPr>
        <p:spPr>
          <a:xfrm>
            <a:off x="6363282" y="6636717"/>
            <a:ext cx="3062288" cy="482600"/>
          </a:xfrm>
        </p:spPr>
        <p:txBody>
          <a:bodyPr>
            <a:noAutofit/>
          </a:bodyPr>
          <a:lstStyle>
            <a:lvl1pPr marL="0" indent="0">
              <a:buNone/>
              <a:defRPr sz="3000" b="1" u="sng">
                <a:latin typeface="Amnesty Trade Gothic" panose="020B0503040303020004" pitchFamily="34" charset="77"/>
              </a:defRPr>
            </a:lvl1pPr>
          </a:lstStyle>
          <a:p>
            <a:pPr lvl="0"/>
            <a:r>
              <a:rPr lang="nl-NL" dirty="0"/>
              <a:t>Datum</a:t>
            </a:r>
          </a:p>
        </p:txBody>
      </p:sp>
      <p:sp>
        <p:nvSpPr>
          <p:cNvPr id="85" name="Tijdelijke aanduiding voor tekst 8">
            <a:extLst>
              <a:ext uri="{FF2B5EF4-FFF2-40B4-BE49-F238E27FC236}">
                <a16:creationId xmlns:a16="http://schemas.microsoft.com/office/drawing/2014/main" id="{240E6E34-6FFB-5C3B-4F2F-2535C84F5036}"/>
              </a:ext>
            </a:extLst>
          </p:cNvPr>
          <p:cNvSpPr>
            <a:spLocks noGrp="1"/>
          </p:cNvSpPr>
          <p:nvPr>
            <p:ph type="body" sz="quarter" idx="25" hasCustomPrompt="1"/>
          </p:nvPr>
        </p:nvSpPr>
        <p:spPr>
          <a:xfrm>
            <a:off x="10324282" y="7219221"/>
            <a:ext cx="2936622" cy="1274850"/>
          </a:xfrm>
        </p:spPr>
        <p:txBody>
          <a:bodyPr>
            <a:normAutofit/>
          </a:bodyPr>
          <a:lstStyle>
            <a:lvl1pPr marL="0" indent="0">
              <a:buNone/>
              <a:defRPr sz="2400">
                <a:latin typeface="Amnesty Trade Gothic" panose="020B0503040303020004" pitchFamily="34" charset="77"/>
              </a:defRPr>
            </a:lvl1pPr>
          </a:lstStyle>
          <a:p>
            <a:pPr lvl="0"/>
            <a:r>
              <a:rPr lang="nl-NL" dirty="0" err="1"/>
              <a:t>Lorem</a:t>
            </a:r>
            <a:r>
              <a:rPr lang="nl-NL" dirty="0"/>
              <a:t> </a:t>
            </a:r>
            <a:r>
              <a:rPr lang="nl-NL" dirty="0" err="1"/>
              <a:t>ipsum</a:t>
            </a:r>
            <a:r>
              <a:rPr lang="nl-NL" dirty="0"/>
              <a:t> </a:t>
            </a:r>
            <a:r>
              <a:rPr lang="nl-NL" dirty="0" err="1"/>
              <a:t>dolor</a:t>
            </a:r>
            <a:r>
              <a:rPr lang="nl-NL" dirty="0"/>
              <a:t> </a:t>
            </a:r>
            <a:r>
              <a:rPr lang="en-US" sz="2400" dirty="0">
                <a:solidFill>
                  <a:srgbClr val="000000"/>
                </a:solidFill>
                <a:latin typeface="Amnesty Trade Gothic 2 Light"/>
                <a:ea typeface="Amnesty Trade Gothic 2 Light"/>
                <a:cs typeface="Amnesty Trade Gothic 2 Light"/>
                <a:sym typeface="Amnesty Trade Gothic 2 Light"/>
              </a:rPr>
              <a:t>sit </a:t>
            </a:r>
            <a:r>
              <a:rPr lang="en-US" sz="2400" dirty="0" err="1">
                <a:solidFill>
                  <a:srgbClr val="000000"/>
                </a:solidFill>
                <a:latin typeface="Amnesty Trade Gothic 2 Light"/>
                <a:ea typeface="Amnesty Trade Gothic 2 Light"/>
                <a:cs typeface="Amnesty Trade Gothic 2 Light"/>
                <a:sym typeface="Amnesty Trade Gothic 2 Light"/>
              </a:rPr>
              <a:t>amet</a:t>
            </a:r>
            <a:r>
              <a:rPr lang="en-US" sz="2400" dirty="0">
                <a:solidFill>
                  <a:srgbClr val="000000"/>
                </a:solidFill>
                <a:latin typeface="Amnesty Trade Gothic 2 Light"/>
                <a:ea typeface="Amnesty Trade Gothic 2 Light"/>
                <a:cs typeface="Amnesty Trade Gothic 2 Light"/>
                <a:sym typeface="Amnesty Trade Gothic 2 Light"/>
              </a:rPr>
              <a:t>, </a:t>
            </a:r>
            <a:r>
              <a:rPr lang="en-US" sz="2400" dirty="0" err="1">
                <a:solidFill>
                  <a:srgbClr val="000000"/>
                </a:solidFill>
                <a:latin typeface="Amnesty Trade Gothic 2 Light"/>
                <a:ea typeface="Amnesty Trade Gothic 2 Light"/>
                <a:cs typeface="Amnesty Trade Gothic 2 Light"/>
                <a:sym typeface="Amnesty Trade Gothic 2 Light"/>
              </a:rPr>
              <a:t>consectetur</a:t>
            </a:r>
            <a:r>
              <a:rPr lang="en-US" sz="2400" dirty="0">
                <a:solidFill>
                  <a:srgbClr val="000000"/>
                </a:solidFill>
                <a:latin typeface="Amnesty Trade Gothic 2 Light"/>
                <a:ea typeface="Amnesty Trade Gothic 2 Light"/>
                <a:cs typeface="Amnesty Trade Gothic 2 Light"/>
                <a:sym typeface="Amnesty Trade Gothic 2 Light"/>
              </a:rPr>
              <a:t> </a:t>
            </a:r>
            <a:r>
              <a:rPr lang="en-US" sz="2400" dirty="0" err="1">
                <a:solidFill>
                  <a:srgbClr val="000000"/>
                </a:solidFill>
                <a:latin typeface="Amnesty Trade Gothic 2 Light"/>
                <a:ea typeface="Amnesty Trade Gothic 2 Light"/>
                <a:cs typeface="Amnesty Trade Gothic 2 Light"/>
                <a:sym typeface="Amnesty Trade Gothic 2 Light"/>
              </a:rPr>
              <a:t>adipiscing</a:t>
            </a:r>
            <a:r>
              <a:rPr lang="en-US" sz="2400" dirty="0">
                <a:solidFill>
                  <a:srgbClr val="000000"/>
                </a:solidFill>
                <a:latin typeface="Amnesty Trade Gothic 2 Light"/>
                <a:ea typeface="Amnesty Trade Gothic 2 Light"/>
                <a:cs typeface="Amnesty Trade Gothic 2 Light"/>
                <a:sym typeface="Amnesty Trade Gothic 2 Light"/>
              </a:rPr>
              <a:t> </a:t>
            </a:r>
            <a:r>
              <a:rPr lang="en-US" sz="2400" dirty="0" err="1">
                <a:solidFill>
                  <a:srgbClr val="000000"/>
                </a:solidFill>
                <a:latin typeface="Amnesty Trade Gothic 2 Light"/>
                <a:ea typeface="Amnesty Trade Gothic 2 Light"/>
                <a:cs typeface="Amnesty Trade Gothic 2 Light"/>
                <a:sym typeface="Amnesty Trade Gothic 2 Light"/>
              </a:rPr>
              <a:t>elit</a:t>
            </a:r>
            <a:r>
              <a:rPr lang="en-US" sz="2400" dirty="0">
                <a:solidFill>
                  <a:srgbClr val="000000"/>
                </a:solidFill>
                <a:latin typeface="Amnesty Trade Gothic 2 Light"/>
                <a:ea typeface="Amnesty Trade Gothic 2 Light"/>
                <a:cs typeface="Amnesty Trade Gothic 2 Light"/>
                <a:sym typeface="Amnesty Trade Gothic 2 Light"/>
              </a:rPr>
              <a:t>.</a:t>
            </a:r>
            <a:endParaRPr lang="nl-NL" dirty="0"/>
          </a:p>
        </p:txBody>
      </p:sp>
      <p:sp>
        <p:nvSpPr>
          <p:cNvPr id="86" name="Tijdelijke aanduiding voor tekst 10">
            <a:extLst>
              <a:ext uri="{FF2B5EF4-FFF2-40B4-BE49-F238E27FC236}">
                <a16:creationId xmlns:a16="http://schemas.microsoft.com/office/drawing/2014/main" id="{84077008-F562-829D-F391-E364BBCB80F2}"/>
              </a:ext>
            </a:extLst>
          </p:cNvPr>
          <p:cNvSpPr>
            <a:spLocks noGrp="1"/>
          </p:cNvSpPr>
          <p:nvPr>
            <p:ph type="body" sz="quarter" idx="26" hasCustomPrompt="1"/>
          </p:nvPr>
        </p:nvSpPr>
        <p:spPr>
          <a:xfrm>
            <a:off x="10324281" y="6635239"/>
            <a:ext cx="3062288" cy="482600"/>
          </a:xfrm>
        </p:spPr>
        <p:txBody>
          <a:bodyPr>
            <a:noAutofit/>
          </a:bodyPr>
          <a:lstStyle>
            <a:lvl1pPr marL="0" indent="0">
              <a:buNone/>
              <a:defRPr sz="3000" b="1" u="sng">
                <a:latin typeface="Amnesty Trade Gothic" panose="020B0503040303020004" pitchFamily="34" charset="77"/>
              </a:defRPr>
            </a:lvl1pPr>
          </a:lstStyle>
          <a:p>
            <a:pPr lvl="0"/>
            <a:r>
              <a:rPr lang="nl-NL" dirty="0"/>
              <a:t>Datum</a:t>
            </a:r>
          </a:p>
        </p:txBody>
      </p:sp>
      <p:sp>
        <p:nvSpPr>
          <p:cNvPr id="87" name="Tijdelijke aanduiding voor tekst 8">
            <a:extLst>
              <a:ext uri="{FF2B5EF4-FFF2-40B4-BE49-F238E27FC236}">
                <a16:creationId xmlns:a16="http://schemas.microsoft.com/office/drawing/2014/main" id="{3414EB62-6958-3828-7C08-3FDE611DCF7B}"/>
              </a:ext>
            </a:extLst>
          </p:cNvPr>
          <p:cNvSpPr>
            <a:spLocks noGrp="1"/>
          </p:cNvSpPr>
          <p:nvPr>
            <p:ph type="body" sz="quarter" idx="27" hasCustomPrompt="1"/>
          </p:nvPr>
        </p:nvSpPr>
        <p:spPr>
          <a:xfrm>
            <a:off x="14519178" y="7216382"/>
            <a:ext cx="2936622" cy="1274850"/>
          </a:xfrm>
        </p:spPr>
        <p:txBody>
          <a:bodyPr>
            <a:normAutofit/>
          </a:bodyPr>
          <a:lstStyle>
            <a:lvl1pPr marL="0" indent="0">
              <a:buNone/>
              <a:defRPr sz="2400">
                <a:latin typeface="Amnesty Trade Gothic" panose="020B0503040303020004" pitchFamily="34" charset="77"/>
              </a:defRPr>
            </a:lvl1pPr>
          </a:lstStyle>
          <a:p>
            <a:pPr lvl="0"/>
            <a:r>
              <a:rPr lang="nl-NL" dirty="0" err="1"/>
              <a:t>Lorem</a:t>
            </a:r>
            <a:r>
              <a:rPr lang="nl-NL" dirty="0"/>
              <a:t> </a:t>
            </a:r>
            <a:r>
              <a:rPr lang="nl-NL" dirty="0" err="1"/>
              <a:t>ipsum</a:t>
            </a:r>
            <a:r>
              <a:rPr lang="nl-NL" dirty="0"/>
              <a:t> </a:t>
            </a:r>
            <a:r>
              <a:rPr lang="nl-NL" dirty="0" err="1"/>
              <a:t>dolor</a:t>
            </a:r>
            <a:r>
              <a:rPr lang="nl-NL" dirty="0"/>
              <a:t> </a:t>
            </a:r>
            <a:r>
              <a:rPr lang="en-US" sz="2400" dirty="0">
                <a:solidFill>
                  <a:srgbClr val="000000"/>
                </a:solidFill>
                <a:latin typeface="Amnesty Trade Gothic 2 Light"/>
                <a:ea typeface="Amnesty Trade Gothic 2 Light"/>
                <a:cs typeface="Amnesty Trade Gothic 2 Light"/>
                <a:sym typeface="Amnesty Trade Gothic 2 Light"/>
              </a:rPr>
              <a:t>sit </a:t>
            </a:r>
            <a:r>
              <a:rPr lang="en-US" sz="2400" dirty="0" err="1">
                <a:solidFill>
                  <a:srgbClr val="000000"/>
                </a:solidFill>
                <a:latin typeface="Amnesty Trade Gothic 2 Light"/>
                <a:ea typeface="Amnesty Trade Gothic 2 Light"/>
                <a:cs typeface="Amnesty Trade Gothic 2 Light"/>
                <a:sym typeface="Amnesty Trade Gothic 2 Light"/>
              </a:rPr>
              <a:t>amet</a:t>
            </a:r>
            <a:r>
              <a:rPr lang="en-US" sz="2400" dirty="0">
                <a:solidFill>
                  <a:srgbClr val="000000"/>
                </a:solidFill>
                <a:latin typeface="Amnesty Trade Gothic 2 Light"/>
                <a:ea typeface="Amnesty Trade Gothic 2 Light"/>
                <a:cs typeface="Amnesty Trade Gothic 2 Light"/>
                <a:sym typeface="Amnesty Trade Gothic 2 Light"/>
              </a:rPr>
              <a:t>, </a:t>
            </a:r>
            <a:r>
              <a:rPr lang="en-US" sz="2400" dirty="0" err="1">
                <a:solidFill>
                  <a:srgbClr val="000000"/>
                </a:solidFill>
                <a:latin typeface="Amnesty Trade Gothic 2 Light"/>
                <a:ea typeface="Amnesty Trade Gothic 2 Light"/>
                <a:cs typeface="Amnesty Trade Gothic 2 Light"/>
                <a:sym typeface="Amnesty Trade Gothic 2 Light"/>
              </a:rPr>
              <a:t>consectetur</a:t>
            </a:r>
            <a:r>
              <a:rPr lang="en-US" sz="2400" dirty="0">
                <a:solidFill>
                  <a:srgbClr val="000000"/>
                </a:solidFill>
                <a:latin typeface="Amnesty Trade Gothic 2 Light"/>
                <a:ea typeface="Amnesty Trade Gothic 2 Light"/>
                <a:cs typeface="Amnesty Trade Gothic 2 Light"/>
                <a:sym typeface="Amnesty Trade Gothic 2 Light"/>
              </a:rPr>
              <a:t> </a:t>
            </a:r>
            <a:r>
              <a:rPr lang="en-US" sz="2400" dirty="0" err="1">
                <a:solidFill>
                  <a:srgbClr val="000000"/>
                </a:solidFill>
                <a:latin typeface="Amnesty Trade Gothic 2 Light"/>
                <a:ea typeface="Amnesty Trade Gothic 2 Light"/>
                <a:cs typeface="Amnesty Trade Gothic 2 Light"/>
                <a:sym typeface="Amnesty Trade Gothic 2 Light"/>
              </a:rPr>
              <a:t>adipiscing</a:t>
            </a:r>
            <a:r>
              <a:rPr lang="en-US" sz="2400" dirty="0">
                <a:solidFill>
                  <a:srgbClr val="000000"/>
                </a:solidFill>
                <a:latin typeface="Amnesty Trade Gothic 2 Light"/>
                <a:ea typeface="Amnesty Trade Gothic 2 Light"/>
                <a:cs typeface="Amnesty Trade Gothic 2 Light"/>
                <a:sym typeface="Amnesty Trade Gothic 2 Light"/>
              </a:rPr>
              <a:t> </a:t>
            </a:r>
            <a:r>
              <a:rPr lang="en-US" sz="2400" dirty="0" err="1">
                <a:solidFill>
                  <a:srgbClr val="000000"/>
                </a:solidFill>
                <a:latin typeface="Amnesty Trade Gothic 2 Light"/>
                <a:ea typeface="Amnesty Trade Gothic 2 Light"/>
                <a:cs typeface="Amnesty Trade Gothic 2 Light"/>
                <a:sym typeface="Amnesty Trade Gothic 2 Light"/>
              </a:rPr>
              <a:t>elit</a:t>
            </a:r>
            <a:r>
              <a:rPr lang="en-US" sz="2400" dirty="0">
                <a:solidFill>
                  <a:srgbClr val="000000"/>
                </a:solidFill>
                <a:latin typeface="Amnesty Trade Gothic 2 Light"/>
                <a:ea typeface="Amnesty Trade Gothic 2 Light"/>
                <a:cs typeface="Amnesty Trade Gothic 2 Light"/>
                <a:sym typeface="Amnesty Trade Gothic 2 Light"/>
              </a:rPr>
              <a:t>.</a:t>
            </a:r>
            <a:endParaRPr lang="nl-NL" dirty="0"/>
          </a:p>
        </p:txBody>
      </p:sp>
      <p:sp>
        <p:nvSpPr>
          <p:cNvPr id="88" name="Tijdelijke aanduiding voor tekst 10">
            <a:extLst>
              <a:ext uri="{FF2B5EF4-FFF2-40B4-BE49-F238E27FC236}">
                <a16:creationId xmlns:a16="http://schemas.microsoft.com/office/drawing/2014/main" id="{6A830F93-EE03-C052-6B4E-2E14E4FA1E66}"/>
              </a:ext>
            </a:extLst>
          </p:cNvPr>
          <p:cNvSpPr>
            <a:spLocks noGrp="1"/>
          </p:cNvSpPr>
          <p:nvPr>
            <p:ph type="body" sz="quarter" idx="28" hasCustomPrompt="1"/>
          </p:nvPr>
        </p:nvSpPr>
        <p:spPr>
          <a:xfrm>
            <a:off x="14519177" y="6632400"/>
            <a:ext cx="3062288" cy="482600"/>
          </a:xfrm>
        </p:spPr>
        <p:txBody>
          <a:bodyPr>
            <a:noAutofit/>
          </a:bodyPr>
          <a:lstStyle>
            <a:lvl1pPr marL="0" indent="0">
              <a:buNone/>
              <a:defRPr sz="3000" b="1" u="sng">
                <a:latin typeface="Amnesty Trade Gothic" panose="020B0503040303020004" pitchFamily="34" charset="77"/>
              </a:defRPr>
            </a:lvl1pPr>
          </a:lstStyle>
          <a:p>
            <a:pPr lvl="0"/>
            <a:r>
              <a:rPr lang="nl-NL" dirty="0"/>
              <a:t>Datum</a:t>
            </a:r>
          </a:p>
        </p:txBody>
      </p:sp>
      <p:sp>
        <p:nvSpPr>
          <p:cNvPr id="89" name="Tijdelijke aanduiding voor tekst 10">
            <a:extLst>
              <a:ext uri="{FF2B5EF4-FFF2-40B4-BE49-F238E27FC236}">
                <a16:creationId xmlns:a16="http://schemas.microsoft.com/office/drawing/2014/main" id="{0EB1ED03-228C-1D95-3A60-147BAB4C0948}"/>
              </a:ext>
            </a:extLst>
          </p:cNvPr>
          <p:cNvSpPr>
            <a:spLocks noGrp="1"/>
          </p:cNvSpPr>
          <p:nvPr>
            <p:ph type="body" sz="quarter" idx="29" hasCustomPrompt="1"/>
          </p:nvPr>
        </p:nvSpPr>
        <p:spPr>
          <a:xfrm>
            <a:off x="15899321" y="4072835"/>
            <a:ext cx="1897056" cy="1368079"/>
          </a:xfrm>
        </p:spPr>
        <p:txBody>
          <a:bodyPr>
            <a:noAutofit/>
          </a:bodyPr>
          <a:lstStyle>
            <a:lvl1pPr marL="0" indent="0" algn="r">
              <a:buNone/>
              <a:defRPr sz="3000" b="1" u="sng">
                <a:latin typeface="Amnesty Trade Gothic" panose="020B0503040303020004" pitchFamily="34" charset="77"/>
              </a:defRPr>
            </a:lvl1pPr>
          </a:lstStyle>
          <a:p>
            <a:pPr lvl="0"/>
            <a:r>
              <a:rPr lang="nl-NL" dirty="0"/>
              <a:t>Doel</a:t>
            </a:r>
          </a:p>
        </p:txBody>
      </p:sp>
    </p:spTree>
    <p:extLst>
      <p:ext uri="{BB962C8B-B14F-4D97-AF65-F5344CB8AC3E}">
        <p14:creationId xmlns:p14="http://schemas.microsoft.com/office/powerpoint/2010/main" val="22774127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allery 4 foto's">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8904116C-9C1C-596A-07E9-69F7ECC6969E}"/>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2" y="-1"/>
            <a:ext cx="18288001" cy="10287001"/>
          </a:xfrm>
          <a:prstGeom prst="rect">
            <a:avLst/>
          </a:prstGeom>
        </p:spPr>
      </p:pic>
      <p:sp>
        <p:nvSpPr>
          <p:cNvPr id="73" name="Title Placeholder 1">
            <a:extLst>
              <a:ext uri="{FF2B5EF4-FFF2-40B4-BE49-F238E27FC236}">
                <a16:creationId xmlns:a16="http://schemas.microsoft.com/office/drawing/2014/main" id="{FA3D211A-5B42-D7C1-6B33-337283F57B44}"/>
              </a:ext>
            </a:extLst>
          </p:cNvPr>
          <p:cNvSpPr>
            <a:spLocks noGrp="1"/>
          </p:cNvSpPr>
          <p:nvPr>
            <p:ph type="title" hasCustomPrompt="1"/>
          </p:nvPr>
        </p:nvSpPr>
        <p:spPr>
          <a:xfrm>
            <a:off x="457199" y="342900"/>
            <a:ext cx="8591551" cy="721100"/>
          </a:xfrm>
          <a:prstGeom prst="rect">
            <a:avLst/>
          </a:prstGeom>
        </p:spPr>
        <p:txBody>
          <a:bodyPr vert="horz" lIns="91440" tIns="45720" rIns="91440" bIns="45720" rtlCol="0" anchor="ctr">
            <a:normAutofit/>
          </a:bodyPr>
          <a:lstStyle>
            <a:lvl1pPr algn="l">
              <a:defRPr sz="3000" b="1" i="0">
                <a:latin typeface="Amnesty Trade Gothic Cn" panose="020B0506040303020004" pitchFamily="34" charset="77"/>
              </a:defRPr>
            </a:lvl1pPr>
          </a:lstStyle>
          <a:p>
            <a:r>
              <a:rPr lang="en-US" dirty="0"/>
              <a:t>TITEL / HOOFDSTUK IN KAPITALEN</a:t>
            </a:r>
          </a:p>
        </p:txBody>
      </p:sp>
      <p:sp>
        <p:nvSpPr>
          <p:cNvPr id="75" name="Tijdelijke aanduiding voor tekst 4">
            <a:extLst>
              <a:ext uri="{FF2B5EF4-FFF2-40B4-BE49-F238E27FC236}">
                <a16:creationId xmlns:a16="http://schemas.microsoft.com/office/drawing/2014/main" id="{B8DE0956-66E6-22EB-E41E-03BAC0C7FD05}"/>
              </a:ext>
            </a:extLst>
          </p:cNvPr>
          <p:cNvSpPr>
            <a:spLocks noGrp="1"/>
          </p:cNvSpPr>
          <p:nvPr>
            <p:ph type="body" sz="quarter" idx="14" hasCustomPrompt="1"/>
          </p:nvPr>
        </p:nvSpPr>
        <p:spPr>
          <a:xfrm>
            <a:off x="456996" y="1409378"/>
            <a:ext cx="8591552" cy="1328414"/>
          </a:xfrm>
        </p:spPr>
        <p:txBody>
          <a:bodyPr>
            <a:normAutofit/>
          </a:bodyPr>
          <a:lstStyle>
            <a:lvl1pPr marL="0" indent="0">
              <a:buNone/>
              <a:defRPr sz="8000" b="1" i="0">
                <a:latin typeface="Amnesty Trade Gothic Cn" panose="020B0506040303020004" pitchFamily="34" charset="77"/>
              </a:defRPr>
            </a:lvl1pPr>
          </a:lstStyle>
          <a:p>
            <a:pPr lvl="0"/>
            <a:r>
              <a:rPr lang="nl-NL" dirty="0"/>
              <a:t>TEXT / BULLETS</a:t>
            </a:r>
          </a:p>
        </p:txBody>
      </p:sp>
      <p:sp>
        <p:nvSpPr>
          <p:cNvPr id="80" name="Tijdelijke aanduiding voor tekst 4">
            <a:extLst>
              <a:ext uri="{FF2B5EF4-FFF2-40B4-BE49-F238E27FC236}">
                <a16:creationId xmlns:a16="http://schemas.microsoft.com/office/drawing/2014/main" id="{FAA85669-2A26-63BC-10E7-68E427521925}"/>
              </a:ext>
            </a:extLst>
          </p:cNvPr>
          <p:cNvSpPr>
            <a:spLocks noGrp="1"/>
          </p:cNvSpPr>
          <p:nvPr>
            <p:ph type="body" sz="quarter" idx="10" hasCustomPrompt="1"/>
          </p:nvPr>
        </p:nvSpPr>
        <p:spPr>
          <a:xfrm>
            <a:off x="864992" y="2911252"/>
            <a:ext cx="6011299" cy="6616700"/>
          </a:xfrm>
        </p:spPr>
        <p:txBody>
          <a:bodyPr>
            <a:normAutofit/>
          </a:bodyPr>
          <a:lstStyle>
            <a:lvl1pPr>
              <a:defRPr sz="3600" b="0" i="0">
                <a:latin typeface="Amnesty Trade Gothic Light" panose="020B0403040303020004" pitchFamily="34" charset="77"/>
              </a:defRPr>
            </a:lvl1pPr>
          </a:lstStyle>
          <a:p>
            <a:pPr lvl="0"/>
            <a:r>
              <a:rPr lang="nl-NL" dirty="0"/>
              <a:t>Quiz</a:t>
            </a:r>
          </a:p>
          <a:p>
            <a:pPr lvl="0"/>
            <a:r>
              <a:rPr lang="nl-NL" dirty="0"/>
              <a:t>Demonstratierecht in NL</a:t>
            </a:r>
          </a:p>
          <a:p>
            <a:pPr lvl="0"/>
            <a:r>
              <a:rPr lang="nl-NL" dirty="0"/>
              <a:t>Doelen campagne</a:t>
            </a:r>
          </a:p>
          <a:p>
            <a:pPr lvl="0"/>
            <a:r>
              <a:rPr lang="nl-NL" dirty="0" err="1"/>
              <a:t>What’s</a:t>
            </a:r>
            <a:r>
              <a:rPr lang="nl-NL" dirty="0"/>
              <a:t> next?</a:t>
            </a:r>
          </a:p>
          <a:p>
            <a:pPr lvl="0"/>
            <a:r>
              <a:rPr lang="nl-NL" dirty="0"/>
              <a:t>Q&amp;A</a:t>
            </a:r>
          </a:p>
        </p:txBody>
      </p:sp>
      <p:sp>
        <p:nvSpPr>
          <p:cNvPr id="86" name="Tijdelijke aanduiding voor afbeelding 81">
            <a:extLst>
              <a:ext uri="{FF2B5EF4-FFF2-40B4-BE49-F238E27FC236}">
                <a16:creationId xmlns:a16="http://schemas.microsoft.com/office/drawing/2014/main" id="{1500B8C9-3D14-62E5-1A4D-AA4736E16F0B}"/>
              </a:ext>
            </a:extLst>
          </p:cNvPr>
          <p:cNvSpPr>
            <a:spLocks noGrp="1"/>
          </p:cNvSpPr>
          <p:nvPr>
            <p:ph type="pic" sz="quarter" idx="15"/>
          </p:nvPr>
        </p:nvSpPr>
        <p:spPr>
          <a:xfrm>
            <a:off x="12725400" y="288925"/>
            <a:ext cx="5273675" cy="4725988"/>
          </a:xfrm>
        </p:spPr>
        <p:txBody>
          <a:bodyPr/>
          <a:lstStyle/>
          <a:p>
            <a:r>
              <a:rPr lang="nl-NL"/>
              <a:t>Klik op het pictogram als u een afbeelding wilt toevoegen</a:t>
            </a:r>
          </a:p>
        </p:txBody>
      </p:sp>
      <p:sp>
        <p:nvSpPr>
          <p:cNvPr id="87" name="Tijdelijke aanduiding voor afbeelding 81">
            <a:extLst>
              <a:ext uri="{FF2B5EF4-FFF2-40B4-BE49-F238E27FC236}">
                <a16:creationId xmlns:a16="http://schemas.microsoft.com/office/drawing/2014/main" id="{80AF4561-9B2C-8DC2-2DF8-DBE3A0FA29AF}"/>
              </a:ext>
            </a:extLst>
          </p:cNvPr>
          <p:cNvSpPr>
            <a:spLocks noGrp="1"/>
          </p:cNvSpPr>
          <p:nvPr>
            <p:ph type="pic" sz="quarter" idx="16"/>
          </p:nvPr>
        </p:nvSpPr>
        <p:spPr>
          <a:xfrm>
            <a:off x="7131082" y="288925"/>
            <a:ext cx="5273675" cy="4725988"/>
          </a:xfrm>
        </p:spPr>
        <p:txBody>
          <a:bodyPr/>
          <a:lstStyle/>
          <a:p>
            <a:r>
              <a:rPr lang="nl-NL"/>
              <a:t>Klik op het pictogram als u een afbeelding wilt toevoegen</a:t>
            </a:r>
          </a:p>
        </p:txBody>
      </p:sp>
      <p:sp>
        <p:nvSpPr>
          <p:cNvPr id="88" name="Tijdelijke aanduiding voor afbeelding 81">
            <a:extLst>
              <a:ext uri="{FF2B5EF4-FFF2-40B4-BE49-F238E27FC236}">
                <a16:creationId xmlns:a16="http://schemas.microsoft.com/office/drawing/2014/main" id="{9BF067E8-FFF2-B546-A030-55730671B265}"/>
              </a:ext>
            </a:extLst>
          </p:cNvPr>
          <p:cNvSpPr>
            <a:spLocks noGrp="1"/>
          </p:cNvSpPr>
          <p:nvPr>
            <p:ph type="pic" sz="quarter" idx="17"/>
          </p:nvPr>
        </p:nvSpPr>
        <p:spPr>
          <a:xfrm>
            <a:off x="7131082" y="5324388"/>
            <a:ext cx="5273675" cy="4725988"/>
          </a:xfrm>
        </p:spPr>
        <p:txBody>
          <a:bodyPr/>
          <a:lstStyle/>
          <a:p>
            <a:r>
              <a:rPr lang="nl-NL"/>
              <a:t>Klik op het pictogram als u een afbeelding wilt toevoegen</a:t>
            </a:r>
          </a:p>
        </p:txBody>
      </p:sp>
      <p:sp>
        <p:nvSpPr>
          <p:cNvPr id="89" name="Tijdelijke aanduiding voor afbeelding 81">
            <a:extLst>
              <a:ext uri="{FF2B5EF4-FFF2-40B4-BE49-F238E27FC236}">
                <a16:creationId xmlns:a16="http://schemas.microsoft.com/office/drawing/2014/main" id="{818644F3-8BF6-BE2C-E532-B0A3C8CE3A01}"/>
              </a:ext>
            </a:extLst>
          </p:cNvPr>
          <p:cNvSpPr>
            <a:spLocks noGrp="1"/>
          </p:cNvSpPr>
          <p:nvPr>
            <p:ph type="pic" sz="quarter" idx="18"/>
          </p:nvPr>
        </p:nvSpPr>
        <p:spPr>
          <a:xfrm>
            <a:off x="12724891" y="5324388"/>
            <a:ext cx="5273675" cy="4725988"/>
          </a:xfrm>
        </p:spPr>
        <p:txBody>
          <a:bodyPr/>
          <a:lstStyle/>
          <a:p>
            <a:r>
              <a:rPr lang="nl-NL"/>
              <a:t>Klik op het pictogram als u een afbeelding wilt toevoegen</a:t>
            </a:r>
          </a:p>
        </p:txBody>
      </p:sp>
    </p:spTree>
    <p:extLst>
      <p:ext uri="{BB962C8B-B14F-4D97-AF65-F5344CB8AC3E}">
        <p14:creationId xmlns:p14="http://schemas.microsoft.com/office/powerpoint/2010/main" val="2241197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allery 8 foto's">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B12E7C88-8E20-9378-9B33-55405FD7EC0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2" y="-1"/>
            <a:ext cx="18288001" cy="10287001"/>
          </a:xfrm>
          <a:prstGeom prst="rect">
            <a:avLst/>
          </a:prstGeom>
        </p:spPr>
      </p:pic>
      <p:sp>
        <p:nvSpPr>
          <p:cNvPr id="35" name="Title Placeholder 1">
            <a:extLst>
              <a:ext uri="{FF2B5EF4-FFF2-40B4-BE49-F238E27FC236}">
                <a16:creationId xmlns:a16="http://schemas.microsoft.com/office/drawing/2014/main" id="{D5DA3C30-F39D-36DC-04B2-E7AAC61F7713}"/>
              </a:ext>
            </a:extLst>
          </p:cNvPr>
          <p:cNvSpPr>
            <a:spLocks noGrp="1"/>
          </p:cNvSpPr>
          <p:nvPr>
            <p:ph type="title" hasCustomPrompt="1"/>
          </p:nvPr>
        </p:nvSpPr>
        <p:spPr>
          <a:xfrm>
            <a:off x="457199" y="342900"/>
            <a:ext cx="8591551" cy="721100"/>
          </a:xfrm>
          <a:prstGeom prst="rect">
            <a:avLst/>
          </a:prstGeom>
        </p:spPr>
        <p:txBody>
          <a:bodyPr vert="horz" lIns="91440" tIns="45720" rIns="91440" bIns="45720" rtlCol="0" anchor="ctr">
            <a:normAutofit/>
          </a:bodyPr>
          <a:lstStyle>
            <a:lvl1pPr algn="l">
              <a:defRPr sz="3000" b="1" i="0">
                <a:latin typeface="Amnesty Trade Gothic Cn" panose="020B0506040303020004" pitchFamily="34" charset="77"/>
              </a:defRPr>
            </a:lvl1pPr>
          </a:lstStyle>
          <a:p>
            <a:r>
              <a:rPr lang="en-US" dirty="0"/>
              <a:t>TITEL / HOOFDSTUK IN KAPITALEN</a:t>
            </a:r>
          </a:p>
        </p:txBody>
      </p:sp>
      <p:sp>
        <p:nvSpPr>
          <p:cNvPr id="44" name="Tijdelijke aanduiding voor afbeelding 81">
            <a:extLst>
              <a:ext uri="{FF2B5EF4-FFF2-40B4-BE49-F238E27FC236}">
                <a16:creationId xmlns:a16="http://schemas.microsoft.com/office/drawing/2014/main" id="{B4252168-F181-C75B-3B3D-A13A15B91B6D}"/>
              </a:ext>
            </a:extLst>
          </p:cNvPr>
          <p:cNvSpPr>
            <a:spLocks noGrp="1"/>
          </p:cNvSpPr>
          <p:nvPr>
            <p:ph type="pic" sz="quarter" idx="16"/>
          </p:nvPr>
        </p:nvSpPr>
        <p:spPr>
          <a:xfrm>
            <a:off x="319075" y="1793453"/>
            <a:ext cx="4253002" cy="3985976"/>
          </a:xfrm>
        </p:spPr>
        <p:txBody>
          <a:bodyPr/>
          <a:lstStyle/>
          <a:p>
            <a:r>
              <a:rPr lang="nl-NL"/>
              <a:t>Klik op het pictogram als u een afbeelding wilt toevoegen</a:t>
            </a:r>
          </a:p>
        </p:txBody>
      </p:sp>
      <p:sp>
        <p:nvSpPr>
          <p:cNvPr id="45" name="Tijdelijke aanduiding voor afbeelding 81">
            <a:extLst>
              <a:ext uri="{FF2B5EF4-FFF2-40B4-BE49-F238E27FC236}">
                <a16:creationId xmlns:a16="http://schemas.microsoft.com/office/drawing/2014/main" id="{3C691B85-5D6D-28FE-DE89-9FFCC21FF259}"/>
              </a:ext>
            </a:extLst>
          </p:cNvPr>
          <p:cNvSpPr>
            <a:spLocks noGrp="1"/>
          </p:cNvSpPr>
          <p:nvPr>
            <p:ph type="pic" sz="quarter" idx="17"/>
          </p:nvPr>
        </p:nvSpPr>
        <p:spPr>
          <a:xfrm>
            <a:off x="13751440" y="1782500"/>
            <a:ext cx="4253002" cy="3985976"/>
          </a:xfrm>
        </p:spPr>
        <p:txBody>
          <a:bodyPr/>
          <a:lstStyle/>
          <a:p>
            <a:r>
              <a:rPr lang="nl-NL"/>
              <a:t>Klik op het pictogram als u een afbeelding wilt toevoegen</a:t>
            </a:r>
          </a:p>
        </p:txBody>
      </p:sp>
      <p:sp>
        <p:nvSpPr>
          <p:cNvPr id="46" name="Tijdelijke aanduiding voor afbeelding 81">
            <a:extLst>
              <a:ext uri="{FF2B5EF4-FFF2-40B4-BE49-F238E27FC236}">
                <a16:creationId xmlns:a16="http://schemas.microsoft.com/office/drawing/2014/main" id="{5CC4ECBE-1C5A-920B-3C83-0231886BD788}"/>
              </a:ext>
            </a:extLst>
          </p:cNvPr>
          <p:cNvSpPr>
            <a:spLocks noGrp="1"/>
          </p:cNvSpPr>
          <p:nvPr>
            <p:ph type="pic" sz="quarter" idx="18"/>
          </p:nvPr>
        </p:nvSpPr>
        <p:spPr>
          <a:xfrm>
            <a:off x="9253942" y="1766171"/>
            <a:ext cx="4253002" cy="3985976"/>
          </a:xfrm>
        </p:spPr>
        <p:txBody>
          <a:bodyPr/>
          <a:lstStyle/>
          <a:p>
            <a:r>
              <a:rPr lang="nl-NL"/>
              <a:t>Klik op het pictogram als u een afbeelding wilt toevoegen</a:t>
            </a:r>
          </a:p>
        </p:txBody>
      </p:sp>
      <p:sp>
        <p:nvSpPr>
          <p:cNvPr id="47" name="Tijdelijke aanduiding voor afbeelding 81">
            <a:extLst>
              <a:ext uri="{FF2B5EF4-FFF2-40B4-BE49-F238E27FC236}">
                <a16:creationId xmlns:a16="http://schemas.microsoft.com/office/drawing/2014/main" id="{F1DE87C9-358C-FCF0-A9EE-2259BF80AF57}"/>
              </a:ext>
            </a:extLst>
          </p:cNvPr>
          <p:cNvSpPr>
            <a:spLocks noGrp="1"/>
          </p:cNvSpPr>
          <p:nvPr>
            <p:ph type="pic" sz="quarter" idx="19"/>
          </p:nvPr>
        </p:nvSpPr>
        <p:spPr>
          <a:xfrm>
            <a:off x="4779913" y="1766171"/>
            <a:ext cx="4253002" cy="3985976"/>
          </a:xfrm>
        </p:spPr>
        <p:txBody>
          <a:bodyPr/>
          <a:lstStyle/>
          <a:p>
            <a:r>
              <a:rPr lang="nl-NL"/>
              <a:t>Klik op het pictogram als u een afbeelding wilt toevoegen</a:t>
            </a:r>
          </a:p>
        </p:txBody>
      </p:sp>
      <p:sp>
        <p:nvSpPr>
          <p:cNvPr id="48" name="Tijdelijke aanduiding voor afbeelding 81">
            <a:extLst>
              <a:ext uri="{FF2B5EF4-FFF2-40B4-BE49-F238E27FC236}">
                <a16:creationId xmlns:a16="http://schemas.microsoft.com/office/drawing/2014/main" id="{6911DE93-646D-BE52-9E95-74DFBF0293C4}"/>
              </a:ext>
            </a:extLst>
          </p:cNvPr>
          <p:cNvSpPr>
            <a:spLocks noGrp="1"/>
          </p:cNvSpPr>
          <p:nvPr>
            <p:ph type="pic" sz="quarter" idx="20"/>
          </p:nvPr>
        </p:nvSpPr>
        <p:spPr>
          <a:xfrm>
            <a:off x="319075" y="6038882"/>
            <a:ext cx="4253002" cy="3985976"/>
          </a:xfrm>
        </p:spPr>
        <p:txBody>
          <a:bodyPr/>
          <a:lstStyle/>
          <a:p>
            <a:r>
              <a:rPr lang="nl-NL"/>
              <a:t>Klik op het pictogram als u een afbeelding wilt toevoegen</a:t>
            </a:r>
          </a:p>
        </p:txBody>
      </p:sp>
      <p:sp>
        <p:nvSpPr>
          <p:cNvPr id="49" name="Tijdelijke aanduiding voor afbeelding 81">
            <a:extLst>
              <a:ext uri="{FF2B5EF4-FFF2-40B4-BE49-F238E27FC236}">
                <a16:creationId xmlns:a16="http://schemas.microsoft.com/office/drawing/2014/main" id="{4F0797ED-944A-009E-F2E1-7B74E3153441}"/>
              </a:ext>
            </a:extLst>
          </p:cNvPr>
          <p:cNvSpPr>
            <a:spLocks noGrp="1"/>
          </p:cNvSpPr>
          <p:nvPr>
            <p:ph type="pic" sz="quarter" idx="21"/>
          </p:nvPr>
        </p:nvSpPr>
        <p:spPr>
          <a:xfrm>
            <a:off x="13751440" y="6027929"/>
            <a:ext cx="4253002" cy="3985976"/>
          </a:xfrm>
        </p:spPr>
        <p:txBody>
          <a:bodyPr/>
          <a:lstStyle/>
          <a:p>
            <a:r>
              <a:rPr lang="nl-NL"/>
              <a:t>Klik op het pictogram als u een afbeelding wilt toevoegen</a:t>
            </a:r>
          </a:p>
        </p:txBody>
      </p:sp>
      <p:sp>
        <p:nvSpPr>
          <p:cNvPr id="50" name="Tijdelijke aanduiding voor afbeelding 81">
            <a:extLst>
              <a:ext uri="{FF2B5EF4-FFF2-40B4-BE49-F238E27FC236}">
                <a16:creationId xmlns:a16="http://schemas.microsoft.com/office/drawing/2014/main" id="{EF0F2BAF-6AC6-E7FE-EEF0-F6D06FA54D62}"/>
              </a:ext>
            </a:extLst>
          </p:cNvPr>
          <p:cNvSpPr>
            <a:spLocks noGrp="1"/>
          </p:cNvSpPr>
          <p:nvPr>
            <p:ph type="pic" sz="quarter" idx="22"/>
          </p:nvPr>
        </p:nvSpPr>
        <p:spPr>
          <a:xfrm>
            <a:off x="9253942" y="6011600"/>
            <a:ext cx="4253002" cy="3985976"/>
          </a:xfrm>
        </p:spPr>
        <p:txBody>
          <a:bodyPr/>
          <a:lstStyle/>
          <a:p>
            <a:r>
              <a:rPr lang="nl-NL"/>
              <a:t>Klik op het pictogram als u een afbeelding wilt toevoegen</a:t>
            </a:r>
          </a:p>
        </p:txBody>
      </p:sp>
      <p:sp>
        <p:nvSpPr>
          <p:cNvPr id="51" name="Tijdelijke aanduiding voor afbeelding 81">
            <a:extLst>
              <a:ext uri="{FF2B5EF4-FFF2-40B4-BE49-F238E27FC236}">
                <a16:creationId xmlns:a16="http://schemas.microsoft.com/office/drawing/2014/main" id="{0603B540-0205-4D6F-3260-D6888F453794}"/>
              </a:ext>
            </a:extLst>
          </p:cNvPr>
          <p:cNvSpPr>
            <a:spLocks noGrp="1"/>
          </p:cNvSpPr>
          <p:nvPr>
            <p:ph type="pic" sz="quarter" idx="23"/>
          </p:nvPr>
        </p:nvSpPr>
        <p:spPr>
          <a:xfrm>
            <a:off x="4779913" y="6011600"/>
            <a:ext cx="4253002" cy="3985976"/>
          </a:xfrm>
        </p:spPr>
        <p:txBody>
          <a:bodyPr/>
          <a:lstStyle/>
          <a:p>
            <a:r>
              <a:rPr lang="nl-NL"/>
              <a:t>Klik op het pictogram als u een afbeelding wilt toevoegen</a:t>
            </a:r>
          </a:p>
        </p:txBody>
      </p:sp>
    </p:spTree>
    <p:extLst>
      <p:ext uri="{BB962C8B-B14F-4D97-AF65-F5344CB8AC3E}">
        <p14:creationId xmlns:p14="http://schemas.microsoft.com/office/powerpoint/2010/main" val="2139075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clusie">
    <p:bg>
      <p:bgPr>
        <a:solidFill>
          <a:schemeClr val="bg1"/>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FC99CF39-0995-929E-D2F3-34FE2C3AABC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2" y="-1"/>
            <a:ext cx="18288001" cy="10287001"/>
          </a:xfrm>
          <a:prstGeom prst="rect">
            <a:avLst/>
          </a:prstGeom>
        </p:spPr>
      </p:pic>
      <p:sp>
        <p:nvSpPr>
          <p:cNvPr id="19" name="Title Placeholder 1">
            <a:extLst>
              <a:ext uri="{FF2B5EF4-FFF2-40B4-BE49-F238E27FC236}">
                <a16:creationId xmlns:a16="http://schemas.microsoft.com/office/drawing/2014/main" id="{215405D7-9016-CFC7-E7B8-CC9BF2280BC2}"/>
              </a:ext>
            </a:extLst>
          </p:cNvPr>
          <p:cNvSpPr>
            <a:spLocks noGrp="1"/>
          </p:cNvSpPr>
          <p:nvPr>
            <p:ph type="title" hasCustomPrompt="1"/>
          </p:nvPr>
        </p:nvSpPr>
        <p:spPr>
          <a:xfrm>
            <a:off x="457199" y="342900"/>
            <a:ext cx="8591551" cy="721100"/>
          </a:xfrm>
          <a:prstGeom prst="rect">
            <a:avLst/>
          </a:prstGeom>
        </p:spPr>
        <p:txBody>
          <a:bodyPr vert="horz" lIns="91440" tIns="45720" rIns="91440" bIns="45720" rtlCol="0" anchor="ctr">
            <a:normAutofit/>
          </a:bodyPr>
          <a:lstStyle>
            <a:lvl1pPr algn="l">
              <a:defRPr sz="3000" b="1" i="0">
                <a:solidFill>
                  <a:schemeClr val="tx1"/>
                </a:solidFill>
                <a:latin typeface="Amnesty Trade Gothic Cn" panose="020B0506040303020004" pitchFamily="34" charset="77"/>
              </a:defRPr>
            </a:lvl1pPr>
          </a:lstStyle>
          <a:p>
            <a:r>
              <a:rPr lang="en-US" dirty="0"/>
              <a:t>TITEL / HOOFDSTUK IN KAPITALEN</a:t>
            </a:r>
          </a:p>
        </p:txBody>
      </p:sp>
      <p:sp>
        <p:nvSpPr>
          <p:cNvPr id="22" name="Tijdelijke aanduiding voor tekst 4">
            <a:extLst>
              <a:ext uri="{FF2B5EF4-FFF2-40B4-BE49-F238E27FC236}">
                <a16:creationId xmlns:a16="http://schemas.microsoft.com/office/drawing/2014/main" id="{CA08C904-9F54-49F5-33FE-07D221BF1C31}"/>
              </a:ext>
            </a:extLst>
          </p:cNvPr>
          <p:cNvSpPr>
            <a:spLocks noGrp="1"/>
          </p:cNvSpPr>
          <p:nvPr>
            <p:ph type="body" sz="quarter" idx="14" hasCustomPrompt="1"/>
          </p:nvPr>
        </p:nvSpPr>
        <p:spPr>
          <a:xfrm>
            <a:off x="456996" y="1399084"/>
            <a:ext cx="15754606" cy="1328414"/>
          </a:xfrm>
        </p:spPr>
        <p:txBody>
          <a:bodyPr>
            <a:normAutofit/>
          </a:bodyPr>
          <a:lstStyle>
            <a:lvl1pPr marL="0" indent="0">
              <a:buNone/>
              <a:defRPr sz="8000" b="1" i="0">
                <a:solidFill>
                  <a:schemeClr val="tx1"/>
                </a:solidFill>
                <a:latin typeface="Amnesty Trade Gothic Cn" panose="020B0506040303020004" pitchFamily="34" charset="77"/>
              </a:defRPr>
            </a:lvl1pPr>
          </a:lstStyle>
          <a:p>
            <a:pPr lvl="0"/>
            <a:r>
              <a:rPr lang="nl-NL" dirty="0"/>
              <a:t>CONCLUSIE IN KAPITALEN</a:t>
            </a:r>
          </a:p>
        </p:txBody>
      </p:sp>
      <p:sp>
        <p:nvSpPr>
          <p:cNvPr id="5" name="Tijdelijke aanduiding voor tekst 4">
            <a:extLst>
              <a:ext uri="{FF2B5EF4-FFF2-40B4-BE49-F238E27FC236}">
                <a16:creationId xmlns:a16="http://schemas.microsoft.com/office/drawing/2014/main" id="{13A14723-2740-C284-CC3B-75008E8E28DF}"/>
              </a:ext>
            </a:extLst>
          </p:cNvPr>
          <p:cNvSpPr>
            <a:spLocks noGrp="1"/>
          </p:cNvSpPr>
          <p:nvPr>
            <p:ph type="body" sz="quarter" idx="10" hasCustomPrompt="1"/>
          </p:nvPr>
        </p:nvSpPr>
        <p:spPr>
          <a:xfrm>
            <a:off x="1961259" y="3529907"/>
            <a:ext cx="14103088" cy="6616700"/>
          </a:xfrm>
        </p:spPr>
        <p:txBody>
          <a:bodyPr>
            <a:normAutofit/>
          </a:bodyPr>
          <a:lstStyle>
            <a:lvl1pPr marL="0" indent="0" algn="l">
              <a:lnSpc>
                <a:spcPts val="5500"/>
              </a:lnSpc>
              <a:spcBef>
                <a:spcPct val="0"/>
              </a:spcBef>
              <a:buNone/>
              <a:defRPr sz="5000" b="1" i="0">
                <a:latin typeface="Amnesty Trade Gothic" panose="020B0503040303020004" pitchFamily="34" charset="77"/>
              </a:defRPr>
            </a:lvl1pPr>
          </a:lstStyle>
          <a:p>
            <a:pPr marL="0" lvl="0" indent="0" algn="l">
              <a:lnSpc>
                <a:spcPts val="5500"/>
              </a:lnSpc>
              <a:spcBef>
                <a:spcPct val="0"/>
              </a:spcBef>
            </a:pPr>
            <a:r>
              <a:rPr lang="en-US" sz="5000" b="1" u="none" strike="noStrike" dirty="0">
                <a:solidFill>
                  <a:schemeClr val="tx1"/>
                </a:solidFill>
                <a:latin typeface="Amnesty Trade Gothic 2 Bold"/>
                <a:ea typeface="Amnesty Trade Gothic 2 Bold"/>
                <a:cs typeface="Amnesty Trade Gothic 2 Bold"/>
                <a:sym typeface="Amnesty Trade Gothic 2 Bold"/>
              </a:rPr>
              <a:t>Lorem ipsum dolor sit </a:t>
            </a:r>
            <a:r>
              <a:rPr lang="en-US" sz="5000" b="1" u="none" strike="noStrike" dirty="0" err="1">
                <a:solidFill>
                  <a:schemeClr val="tx1"/>
                </a:solidFill>
                <a:latin typeface="Amnesty Trade Gothic 2 Bold"/>
                <a:ea typeface="Amnesty Trade Gothic 2 Bold"/>
                <a:cs typeface="Amnesty Trade Gothic 2 Bold"/>
                <a:sym typeface="Amnesty Trade Gothic 2 Bold"/>
              </a:rPr>
              <a:t>amet</a:t>
            </a:r>
            <a:r>
              <a:rPr lang="en-US" sz="5000" b="1" u="none" strike="noStrike" dirty="0">
                <a:solidFill>
                  <a:schemeClr val="tx1"/>
                </a:solidFill>
                <a:latin typeface="Amnesty Trade Gothic 2 Bold"/>
                <a:ea typeface="Amnesty Trade Gothic 2 Bold"/>
                <a:cs typeface="Amnesty Trade Gothic 2 Bold"/>
                <a:sym typeface="Amnesty Trade Gothic 2 Bold"/>
              </a:rPr>
              <a:t>, </a:t>
            </a:r>
            <a:r>
              <a:rPr lang="en-US" sz="5000" b="1" u="none" strike="noStrike" dirty="0" err="1">
                <a:solidFill>
                  <a:schemeClr val="tx1"/>
                </a:solidFill>
                <a:latin typeface="Amnesty Trade Gothic 2 Bold"/>
                <a:ea typeface="Amnesty Trade Gothic 2 Bold"/>
                <a:cs typeface="Amnesty Trade Gothic 2 Bold"/>
                <a:sym typeface="Amnesty Trade Gothic 2 Bold"/>
              </a:rPr>
              <a:t>consectetur</a:t>
            </a:r>
            <a:r>
              <a:rPr lang="en-US" sz="5000" b="1" u="none" strike="noStrike" dirty="0">
                <a:solidFill>
                  <a:schemeClr val="tx1"/>
                </a:solidFill>
                <a:latin typeface="Amnesty Trade Gothic 2 Bold"/>
                <a:ea typeface="Amnesty Trade Gothic 2 Bold"/>
                <a:cs typeface="Amnesty Trade Gothic 2 Bold"/>
                <a:sym typeface="Amnesty Trade Gothic 2 Bold"/>
              </a:rPr>
              <a:t> </a:t>
            </a:r>
            <a:r>
              <a:rPr lang="en-US" sz="5000" b="1" u="none" strike="noStrike" dirty="0" err="1">
                <a:solidFill>
                  <a:schemeClr val="tx1"/>
                </a:solidFill>
                <a:latin typeface="Amnesty Trade Gothic 2 Bold"/>
                <a:ea typeface="Amnesty Trade Gothic 2 Bold"/>
                <a:cs typeface="Amnesty Trade Gothic 2 Bold"/>
                <a:sym typeface="Amnesty Trade Gothic 2 Bold"/>
              </a:rPr>
              <a:t>adipiscing</a:t>
            </a:r>
            <a:r>
              <a:rPr lang="en-US" sz="5000" b="1" u="none" strike="noStrike" dirty="0">
                <a:solidFill>
                  <a:schemeClr val="tx1"/>
                </a:solidFill>
                <a:latin typeface="Amnesty Trade Gothic 2 Bold"/>
                <a:ea typeface="Amnesty Trade Gothic 2 Bold"/>
                <a:cs typeface="Amnesty Trade Gothic 2 Bold"/>
                <a:sym typeface="Amnesty Trade Gothic 2 Bold"/>
              </a:rPr>
              <a:t> </a:t>
            </a:r>
            <a:r>
              <a:rPr lang="en-US" sz="5000" b="1" u="none" strike="noStrike" dirty="0" err="1">
                <a:solidFill>
                  <a:schemeClr val="tx1"/>
                </a:solidFill>
                <a:latin typeface="Amnesty Trade Gothic 2 Bold"/>
                <a:ea typeface="Amnesty Trade Gothic 2 Bold"/>
                <a:cs typeface="Amnesty Trade Gothic 2 Bold"/>
                <a:sym typeface="Amnesty Trade Gothic 2 Bold"/>
              </a:rPr>
              <a:t>elit</a:t>
            </a:r>
            <a:r>
              <a:rPr lang="en-US" sz="5000" b="1" u="none" strike="noStrike" dirty="0">
                <a:solidFill>
                  <a:schemeClr val="tx1"/>
                </a:solidFill>
                <a:latin typeface="Amnesty Trade Gothic 2 Bold"/>
                <a:ea typeface="Amnesty Trade Gothic 2 Bold"/>
                <a:cs typeface="Amnesty Trade Gothic 2 Bold"/>
                <a:sym typeface="Amnesty Trade Gothic 2 Bold"/>
              </a:rPr>
              <a:t>, sed do </a:t>
            </a:r>
            <a:r>
              <a:rPr lang="en-US" sz="5000" b="1" u="none" strike="noStrike" dirty="0" err="1">
                <a:solidFill>
                  <a:schemeClr val="tx1"/>
                </a:solidFill>
                <a:latin typeface="Amnesty Trade Gothic 2 Bold"/>
                <a:ea typeface="Amnesty Trade Gothic 2 Bold"/>
                <a:cs typeface="Amnesty Trade Gothic 2 Bold"/>
                <a:sym typeface="Amnesty Trade Gothic 2 Bold"/>
              </a:rPr>
              <a:t>eiusmod</a:t>
            </a:r>
            <a:r>
              <a:rPr lang="en-US" sz="5000" b="1" u="none" strike="noStrike" dirty="0">
                <a:solidFill>
                  <a:schemeClr val="tx1"/>
                </a:solidFill>
                <a:latin typeface="Amnesty Trade Gothic 2 Bold"/>
                <a:ea typeface="Amnesty Trade Gothic 2 Bold"/>
                <a:cs typeface="Amnesty Trade Gothic 2 Bold"/>
                <a:sym typeface="Amnesty Trade Gothic 2 Bold"/>
              </a:rPr>
              <a:t> </a:t>
            </a:r>
            <a:r>
              <a:rPr lang="en-US" sz="5000" b="1" u="none" strike="noStrike" dirty="0" err="1">
                <a:solidFill>
                  <a:schemeClr val="tx1"/>
                </a:solidFill>
                <a:latin typeface="Amnesty Trade Gothic 2 Bold"/>
                <a:ea typeface="Amnesty Trade Gothic 2 Bold"/>
                <a:cs typeface="Amnesty Trade Gothic 2 Bold"/>
                <a:sym typeface="Amnesty Trade Gothic 2 Bold"/>
              </a:rPr>
              <a:t>tempor</a:t>
            </a:r>
            <a:r>
              <a:rPr lang="en-US" sz="5000" b="1" u="none" strike="noStrike" dirty="0">
                <a:solidFill>
                  <a:schemeClr val="tx1"/>
                </a:solidFill>
                <a:latin typeface="Amnesty Trade Gothic 2 Bold"/>
                <a:ea typeface="Amnesty Trade Gothic 2 Bold"/>
                <a:cs typeface="Amnesty Trade Gothic 2 Bold"/>
                <a:sym typeface="Amnesty Trade Gothic 2 Bold"/>
              </a:rPr>
              <a:t> </a:t>
            </a:r>
            <a:r>
              <a:rPr lang="en-US" sz="5000" b="1" u="none" strike="noStrike" dirty="0" err="1">
                <a:solidFill>
                  <a:schemeClr val="tx1"/>
                </a:solidFill>
                <a:latin typeface="Amnesty Trade Gothic 2 Bold"/>
                <a:ea typeface="Amnesty Trade Gothic 2 Bold"/>
                <a:cs typeface="Amnesty Trade Gothic 2 Bold"/>
                <a:sym typeface="Amnesty Trade Gothic 2 Bold"/>
              </a:rPr>
              <a:t>incididunt</a:t>
            </a:r>
            <a:r>
              <a:rPr lang="en-US" sz="5000" b="1" u="none" strike="noStrike" dirty="0">
                <a:solidFill>
                  <a:schemeClr val="tx1"/>
                </a:solidFill>
                <a:latin typeface="Amnesty Trade Gothic 2 Bold"/>
                <a:ea typeface="Amnesty Trade Gothic 2 Bold"/>
                <a:cs typeface="Amnesty Trade Gothic 2 Bold"/>
                <a:sym typeface="Amnesty Trade Gothic 2 Bold"/>
              </a:rPr>
              <a:t> </a:t>
            </a:r>
            <a:r>
              <a:rPr lang="en-US" sz="5000" b="1" u="none" strike="noStrike" dirty="0" err="1">
                <a:solidFill>
                  <a:schemeClr val="tx1"/>
                </a:solidFill>
                <a:latin typeface="Amnesty Trade Gothic 2 Bold"/>
                <a:ea typeface="Amnesty Trade Gothic 2 Bold"/>
                <a:cs typeface="Amnesty Trade Gothic 2 Bold"/>
                <a:sym typeface="Amnesty Trade Gothic 2 Bold"/>
              </a:rPr>
              <a:t>ut</a:t>
            </a:r>
            <a:r>
              <a:rPr lang="en-US" sz="5000" b="1" u="none" strike="noStrike" dirty="0">
                <a:solidFill>
                  <a:schemeClr val="tx1"/>
                </a:solidFill>
                <a:latin typeface="Amnesty Trade Gothic 2 Bold"/>
                <a:ea typeface="Amnesty Trade Gothic 2 Bold"/>
                <a:cs typeface="Amnesty Trade Gothic 2 Bold"/>
                <a:sym typeface="Amnesty Trade Gothic 2 Bold"/>
              </a:rPr>
              <a:t> labore et dolore magna </a:t>
            </a:r>
            <a:r>
              <a:rPr lang="en-US" sz="5000" b="1" u="none" strike="noStrike" dirty="0" err="1">
                <a:solidFill>
                  <a:schemeClr val="tx1"/>
                </a:solidFill>
                <a:latin typeface="Amnesty Trade Gothic 2 Bold"/>
                <a:ea typeface="Amnesty Trade Gothic 2 Bold"/>
                <a:cs typeface="Amnesty Trade Gothic 2 Bold"/>
                <a:sym typeface="Amnesty Trade Gothic 2 Bold"/>
              </a:rPr>
              <a:t>aliqua</a:t>
            </a:r>
            <a:r>
              <a:rPr lang="en-US" sz="5000" b="1" u="none" strike="noStrike" dirty="0">
                <a:solidFill>
                  <a:schemeClr val="tx1"/>
                </a:solidFill>
                <a:latin typeface="Amnesty Trade Gothic 2 Bold"/>
                <a:ea typeface="Amnesty Trade Gothic 2 Bold"/>
                <a:cs typeface="Amnesty Trade Gothic 2 Bold"/>
                <a:sym typeface="Amnesty Trade Gothic 2 Bold"/>
              </a:rPr>
              <a:t>. Ut </a:t>
            </a:r>
            <a:r>
              <a:rPr lang="en-US" sz="5000" b="1" u="none" strike="noStrike" dirty="0" err="1">
                <a:solidFill>
                  <a:schemeClr val="tx1"/>
                </a:solidFill>
                <a:latin typeface="Amnesty Trade Gothic 2 Bold"/>
                <a:ea typeface="Amnesty Trade Gothic 2 Bold"/>
                <a:cs typeface="Amnesty Trade Gothic 2 Bold"/>
                <a:sym typeface="Amnesty Trade Gothic 2 Bold"/>
              </a:rPr>
              <a:t>enim</a:t>
            </a:r>
            <a:r>
              <a:rPr lang="en-US" sz="5000" b="1" u="none" strike="noStrike" dirty="0">
                <a:solidFill>
                  <a:schemeClr val="tx1"/>
                </a:solidFill>
                <a:latin typeface="Amnesty Trade Gothic 2 Bold"/>
                <a:ea typeface="Amnesty Trade Gothic 2 Bold"/>
                <a:cs typeface="Amnesty Trade Gothic 2 Bold"/>
                <a:sym typeface="Amnesty Trade Gothic 2 Bold"/>
              </a:rPr>
              <a:t> ad minim </a:t>
            </a:r>
            <a:r>
              <a:rPr lang="en-US" sz="5000" b="1" u="none" strike="noStrike" dirty="0" err="1">
                <a:solidFill>
                  <a:schemeClr val="tx1"/>
                </a:solidFill>
                <a:latin typeface="Amnesty Trade Gothic 2 Bold"/>
                <a:ea typeface="Amnesty Trade Gothic 2 Bold"/>
                <a:cs typeface="Amnesty Trade Gothic 2 Bold"/>
                <a:sym typeface="Amnesty Trade Gothic 2 Bold"/>
              </a:rPr>
              <a:t>veniam</a:t>
            </a:r>
            <a:r>
              <a:rPr lang="en-US" sz="5000" b="1" u="none" strike="noStrike" dirty="0">
                <a:solidFill>
                  <a:schemeClr val="tx1"/>
                </a:solidFill>
                <a:latin typeface="Amnesty Trade Gothic 2 Bold"/>
                <a:ea typeface="Amnesty Trade Gothic 2 Bold"/>
                <a:cs typeface="Amnesty Trade Gothic 2 Bold"/>
                <a:sym typeface="Amnesty Trade Gothic 2 Bold"/>
              </a:rPr>
              <a:t>, </a:t>
            </a:r>
            <a:r>
              <a:rPr lang="en-US" sz="5000" b="1" u="none" strike="noStrike" dirty="0" err="1">
                <a:solidFill>
                  <a:schemeClr val="tx1"/>
                </a:solidFill>
                <a:latin typeface="Amnesty Trade Gothic 2 Bold"/>
                <a:ea typeface="Amnesty Trade Gothic 2 Bold"/>
                <a:cs typeface="Amnesty Trade Gothic 2 Bold"/>
                <a:sym typeface="Amnesty Trade Gothic 2 Bold"/>
              </a:rPr>
              <a:t>quis</a:t>
            </a:r>
            <a:r>
              <a:rPr lang="en-US" sz="5000" b="1" u="none" strike="noStrike" dirty="0">
                <a:solidFill>
                  <a:schemeClr val="tx1"/>
                </a:solidFill>
                <a:latin typeface="Amnesty Trade Gothic 2 Bold"/>
                <a:ea typeface="Amnesty Trade Gothic 2 Bold"/>
                <a:cs typeface="Amnesty Trade Gothic 2 Bold"/>
                <a:sym typeface="Amnesty Trade Gothic 2 Bold"/>
              </a:rPr>
              <a:t> </a:t>
            </a:r>
            <a:r>
              <a:rPr lang="en-US" sz="5000" b="1" u="none" strike="noStrike" dirty="0" err="1">
                <a:solidFill>
                  <a:schemeClr val="tx1"/>
                </a:solidFill>
                <a:latin typeface="Amnesty Trade Gothic 2 Bold"/>
                <a:ea typeface="Amnesty Trade Gothic 2 Bold"/>
                <a:cs typeface="Amnesty Trade Gothic 2 Bold"/>
                <a:sym typeface="Amnesty Trade Gothic 2 Bold"/>
              </a:rPr>
              <a:t>nostrud</a:t>
            </a:r>
            <a:r>
              <a:rPr lang="en-US" sz="5000" b="1" u="none" strike="noStrike" dirty="0">
                <a:solidFill>
                  <a:schemeClr val="tx1"/>
                </a:solidFill>
                <a:latin typeface="Amnesty Trade Gothic 2 Bold"/>
                <a:ea typeface="Amnesty Trade Gothic 2 Bold"/>
                <a:cs typeface="Amnesty Trade Gothic 2 Bold"/>
                <a:sym typeface="Amnesty Trade Gothic 2 Bold"/>
              </a:rPr>
              <a:t> exercitation </a:t>
            </a:r>
            <a:r>
              <a:rPr lang="en-US" sz="5000" b="1" u="none" strike="noStrike" dirty="0" err="1">
                <a:solidFill>
                  <a:schemeClr val="tx1"/>
                </a:solidFill>
                <a:latin typeface="Amnesty Trade Gothic 2 Bold"/>
                <a:ea typeface="Amnesty Trade Gothic 2 Bold"/>
                <a:cs typeface="Amnesty Trade Gothic 2 Bold"/>
                <a:sym typeface="Amnesty Trade Gothic 2 Bold"/>
              </a:rPr>
              <a:t>ullamco</a:t>
            </a:r>
            <a:r>
              <a:rPr lang="en-US" sz="5000" b="1" u="none" strike="noStrike" dirty="0">
                <a:solidFill>
                  <a:schemeClr val="tx1"/>
                </a:solidFill>
                <a:latin typeface="Amnesty Trade Gothic 2 Bold"/>
                <a:ea typeface="Amnesty Trade Gothic 2 Bold"/>
                <a:cs typeface="Amnesty Trade Gothic 2 Bold"/>
                <a:sym typeface="Amnesty Trade Gothic 2 Bold"/>
              </a:rPr>
              <a:t> </a:t>
            </a:r>
            <a:r>
              <a:rPr lang="en-US" sz="5000" b="1" u="none" strike="noStrike" dirty="0" err="1">
                <a:solidFill>
                  <a:schemeClr val="tx1"/>
                </a:solidFill>
                <a:latin typeface="Amnesty Trade Gothic 2 Bold"/>
                <a:ea typeface="Amnesty Trade Gothic 2 Bold"/>
                <a:cs typeface="Amnesty Trade Gothic 2 Bold"/>
                <a:sym typeface="Amnesty Trade Gothic 2 Bold"/>
              </a:rPr>
              <a:t>laboris</a:t>
            </a:r>
            <a:r>
              <a:rPr lang="en-US" sz="5000" b="1" u="none" strike="noStrike" dirty="0">
                <a:solidFill>
                  <a:schemeClr val="tx1"/>
                </a:solidFill>
                <a:latin typeface="Amnesty Trade Gothic 2 Bold"/>
                <a:ea typeface="Amnesty Trade Gothic 2 Bold"/>
                <a:cs typeface="Amnesty Trade Gothic 2 Bold"/>
                <a:sym typeface="Amnesty Trade Gothic 2 Bold"/>
              </a:rPr>
              <a:t> nisi </a:t>
            </a:r>
            <a:r>
              <a:rPr lang="en-US" sz="5000" b="1" u="none" strike="noStrike" dirty="0" err="1">
                <a:solidFill>
                  <a:schemeClr val="tx1"/>
                </a:solidFill>
                <a:latin typeface="Amnesty Trade Gothic 2 Bold"/>
                <a:ea typeface="Amnesty Trade Gothic 2 Bold"/>
                <a:cs typeface="Amnesty Trade Gothic 2 Bold"/>
                <a:sym typeface="Amnesty Trade Gothic 2 Bold"/>
              </a:rPr>
              <a:t>ut</a:t>
            </a:r>
            <a:r>
              <a:rPr lang="en-US" sz="5000" b="1" u="none" strike="noStrike" dirty="0">
                <a:solidFill>
                  <a:schemeClr val="tx1"/>
                </a:solidFill>
                <a:latin typeface="Amnesty Trade Gothic 2 Bold"/>
                <a:ea typeface="Amnesty Trade Gothic 2 Bold"/>
                <a:cs typeface="Amnesty Trade Gothic 2 Bold"/>
                <a:sym typeface="Amnesty Trade Gothic 2 Bold"/>
              </a:rPr>
              <a:t> </a:t>
            </a:r>
            <a:r>
              <a:rPr lang="en-US" sz="5000" b="1" u="none" strike="noStrike" dirty="0" err="1">
                <a:solidFill>
                  <a:schemeClr val="tx1"/>
                </a:solidFill>
                <a:latin typeface="Amnesty Trade Gothic 2 Bold"/>
                <a:ea typeface="Amnesty Trade Gothic 2 Bold"/>
                <a:cs typeface="Amnesty Trade Gothic 2 Bold"/>
                <a:sym typeface="Amnesty Trade Gothic 2 Bold"/>
              </a:rPr>
              <a:t>aliquip</a:t>
            </a:r>
            <a:r>
              <a:rPr lang="en-US" sz="5000" b="1" u="none" strike="noStrike" dirty="0">
                <a:solidFill>
                  <a:schemeClr val="tx1"/>
                </a:solidFill>
                <a:latin typeface="Amnesty Trade Gothic 2 Bold"/>
                <a:ea typeface="Amnesty Trade Gothic 2 Bold"/>
                <a:cs typeface="Amnesty Trade Gothic 2 Bold"/>
                <a:sym typeface="Amnesty Trade Gothic 2 Bold"/>
              </a:rPr>
              <a:t> ex </a:t>
            </a:r>
            <a:r>
              <a:rPr lang="en-US" sz="5000" b="1" u="none" strike="noStrike" dirty="0" err="1">
                <a:solidFill>
                  <a:schemeClr val="tx1"/>
                </a:solidFill>
                <a:latin typeface="Amnesty Trade Gothic 2 Bold"/>
                <a:ea typeface="Amnesty Trade Gothic 2 Bold"/>
                <a:cs typeface="Amnesty Trade Gothic 2 Bold"/>
                <a:sym typeface="Amnesty Trade Gothic 2 Bold"/>
              </a:rPr>
              <a:t>ea</a:t>
            </a:r>
            <a:r>
              <a:rPr lang="en-US" sz="5000" b="1" u="none" strike="noStrike" dirty="0">
                <a:solidFill>
                  <a:schemeClr val="tx1"/>
                </a:solidFill>
                <a:latin typeface="Amnesty Trade Gothic 2 Bold"/>
                <a:ea typeface="Amnesty Trade Gothic 2 Bold"/>
                <a:cs typeface="Amnesty Trade Gothic 2 Bold"/>
                <a:sym typeface="Amnesty Trade Gothic 2 Bold"/>
              </a:rPr>
              <a:t> </a:t>
            </a:r>
            <a:r>
              <a:rPr lang="en-US" sz="5000" b="1" u="none" strike="noStrike" dirty="0" err="1">
                <a:solidFill>
                  <a:schemeClr val="tx1"/>
                </a:solidFill>
                <a:latin typeface="Amnesty Trade Gothic 2 Bold"/>
                <a:ea typeface="Amnesty Trade Gothic 2 Bold"/>
                <a:cs typeface="Amnesty Trade Gothic 2 Bold"/>
                <a:sym typeface="Amnesty Trade Gothic 2 Bold"/>
              </a:rPr>
              <a:t>commodo</a:t>
            </a:r>
            <a:r>
              <a:rPr lang="en-US" sz="5000" b="1" u="none" strike="noStrike" dirty="0">
                <a:solidFill>
                  <a:schemeClr val="tx1"/>
                </a:solidFill>
                <a:latin typeface="Amnesty Trade Gothic 2 Bold"/>
                <a:ea typeface="Amnesty Trade Gothic 2 Bold"/>
                <a:cs typeface="Amnesty Trade Gothic 2 Bold"/>
                <a:sym typeface="Amnesty Trade Gothic 2 Bold"/>
              </a:rPr>
              <a:t> </a:t>
            </a:r>
            <a:r>
              <a:rPr lang="en-US" sz="5000" b="1" u="none" strike="noStrike" dirty="0" err="1">
                <a:solidFill>
                  <a:schemeClr val="tx1"/>
                </a:solidFill>
                <a:latin typeface="Amnesty Trade Gothic 2 Bold"/>
                <a:ea typeface="Amnesty Trade Gothic 2 Bold"/>
                <a:cs typeface="Amnesty Trade Gothic 2 Bold"/>
                <a:sym typeface="Amnesty Trade Gothic 2 Bold"/>
              </a:rPr>
              <a:t>consequat</a:t>
            </a:r>
            <a:r>
              <a:rPr lang="en-US" sz="5000" b="1" u="none" strike="noStrike" dirty="0">
                <a:solidFill>
                  <a:schemeClr val="tx1"/>
                </a:solidFill>
                <a:latin typeface="Amnesty Trade Gothic 2 Bold"/>
                <a:ea typeface="Amnesty Trade Gothic 2 Bold"/>
                <a:cs typeface="Amnesty Trade Gothic 2 Bold"/>
                <a:sym typeface="Amnesty Trade Gothic 2 Bold"/>
              </a:rPr>
              <a:t>.</a:t>
            </a:r>
          </a:p>
        </p:txBody>
      </p:sp>
    </p:spTree>
    <p:extLst>
      <p:ext uri="{BB962C8B-B14F-4D97-AF65-F5344CB8AC3E}">
        <p14:creationId xmlns:p14="http://schemas.microsoft.com/office/powerpoint/2010/main" val="2003550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D05519F7-A2FB-11C1-363A-0E2C66ED4CE1}"/>
              </a:ext>
            </a:extLst>
          </p:cNvPr>
          <p:cNvGrpSpPr>
            <a:grpSpLocks noGrp="1" noUngrp="1" noRot="1" noMove="1" noResize="1"/>
          </p:cNvGrpSpPr>
          <p:nvPr userDrawn="1"/>
        </p:nvGrpSpPr>
        <p:grpSpPr>
          <a:xfrm>
            <a:off x="-145032" y="-113083"/>
            <a:ext cx="18602971" cy="10513167"/>
            <a:chOff x="0" y="-153450"/>
            <a:chExt cx="25261544" cy="14364621"/>
          </a:xfrm>
        </p:grpSpPr>
        <p:sp>
          <p:nvSpPr>
            <p:cNvPr id="3" name="Freeform 3">
              <a:extLst>
                <a:ext uri="{FF2B5EF4-FFF2-40B4-BE49-F238E27FC236}">
                  <a16:creationId xmlns:a16="http://schemas.microsoft.com/office/drawing/2014/main" id="{10E73738-1DC3-6C2B-7CD4-A30BA592403A}"/>
                </a:ext>
              </a:extLst>
            </p:cNvPr>
            <p:cNvSpPr>
              <a:spLocks noGrp="1" noRot="1" noMove="1" noResize="1" noEditPoints="1" noAdjustHandles="1" noChangeArrowheads="1" noChangeShapeType="1"/>
            </p:cNvSpPr>
            <p:nvPr/>
          </p:nvSpPr>
          <p:spPr>
            <a:xfrm rot="5400000">
              <a:off x="13836966" y="-151592"/>
              <a:ext cx="11426436" cy="11422720"/>
            </a:xfrm>
            <a:custGeom>
              <a:avLst/>
              <a:gdLst/>
              <a:ahLst/>
              <a:cxnLst/>
              <a:rect l="l" t="t" r="r" b="b"/>
              <a:pathLst>
                <a:path w="11426436" h="11422720">
                  <a:moveTo>
                    <a:pt x="0" y="0"/>
                  </a:moveTo>
                  <a:lnTo>
                    <a:pt x="11426436" y="0"/>
                  </a:lnTo>
                  <a:lnTo>
                    <a:pt x="11426436" y="11422720"/>
                  </a:lnTo>
                  <a:lnTo>
                    <a:pt x="0" y="1142272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nl-NL"/>
            </a:p>
          </p:txBody>
        </p:sp>
        <p:sp>
          <p:nvSpPr>
            <p:cNvPr id="4" name="Freeform 4">
              <a:extLst>
                <a:ext uri="{FF2B5EF4-FFF2-40B4-BE49-F238E27FC236}">
                  <a16:creationId xmlns:a16="http://schemas.microsoft.com/office/drawing/2014/main" id="{361EB00E-7CA2-4503-0CE0-2CACA43BD713}"/>
                </a:ext>
              </a:extLst>
            </p:cNvPr>
            <p:cNvSpPr>
              <a:spLocks noGrp="1" noRot="1" noMove="1" noResize="1" noEditPoints="1" noAdjustHandles="1" noChangeArrowheads="1" noChangeShapeType="1"/>
            </p:cNvSpPr>
            <p:nvPr/>
          </p:nvSpPr>
          <p:spPr>
            <a:xfrm rot="-5400000">
              <a:off x="-1858" y="2786593"/>
              <a:ext cx="11426436" cy="11422720"/>
            </a:xfrm>
            <a:custGeom>
              <a:avLst/>
              <a:gdLst/>
              <a:ahLst/>
              <a:cxnLst/>
              <a:rect l="l" t="t" r="r" b="b"/>
              <a:pathLst>
                <a:path w="11426436" h="11422720">
                  <a:moveTo>
                    <a:pt x="0" y="0"/>
                  </a:moveTo>
                  <a:lnTo>
                    <a:pt x="11426436" y="0"/>
                  </a:lnTo>
                  <a:lnTo>
                    <a:pt x="11426436" y="11422720"/>
                  </a:lnTo>
                  <a:lnTo>
                    <a:pt x="0" y="1142272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nl-NL"/>
            </a:p>
          </p:txBody>
        </p:sp>
      </p:grpSp>
      <p:pic>
        <p:nvPicPr>
          <p:cNvPr id="5" name="Afbeelding 4">
            <a:extLst>
              <a:ext uri="{FF2B5EF4-FFF2-40B4-BE49-F238E27FC236}">
                <a16:creationId xmlns:a16="http://schemas.microsoft.com/office/drawing/2014/main" id="{628B247A-FFF2-5BD7-4567-5F4289F6281F}"/>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2" y="-1"/>
            <a:ext cx="18288001" cy="10287001"/>
          </a:xfrm>
          <a:prstGeom prst="rect">
            <a:avLst/>
          </a:prstGeom>
        </p:spPr>
      </p:pic>
      <p:sp>
        <p:nvSpPr>
          <p:cNvPr id="12" name="Tijdelijke aanduiding voor onlineafbeelding 11">
            <a:extLst>
              <a:ext uri="{FF2B5EF4-FFF2-40B4-BE49-F238E27FC236}">
                <a16:creationId xmlns:a16="http://schemas.microsoft.com/office/drawing/2014/main" id="{B8E85D20-32B6-8E95-C8B7-32257ECC2AA5}"/>
              </a:ext>
            </a:extLst>
          </p:cNvPr>
          <p:cNvSpPr>
            <a:spLocks noGrp="1"/>
          </p:cNvSpPr>
          <p:nvPr>
            <p:ph type="clipArt" sz="quarter" idx="16"/>
          </p:nvPr>
        </p:nvSpPr>
        <p:spPr>
          <a:xfrm>
            <a:off x="0" y="0"/>
            <a:ext cx="18288000" cy="10287000"/>
          </a:xfrm>
        </p:spPr>
        <p:txBody>
          <a:bodyPr/>
          <a:lstStyle/>
          <a:p>
            <a:r>
              <a:rPr lang="nl-NL"/>
              <a:t>Klik op het pictogram als u een onlineafbeelding wilt toevoegen</a:t>
            </a:r>
          </a:p>
        </p:txBody>
      </p:sp>
      <p:sp>
        <p:nvSpPr>
          <p:cNvPr id="7" name="Freeform 3">
            <a:extLst>
              <a:ext uri="{FF2B5EF4-FFF2-40B4-BE49-F238E27FC236}">
                <a16:creationId xmlns:a16="http://schemas.microsoft.com/office/drawing/2014/main" id="{07F7C75E-F607-E84D-DC16-F3FAEA405F2B}"/>
              </a:ext>
            </a:extLst>
          </p:cNvPr>
          <p:cNvSpPr/>
          <p:nvPr userDrawn="1"/>
        </p:nvSpPr>
        <p:spPr>
          <a:xfrm>
            <a:off x="15907633" y="9111719"/>
            <a:ext cx="2090810" cy="885724"/>
          </a:xfrm>
          <a:custGeom>
            <a:avLst/>
            <a:gdLst/>
            <a:ahLst/>
            <a:cxnLst/>
            <a:rect l="l" t="t" r="r" b="b"/>
            <a:pathLst>
              <a:path w="2090810" h="885724">
                <a:moveTo>
                  <a:pt x="0" y="0"/>
                </a:moveTo>
                <a:lnTo>
                  <a:pt x="2090810" y="0"/>
                </a:lnTo>
                <a:lnTo>
                  <a:pt x="2090810" y="885724"/>
                </a:lnTo>
                <a:lnTo>
                  <a:pt x="0" y="885724"/>
                </a:lnTo>
                <a:lnTo>
                  <a:pt x="0" y="0"/>
                </a:lnTo>
                <a:close/>
              </a:path>
            </a:pathLst>
          </a:custGeom>
          <a:blipFill>
            <a:blip r:embed="rId5"/>
            <a:stretch>
              <a:fillRect/>
            </a:stretch>
          </a:blipFill>
        </p:spPr>
        <p:txBody>
          <a:bodyPr/>
          <a:lstStyle/>
          <a:p>
            <a:endParaRPr lang="nl-NL"/>
          </a:p>
        </p:txBody>
      </p:sp>
      <p:sp>
        <p:nvSpPr>
          <p:cNvPr id="8" name="Title Placeholder 1">
            <a:extLst>
              <a:ext uri="{FF2B5EF4-FFF2-40B4-BE49-F238E27FC236}">
                <a16:creationId xmlns:a16="http://schemas.microsoft.com/office/drawing/2014/main" id="{23E04923-9A98-5FAC-71BB-0E1691D34EE5}"/>
              </a:ext>
            </a:extLst>
          </p:cNvPr>
          <p:cNvSpPr>
            <a:spLocks noGrp="1"/>
          </p:cNvSpPr>
          <p:nvPr>
            <p:ph type="title" hasCustomPrompt="1"/>
          </p:nvPr>
        </p:nvSpPr>
        <p:spPr>
          <a:xfrm>
            <a:off x="457199" y="342900"/>
            <a:ext cx="8591551" cy="721100"/>
          </a:xfrm>
          <a:prstGeom prst="rect">
            <a:avLst/>
          </a:prstGeom>
        </p:spPr>
        <p:txBody>
          <a:bodyPr vert="horz" lIns="91440" tIns="45720" rIns="91440" bIns="45720" rtlCol="0" anchor="ctr">
            <a:normAutofit/>
          </a:bodyPr>
          <a:lstStyle>
            <a:lvl1pPr algn="l">
              <a:defRPr sz="3000" b="1" i="0">
                <a:solidFill>
                  <a:schemeClr val="tx1"/>
                </a:solidFill>
                <a:latin typeface="Amnesty Trade Gothic Cn" panose="020B0506040303020004" pitchFamily="34" charset="77"/>
              </a:defRPr>
            </a:lvl1pPr>
          </a:lstStyle>
          <a:p>
            <a:r>
              <a:rPr lang="en-US" dirty="0"/>
              <a:t>TITEL / HOOFDSTUK IN KAPITALEN</a:t>
            </a:r>
          </a:p>
        </p:txBody>
      </p:sp>
      <p:sp>
        <p:nvSpPr>
          <p:cNvPr id="9" name="Tijdelijke aanduiding voor tekst 4">
            <a:extLst>
              <a:ext uri="{FF2B5EF4-FFF2-40B4-BE49-F238E27FC236}">
                <a16:creationId xmlns:a16="http://schemas.microsoft.com/office/drawing/2014/main" id="{33D224ED-355E-423D-5A1C-D8D3B408200F}"/>
              </a:ext>
            </a:extLst>
          </p:cNvPr>
          <p:cNvSpPr>
            <a:spLocks noGrp="1"/>
          </p:cNvSpPr>
          <p:nvPr>
            <p:ph type="body" sz="quarter" idx="14" hasCustomPrompt="1"/>
          </p:nvPr>
        </p:nvSpPr>
        <p:spPr>
          <a:xfrm>
            <a:off x="456996" y="1399084"/>
            <a:ext cx="8591552" cy="2592288"/>
          </a:xfrm>
        </p:spPr>
        <p:txBody>
          <a:bodyPr>
            <a:normAutofit/>
          </a:bodyPr>
          <a:lstStyle>
            <a:lvl1pPr marL="0" indent="0">
              <a:buNone/>
              <a:defRPr sz="8000" b="1" i="0">
                <a:solidFill>
                  <a:schemeClr val="tx1"/>
                </a:solidFill>
                <a:latin typeface="Amnesty Trade Gothic Cn" panose="020B0506040303020004" pitchFamily="34" charset="77"/>
              </a:defRPr>
            </a:lvl1pPr>
          </a:lstStyle>
          <a:p>
            <a:pPr lvl="0"/>
            <a:r>
              <a:rPr lang="nl-NL" dirty="0"/>
              <a:t>TITEL VAN VIDEO IN KAPITALEN</a:t>
            </a:r>
          </a:p>
        </p:txBody>
      </p:sp>
      <p:sp>
        <p:nvSpPr>
          <p:cNvPr id="10" name="Tijdelijke aanduiding voor tekst 5">
            <a:extLst>
              <a:ext uri="{FF2B5EF4-FFF2-40B4-BE49-F238E27FC236}">
                <a16:creationId xmlns:a16="http://schemas.microsoft.com/office/drawing/2014/main" id="{7EB995C4-A607-D5D2-72B0-2EB16256AAAB}"/>
              </a:ext>
            </a:extLst>
          </p:cNvPr>
          <p:cNvSpPr>
            <a:spLocks noGrp="1"/>
          </p:cNvSpPr>
          <p:nvPr>
            <p:ph type="body" sz="quarter" idx="15" hasCustomPrompt="1"/>
          </p:nvPr>
        </p:nvSpPr>
        <p:spPr>
          <a:xfrm>
            <a:off x="457200" y="4279900"/>
            <a:ext cx="7534672" cy="1439863"/>
          </a:xfrm>
        </p:spPr>
        <p:txBody>
          <a:bodyPr/>
          <a:lstStyle>
            <a:lvl1pPr marL="0" indent="0">
              <a:buNone/>
              <a:defRPr>
                <a:latin typeface="Amnesty Trade Gothic" panose="020B0503040303020004" pitchFamily="34" charset="77"/>
              </a:defRPr>
            </a:lvl1pPr>
          </a:lstStyle>
          <a:p>
            <a:pPr lvl="0"/>
            <a:r>
              <a:rPr lang="nl-NL" dirty="0"/>
              <a:t>Klik op de afbeelding en kies ‘Online video’ om een YouTube-link toe te voegen.</a:t>
            </a:r>
          </a:p>
        </p:txBody>
      </p:sp>
    </p:spTree>
    <p:extLst>
      <p:ext uri="{BB962C8B-B14F-4D97-AF65-F5344CB8AC3E}">
        <p14:creationId xmlns:p14="http://schemas.microsoft.com/office/powerpoint/2010/main" val="2536046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indslide met logo">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A60EC7A3-B3DD-A947-7551-5C11E96AA269}"/>
              </a:ext>
            </a:extLst>
          </p:cNvPr>
          <p:cNvGrpSpPr/>
          <p:nvPr userDrawn="1"/>
        </p:nvGrpSpPr>
        <p:grpSpPr>
          <a:xfrm>
            <a:off x="-145032" y="-113083"/>
            <a:ext cx="18602971" cy="10513167"/>
            <a:chOff x="0" y="-153450"/>
            <a:chExt cx="25261544" cy="14364621"/>
          </a:xfrm>
        </p:grpSpPr>
        <p:sp>
          <p:nvSpPr>
            <p:cNvPr id="7" name="Freeform 3">
              <a:extLst>
                <a:ext uri="{FF2B5EF4-FFF2-40B4-BE49-F238E27FC236}">
                  <a16:creationId xmlns:a16="http://schemas.microsoft.com/office/drawing/2014/main" id="{618718B1-AA9E-AB3A-68CE-2D4A3D093B70}"/>
                </a:ext>
              </a:extLst>
            </p:cNvPr>
            <p:cNvSpPr/>
            <p:nvPr/>
          </p:nvSpPr>
          <p:spPr>
            <a:xfrm rot="5400000">
              <a:off x="13836966" y="-151592"/>
              <a:ext cx="11426436" cy="11422720"/>
            </a:xfrm>
            <a:custGeom>
              <a:avLst/>
              <a:gdLst/>
              <a:ahLst/>
              <a:cxnLst/>
              <a:rect l="l" t="t" r="r" b="b"/>
              <a:pathLst>
                <a:path w="11426436" h="11422720">
                  <a:moveTo>
                    <a:pt x="0" y="0"/>
                  </a:moveTo>
                  <a:lnTo>
                    <a:pt x="11426436" y="0"/>
                  </a:lnTo>
                  <a:lnTo>
                    <a:pt x="11426436" y="11422720"/>
                  </a:lnTo>
                  <a:lnTo>
                    <a:pt x="0" y="1142272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nl-NL"/>
            </a:p>
          </p:txBody>
        </p:sp>
        <p:sp>
          <p:nvSpPr>
            <p:cNvPr id="8" name="Freeform 4">
              <a:extLst>
                <a:ext uri="{FF2B5EF4-FFF2-40B4-BE49-F238E27FC236}">
                  <a16:creationId xmlns:a16="http://schemas.microsoft.com/office/drawing/2014/main" id="{03C0AC84-ABC4-54B8-6098-88D97108F877}"/>
                </a:ext>
              </a:extLst>
            </p:cNvPr>
            <p:cNvSpPr/>
            <p:nvPr/>
          </p:nvSpPr>
          <p:spPr>
            <a:xfrm rot="-5400000">
              <a:off x="-1858" y="2786593"/>
              <a:ext cx="11426436" cy="11422720"/>
            </a:xfrm>
            <a:custGeom>
              <a:avLst/>
              <a:gdLst/>
              <a:ahLst/>
              <a:cxnLst/>
              <a:rect l="l" t="t" r="r" b="b"/>
              <a:pathLst>
                <a:path w="11426436" h="11422720">
                  <a:moveTo>
                    <a:pt x="0" y="0"/>
                  </a:moveTo>
                  <a:lnTo>
                    <a:pt x="11426436" y="0"/>
                  </a:lnTo>
                  <a:lnTo>
                    <a:pt x="11426436" y="11422720"/>
                  </a:lnTo>
                  <a:lnTo>
                    <a:pt x="0" y="1142272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nl-NL"/>
            </a:p>
          </p:txBody>
        </p:sp>
      </p:grpSp>
      <p:pic>
        <p:nvPicPr>
          <p:cNvPr id="9" name="Afbeelding 8" descr="Afbeelding met tekst, Lettertype, Graphics, grafische vormgeving&#10;&#10;Door AI gegenereerde inhoud is mogelijk onjuist.">
            <a:extLst>
              <a:ext uri="{FF2B5EF4-FFF2-40B4-BE49-F238E27FC236}">
                <a16:creationId xmlns:a16="http://schemas.microsoft.com/office/drawing/2014/main" id="{1E8AE37E-4CA5-9281-1DB0-2F920C64AB45}"/>
              </a:ext>
            </a:extLst>
          </p:cNvPr>
          <p:cNvPicPr/>
          <p:nvPr userDrawn="1"/>
        </p:nvPicPr>
        <p:blipFill>
          <a:blip r:embed="rId4" cstate="print">
            <a:extLst>
              <a:ext uri="{28A0092B-C50C-407E-A947-70E740481C1C}">
                <a14:useLocalDpi xmlns:a14="http://schemas.microsoft.com/office/drawing/2010/main" val="0"/>
              </a:ext>
            </a:extLst>
          </a:blip>
          <a:stretch>
            <a:fillRect/>
          </a:stretch>
        </p:blipFill>
        <p:spPr>
          <a:xfrm>
            <a:off x="4510905" y="4317682"/>
            <a:ext cx="7772400" cy="1651635"/>
          </a:xfrm>
          <a:prstGeom prst="rect">
            <a:avLst/>
          </a:prstGeom>
        </p:spPr>
      </p:pic>
    </p:spTree>
    <p:extLst>
      <p:ext uri="{BB962C8B-B14F-4D97-AF65-F5344CB8AC3E}">
        <p14:creationId xmlns:p14="http://schemas.microsoft.com/office/powerpoint/2010/main" val="1015574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fische elementen">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35BB8294-6A61-7179-ADFB-B334794B88A5}"/>
              </a:ext>
            </a:extLst>
          </p:cNvPr>
          <p:cNvSpPr/>
          <p:nvPr userDrawn="1"/>
        </p:nvSpPr>
        <p:spPr>
          <a:xfrm>
            <a:off x="5604098" y="5912386"/>
            <a:ext cx="2914310" cy="2280448"/>
          </a:xfrm>
          <a:custGeom>
            <a:avLst/>
            <a:gdLst/>
            <a:ahLst/>
            <a:cxnLst/>
            <a:rect l="l" t="t" r="r" b="b"/>
            <a:pathLst>
              <a:path w="2914310" h="2280448">
                <a:moveTo>
                  <a:pt x="0" y="0"/>
                </a:moveTo>
                <a:lnTo>
                  <a:pt x="2914310" y="0"/>
                </a:lnTo>
                <a:lnTo>
                  <a:pt x="2914310" y="2280448"/>
                </a:lnTo>
                <a:lnTo>
                  <a:pt x="0" y="228044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nl-NL"/>
          </a:p>
        </p:txBody>
      </p:sp>
      <p:sp>
        <p:nvSpPr>
          <p:cNvPr id="9" name="Freeform 3">
            <a:extLst>
              <a:ext uri="{FF2B5EF4-FFF2-40B4-BE49-F238E27FC236}">
                <a16:creationId xmlns:a16="http://schemas.microsoft.com/office/drawing/2014/main" id="{06B38DF6-E293-EAF0-9B0B-DB9BB0A814B5}"/>
              </a:ext>
            </a:extLst>
          </p:cNvPr>
          <p:cNvSpPr/>
          <p:nvPr userDrawn="1"/>
        </p:nvSpPr>
        <p:spPr>
          <a:xfrm>
            <a:off x="2820659" y="2445897"/>
            <a:ext cx="1898471" cy="2650571"/>
          </a:xfrm>
          <a:custGeom>
            <a:avLst/>
            <a:gdLst/>
            <a:ahLst/>
            <a:cxnLst/>
            <a:rect l="l" t="t" r="r" b="b"/>
            <a:pathLst>
              <a:path w="1898471" h="2650571">
                <a:moveTo>
                  <a:pt x="0" y="0"/>
                </a:moveTo>
                <a:lnTo>
                  <a:pt x="1898472" y="0"/>
                </a:lnTo>
                <a:lnTo>
                  <a:pt x="1898472" y="2650571"/>
                </a:lnTo>
                <a:lnTo>
                  <a:pt x="0" y="265057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nl-NL"/>
          </a:p>
        </p:txBody>
      </p:sp>
      <p:sp>
        <p:nvSpPr>
          <p:cNvPr id="10" name="Freeform 4">
            <a:extLst>
              <a:ext uri="{FF2B5EF4-FFF2-40B4-BE49-F238E27FC236}">
                <a16:creationId xmlns:a16="http://schemas.microsoft.com/office/drawing/2014/main" id="{2639E556-69C4-112D-DA3C-0ABE96CE9B1B}"/>
              </a:ext>
            </a:extLst>
          </p:cNvPr>
          <p:cNvSpPr/>
          <p:nvPr userDrawn="1"/>
        </p:nvSpPr>
        <p:spPr>
          <a:xfrm>
            <a:off x="2491388" y="5473059"/>
            <a:ext cx="3355150" cy="3458917"/>
          </a:xfrm>
          <a:custGeom>
            <a:avLst/>
            <a:gdLst/>
            <a:ahLst/>
            <a:cxnLst/>
            <a:rect l="l" t="t" r="r" b="b"/>
            <a:pathLst>
              <a:path w="3355150" h="3458917">
                <a:moveTo>
                  <a:pt x="0" y="0"/>
                </a:moveTo>
                <a:lnTo>
                  <a:pt x="3355150" y="0"/>
                </a:lnTo>
                <a:lnTo>
                  <a:pt x="3355150" y="3458918"/>
                </a:lnTo>
                <a:lnTo>
                  <a:pt x="0" y="345891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nl-NL"/>
          </a:p>
        </p:txBody>
      </p:sp>
      <p:sp>
        <p:nvSpPr>
          <p:cNvPr id="11" name="Freeform 5">
            <a:extLst>
              <a:ext uri="{FF2B5EF4-FFF2-40B4-BE49-F238E27FC236}">
                <a16:creationId xmlns:a16="http://schemas.microsoft.com/office/drawing/2014/main" id="{9004C4A4-A99E-51B9-0427-DF46479FCF71}"/>
              </a:ext>
            </a:extLst>
          </p:cNvPr>
          <p:cNvSpPr/>
          <p:nvPr userDrawn="1"/>
        </p:nvSpPr>
        <p:spPr>
          <a:xfrm>
            <a:off x="1028700" y="2822489"/>
            <a:ext cx="1328599" cy="2650571"/>
          </a:xfrm>
          <a:custGeom>
            <a:avLst/>
            <a:gdLst/>
            <a:ahLst/>
            <a:cxnLst/>
            <a:rect l="l" t="t" r="r" b="b"/>
            <a:pathLst>
              <a:path w="1328599" h="2650571">
                <a:moveTo>
                  <a:pt x="0" y="0"/>
                </a:moveTo>
                <a:lnTo>
                  <a:pt x="1328599" y="0"/>
                </a:lnTo>
                <a:lnTo>
                  <a:pt x="1328599" y="2650570"/>
                </a:lnTo>
                <a:lnTo>
                  <a:pt x="0" y="265057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2" name="Freeform 6">
            <a:extLst>
              <a:ext uri="{FF2B5EF4-FFF2-40B4-BE49-F238E27FC236}">
                <a16:creationId xmlns:a16="http://schemas.microsoft.com/office/drawing/2014/main" id="{EB988EC0-7F31-F857-E3C2-7C5089C23D5E}"/>
              </a:ext>
            </a:extLst>
          </p:cNvPr>
          <p:cNvSpPr/>
          <p:nvPr userDrawn="1"/>
        </p:nvSpPr>
        <p:spPr>
          <a:xfrm>
            <a:off x="5185856" y="2634193"/>
            <a:ext cx="1832207" cy="2650571"/>
          </a:xfrm>
          <a:custGeom>
            <a:avLst/>
            <a:gdLst/>
            <a:ahLst/>
            <a:cxnLst/>
            <a:rect l="l" t="t" r="r" b="b"/>
            <a:pathLst>
              <a:path w="1832207" h="2650571">
                <a:moveTo>
                  <a:pt x="0" y="0"/>
                </a:moveTo>
                <a:lnTo>
                  <a:pt x="1832207" y="0"/>
                </a:lnTo>
                <a:lnTo>
                  <a:pt x="1832207" y="2650571"/>
                </a:lnTo>
                <a:lnTo>
                  <a:pt x="0" y="265057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3" name="Freeform 7">
            <a:extLst>
              <a:ext uri="{FF2B5EF4-FFF2-40B4-BE49-F238E27FC236}">
                <a16:creationId xmlns:a16="http://schemas.microsoft.com/office/drawing/2014/main" id="{4C4BC429-71A9-74A9-CC08-990485F432C0}"/>
              </a:ext>
            </a:extLst>
          </p:cNvPr>
          <p:cNvSpPr/>
          <p:nvPr userDrawn="1"/>
        </p:nvSpPr>
        <p:spPr>
          <a:xfrm>
            <a:off x="573125" y="6307184"/>
            <a:ext cx="2247535" cy="1736221"/>
          </a:xfrm>
          <a:custGeom>
            <a:avLst/>
            <a:gdLst/>
            <a:ahLst/>
            <a:cxnLst/>
            <a:rect l="l" t="t" r="r" b="b"/>
            <a:pathLst>
              <a:path w="2247535" h="1736221">
                <a:moveTo>
                  <a:pt x="0" y="0"/>
                </a:moveTo>
                <a:lnTo>
                  <a:pt x="2247534" y="0"/>
                </a:lnTo>
                <a:lnTo>
                  <a:pt x="2247534" y="1736221"/>
                </a:lnTo>
                <a:lnTo>
                  <a:pt x="0" y="1736221"/>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nl-NL"/>
          </a:p>
        </p:txBody>
      </p:sp>
      <p:sp>
        <p:nvSpPr>
          <p:cNvPr id="14" name="Freeform 8">
            <a:extLst>
              <a:ext uri="{FF2B5EF4-FFF2-40B4-BE49-F238E27FC236}">
                <a16:creationId xmlns:a16="http://schemas.microsoft.com/office/drawing/2014/main" id="{CF3AE4F2-3A56-9553-3510-2D137E5F22E2}"/>
              </a:ext>
            </a:extLst>
          </p:cNvPr>
          <p:cNvSpPr/>
          <p:nvPr userDrawn="1"/>
        </p:nvSpPr>
        <p:spPr>
          <a:xfrm>
            <a:off x="12035461" y="4637672"/>
            <a:ext cx="1356605" cy="4206528"/>
          </a:xfrm>
          <a:custGeom>
            <a:avLst/>
            <a:gdLst/>
            <a:ahLst/>
            <a:cxnLst/>
            <a:rect l="l" t="t" r="r" b="b"/>
            <a:pathLst>
              <a:path w="1356605" h="4206528">
                <a:moveTo>
                  <a:pt x="0" y="0"/>
                </a:moveTo>
                <a:lnTo>
                  <a:pt x="1356606" y="0"/>
                </a:lnTo>
                <a:lnTo>
                  <a:pt x="1356606" y="4206529"/>
                </a:lnTo>
                <a:lnTo>
                  <a:pt x="0" y="4206529"/>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nl-NL"/>
          </a:p>
        </p:txBody>
      </p:sp>
      <p:sp>
        <p:nvSpPr>
          <p:cNvPr id="15" name="Freeform 9">
            <a:extLst>
              <a:ext uri="{FF2B5EF4-FFF2-40B4-BE49-F238E27FC236}">
                <a16:creationId xmlns:a16="http://schemas.microsoft.com/office/drawing/2014/main" id="{3AD0F85A-F219-E5EE-C4B1-8561FB1FE096}"/>
              </a:ext>
            </a:extLst>
          </p:cNvPr>
          <p:cNvSpPr/>
          <p:nvPr userDrawn="1"/>
        </p:nvSpPr>
        <p:spPr>
          <a:xfrm rot="-2502730">
            <a:off x="6327083" y="3114501"/>
            <a:ext cx="3729058" cy="1678076"/>
          </a:xfrm>
          <a:custGeom>
            <a:avLst/>
            <a:gdLst/>
            <a:ahLst/>
            <a:cxnLst/>
            <a:rect l="l" t="t" r="r" b="b"/>
            <a:pathLst>
              <a:path w="3729058" h="1678076">
                <a:moveTo>
                  <a:pt x="0" y="0"/>
                </a:moveTo>
                <a:lnTo>
                  <a:pt x="3729059" y="0"/>
                </a:lnTo>
                <a:lnTo>
                  <a:pt x="3729059" y="1678076"/>
                </a:lnTo>
                <a:lnTo>
                  <a:pt x="0" y="1678076"/>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nl-NL"/>
          </a:p>
        </p:txBody>
      </p:sp>
      <p:sp>
        <p:nvSpPr>
          <p:cNvPr id="16" name="Freeform 10">
            <a:extLst>
              <a:ext uri="{FF2B5EF4-FFF2-40B4-BE49-F238E27FC236}">
                <a16:creationId xmlns:a16="http://schemas.microsoft.com/office/drawing/2014/main" id="{A17F9A1D-43AA-276B-6A8A-ACB3230F00F9}"/>
              </a:ext>
            </a:extLst>
          </p:cNvPr>
          <p:cNvSpPr/>
          <p:nvPr userDrawn="1"/>
        </p:nvSpPr>
        <p:spPr>
          <a:xfrm>
            <a:off x="9846988" y="2405224"/>
            <a:ext cx="1280587" cy="2731918"/>
          </a:xfrm>
          <a:custGeom>
            <a:avLst/>
            <a:gdLst/>
            <a:ahLst/>
            <a:cxnLst/>
            <a:rect l="l" t="t" r="r" b="b"/>
            <a:pathLst>
              <a:path w="1280587" h="2731918">
                <a:moveTo>
                  <a:pt x="0" y="0"/>
                </a:moveTo>
                <a:lnTo>
                  <a:pt x="1280586" y="0"/>
                </a:lnTo>
                <a:lnTo>
                  <a:pt x="1280586" y="2731918"/>
                </a:lnTo>
                <a:lnTo>
                  <a:pt x="0" y="2731918"/>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17" name="Freeform 11">
            <a:extLst>
              <a:ext uri="{FF2B5EF4-FFF2-40B4-BE49-F238E27FC236}">
                <a16:creationId xmlns:a16="http://schemas.microsoft.com/office/drawing/2014/main" id="{2FED8671-C076-E2E7-89E3-C73E65CA406D}"/>
              </a:ext>
            </a:extLst>
          </p:cNvPr>
          <p:cNvSpPr/>
          <p:nvPr userDrawn="1"/>
        </p:nvSpPr>
        <p:spPr>
          <a:xfrm>
            <a:off x="9144000" y="4207165"/>
            <a:ext cx="1914067" cy="4530336"/>
          </a:xfrm>
          <a:custGeom>
            <a:avLst/>
            <a:gdLst/>
            <a:ahLst/>
            <a:cxnLst/>
            <a:rect l="l" t="t" r="r" b="b"/>
            <a:pathLst>
              <a:path w="1914067" h="4530336">
                <a:moveTo>
                  <a:pt x="0" y="0"/>
                </a:moveTo>
                <a:lnTo>
                  <a:pt x="1914067" y="0"/>
                </a:lnTo>
                <a:lnTo>
                  <a:pt x="1914067" y="4530335"/>
                </a:lnTo>
                <a:lnTo>
                  <a:pt x="0" y="4530335"/>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nl-NL"/>
          </a:p>
        </p:txBody>
      </p:sp>
      <p:sp>
        <p:nvSpPr>
          <p:cNvPr id="18" name="Freeform 12">
            <a:extLst>
              <a:ext uri="{FF2B5EF4-FFF2-40B4-BE49-F238E27FC236}">
                <a16:creationId xmlns:a16="http://schemas.microsoft.com/office/drawing/2014/main" id="{B0EB7EAF-74AD-3182-40CF-A54B56E0C164}"/>
              </a:ext>
            </a:extLst>
          </p:cNvPr>
          <p:cNvSpPr/>
          <p:nvPr userDrawn="1"/>
        </p:nvSpPr>
        <p:spPr>
          <a:xfrm>
            <a:off x="12651574" y="2278667"/>
            <a:ext cx="2757335" cy="4193665"/>
          </a:xfrm>
          <a:custGeom>
            <a:avLst/>
            <a:gdLst/>
            <a:ahLst/>
            <a:cxnLst/>
            <a:rect l="l" t="t" r="r" b="b"/>
            <a:pathLst>
              <a:path w="2757335" h="4193665">
                <a:moveTo>
                  <a:pt x="0" y="0"/>
                </a:moveTo>
                <a:lnTo>
                  <a:pt x="2757335" y="0"/>
                </a:lnTo>
                <a:lnTo>
                  <a:pt x="2757335" y="4193666"/>
                </a:lnTo>
                <a:lnTo>
                  <a:pt x="0" y="4193666"/>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nl-NL"/>
          </a:p>
        </p:txBody>
      </p:sp>
      <p:sp>
        <p:nvSpPr>
          <p:cNvPr id="20" name="Freeform 13">
            <a:extLst>
              <a:ext uri="{FF2B5EF4-FFF2-40B4-BE49-F238E27FC236}">
                <a16:creationId xmlns:a16="http://schemas.microsoft.com/office/drawing/2014/main" id="{580D5A24-346C-056C-A2A4-419658EDE087}"/>
              </a:ext>
            </a:extLst>
          </p:cNvPr>
          <p:cNvSpPr/>
          <p:nvPr userDrawn="1"/>
        </p:nvSpPr>
        <p:spPr>
          <a:xfrm>
            <a:off x="15408909" y="5422594"/>
            <a:ext cx="2527493" cy="3559849"/>
          </a:xfrm>
          <a:custGeom>
            <a:avLst/>
            <a:gdLst/>
            <a:ahLst/>
            <a:cxnLst/>
            <a:rect l="l" t="t" r="r" b="b"/>
            <a:pathLst>
              <a:path w="2527493" h="3559849">
                <a:moveTo>
                  <a:pt x="0" y="0"/>
                </a:moveTo>
                <a:lnTo>
                  <a:pt x="2527493" y="0"/>
                </a:lnTo>
                <a:lnTo>
                  <a:pt x="2527493" y="3559848"/>
                </a:lnTo>
                <a:lnTo>
                  <a:pt x="0" y="3559848"/>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nl-NL"/>
          </a:p>
        </p:txBody>
      </p:sp>
      <p:sp>
        <p:nvSpPr>
          <p:cNvPr id="21" name="TextBox 14">
            <a:extLst>
              <a:ext uri="{FF2B5EF4-FFF2-40B4-BE49-F238E27FC236}">
                <a16:creationId xmlns:a16="http://schemas.microsoft.com/office/drawing/2014/main" id="{0135E7E3-77B9-5867-E33A-42356F618EDA}"/>
              </a:ext>
            </a:extLst>
          </p:cNvPr>
          <p:cNvSpPr txBox="1"/>
          <p:nvPr userDrawn="1"/>
        </p:nvSpPr>
        <p:spPr>
          <a:xfrm>
            <a:off x="573125" y="524049"/>
            <a:ext cx="11490300" cy="384721"/>
          </a:xfrm>
          <a:prstGeom prst="rect">
            <a:avLst/>
          </a:prstGeom>
        </p:spPr>
        <p:txBody>
          <a:bodyPr lIns="0" tIns="0" rIns="0" bIns="0" rtlCol="0" anchor="t">
            <a:spAutoFit/>
          </a:bodyPr>
          <a:lstStyle/>
          <a:p>
            <a:pPr algn="l">
              <a:lnSpc>
                <a:spcPts val="3000"/>
              </a:lnSpc>
            </a:pPr>
            <a:r>
              <a:rPr lang="en-US" sz="3000" b="1" dirty="0">
                <a:solidFill>
                  <a:srgbClr val="000000"/>
                </a:solidFill>
                <a:latin typeface="Amnesty Trade Gothic Cn" panose="020B0506040303020004" pitchFamily="34" charset="77"/>
                <a:ea typeface="Amnesty Trade Gothic 1 Bold"/>
                <a:cs typeface="Amnesty Trade Gothic 1 Bold"/>
                <a:sym typeface="Amnesty Trade Gothic 1 Bold"/>
              </a:rPr>
              <a:t>BEELDELEMENTEN – </a:t>
            </a:r>
            <a:r>
              <a:rPr lang="en-US" sz="3000" b="1" dirty="0" err="1">
                <a:solidFill>
                  <a:srgbClr val="000000"/>
                </a:solidFill>
                <a:latin typeface="Amnesty Trade Gothic Cn" panose="020B0506040303020004" pitchFamily="34" charset="77"/>
                <a:ea typeface="Amnesty Trade Gothic 1 Bold"/>
                <a:cs typeface="Amnesty Trade Gothic 1 Bold"/>
                <a:sym typeface="Amnesty Trade Gothic 1 Bold"/>
              </a:rPr>
              <a:t>deze</a:t>
            </a:r>
            <a:r>
              <a:rPr lang="en-US" sz="3000" b="1" dirty="0">
                <a:solidFill>
                  <a:srgbClr val="000000"/>
                </a:solidFill>
                <a:latin typeface="Amnesty Trade Gothic Cn" panose="020B0506040303020004" pitchFamily="34" charset="77"/>
                <a:ea typeface="Amnesty Trade Gothic 1 Bold"/>
                <a:cs typeface="Amnesty Trade Gothic 1 Bold"/>
                <a:sym typeface="Amnesty Trade Gothic 1 Bold"/>
              </a:rPr>
              <a:t> slide </a:t>
            </a:r>
            <a:r>
              <a:rPr lang="en-US" sz="3000" b="1" dirty="0" err="1">
                <a:solidFill>
                  <a:srgbClr val="000000"/>
                </a:solidFill>
                <a:latin typeface="Amnesty Trade Gothic Cn" panose="020B0506040303020004" pitchFamily="34" charset="77"/>
                <a:ea typeface="Amnesty Trade Gothic 1 Bold"/>
                <a:cs typeface="Amnesty Trade Gothic 1 Bold"/>
                <a:sym typeface="Amnesty Trade Gothic 1 Bold"/>
              </a:rPr>
              <a:t>dient</a:t>
            </a:r>
            <a:r>
              <a:rPr lang="en-US" sz="3000" b="1" dirty="0">
                <a:solidFill>
                  <a:srgbClr val="000000"/>
                </a:solidFill>
                <a:latin typeface="Amnesty Trade Gothic Cn" panose="020B0506040303020004" pitchFamily="34" charset="77"/>
                <a:ea typeface="Amnesty Trade Gothic 1 Bold"/>
                <a:cs typeface="Amnesty Trade Gothic 1 Bold"/>
                <a:sym typeface="Amnesty Trade Gothic 1 Bold"/>
              </a:rPr>
              <a:t> </a:t>
            </a:r>
            <a:r>
              <a:rPr lang="en-US" sz="3000" b="1" dirty="0" err="1">
                <a:solidFill>
                  <a:srgbClr val="000000"/>
                </a:solidFill>
                <a:latin typeface="Amnesty Trade Gothic Cn" panose="020B0506040303020004" pitchFamily="34" charset="77"/>
                <a:ea typeface="Amnesty Trade Gothic 1 Bold"/>
                <a:cs typeface="Amnesty Trade Gothic 1 Bold"/>
                <a:sym typeface="Amnesty Trade Gothic 1 Bold"/>
              </a:rPr>
              <a:t>ter</a:t>
            </a:r>
            <a:r>
              <a:rPr lang="en-US" sz="3000" b="1" dirty="0">
                <a:solidFill>
                  <a:srgbClr val="000000"/>
                </a:solidFill>
                <a:latin typeface="Amnesty Trade Gothic Cn" panose="020B0506040303020004" pitchFamily="34" charset="77"/>
                <a:ea typeface="Amnesty Trade Gothic 1 Bold"/>
                <a:cs typeface="Amnesty Trade Gothic 1 Bold"/>
                <a:sym typeface="Amnesty Trade Gothic 1 Bold"/>
              </a:rPr>
              <a:t> </a:t>
            </a:r>
            <a:r>
              <a:rPr lang="en-US" sz="3000" b="1" dirty="0" err="1">
                <a:solidFill>
                  <a:srgbClr val="000000"/>
                </a:solidFill>
                <a:latin typeface="Amnesty Trade Gothic Cn" panose="020B0506040303020004" pitchFamily="34" charset="77"/>
                <a:ea typeface="Amnesty Trade Gothic 1 Bold"/>
                <a:cs typeface="Amnesty Trade Gothic 1 Bold"/>
                <a:sym typeface="Amnesty Trade Gothic 1 Bold"/>
              </a:rPr>
              <a:t>illustratie</a:t>
            </a:r>
            <a:endParaRPr lang="en-US" sz="3000" b="1" dirty="0">
              <a:solidFill>
                <a:srgbClr val="000000"/>
              </a:solidFill>
              <a:latin typeface="Amnesty Trade Gothic Cn" panose="020B0506040303020004" pitchFamily="34" charset="77"/>
              <a:ea typeface="Amnesty Trade Gothic 1 Bold"/>
              <a:cs typeface="Amnesty Trade Gothic 1 Bold"/>
              <a:sym typeface="Amnesty Trade Gothic 1 Bold"/>
            </a:endParaRPr>
          </a:p>
        </p:txBody>
      </p:sp>
      <p:grpSp>
        <p:nvGrpSpPr>
          <p:cNvPr id="22" name="Group 15">
            <a:extLst>
              <a:ext uri="{FF2B5EF4-FFF2-40B4-BE49-F238E27FC236}">
                <a16:creationId xmlns:a16="http://schemas.microsoft.com/office/drawing/2014/main" id="{47755DB7-9899-DD5C-4C4A-CAC67A9A342B}"/>
              </a:ext>
            </a:extLst>
          </p:cNvPr>
          <p:cNvGrpSpPr/>
          <p:nvPr userDrawn="1"/>
        </p:nvGrpSpPr>
        <p:grpSpPr>
          <a:xfrm>
            <a:off x="573125" y="1146488"/>
            <a:ext cx="2382767" cy="281454"/>
            <a:chOff x="0" y="0"/>
            <a:chExt cx="3118813" cy="368397"/>
          </a:xfrm>
        </p:grpSpPr>
        <p:sp>
          <p:nvSpPr>
            <p:cNvPr id="23" name="Freeform 16">
              <a:extLst>
                <a:ext uri="{FF2B5EF4-FFF2-40B4-BE49-F238E27FC236}">
                  <a16:creationId xmlns:a16="http://schemas.microsoft.com/office/drawing/2014/main" id="{5F8BB4A9-7F8A-E428-EB1F-B826F2879A2F}"/>
                </a:ext>
              </a:extLst>
            </p:cNvPr>
            <p:cNvSpPr/>
            <p:nvPr/>
          </p:nvSpPr>
          <p:spPr>
            <a:xfrm>
              <a:off x="0" y="0"/>
              <a:ext cx="3118839" cy="368365"/>
            </a:xfrm>
            <a:custGeom>
              <a:avLst/>
              <a:gdLst/>
              <a:ahLst/>
              <a:cxnLst/>
              <a:rect l="l" t="t" r="r" b="b"/>
              <a:pathLst>
                <a:path w="3118839" h="368365">
                  <a:moveTo>
                    <a:pt x="0" y="0"/>
                  </a:moveTo>
                  <a:lnTo>
                    <a:pt x="3118839" y="0"/>
                  </a:lnTo>
                  <a:lnTo>
                    <a:pt x="3118839" y="368365"/>
                  </a:lnTo>
                  <a:lnTo>
                    <a:pt x="0" y="368365"/>
                  </a:lnTo>
                  <a:close/>
                </a:path>
              </a:pathLst>
            </a:custGeom>
            <a:solidFill>
              <a:srgbClr val="FFFF00"/>
            </a:solidFill>
          </p:spPr>
          <p:txBody>
            <a:bodyPr/>
            <a:lstStyle/>
            <a:p>
              <a:endParaRPr lang="nl-NL"/>
            </a:p>
          </p:txBody>
        </p:sp>
      </p:grpSp>
    </p:spTree>
    <p:extLst>
      <p:ext uri="{BB962C8B-B14F-4D97-AF65-F5344CB8AC3E}">
        <p14:creationId xmlns:p14="http://schemas.microsoft.com/office/powerpoint/2010/main" val="2860314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conen">
    <p:spTree>
      <p:nvGrpSpPr>
        <p:cNvPr id="1" name=""/>
        <p:cNvGrpSpPr/>
        <p:nvPr/>
      </p:nvGrpSpPr>
      <p:grpSpPr>
        <a:xfrm>
          <a:off x="0" y="0"/>
          <a:ext cx="0" cy="0"/>
          <a:chOff x="0" y="0"/>
          <a:chExt cx="0" cy="0"/>
        </a:xfrm>
      </p:grpSpPr>
      <p:sp>
        <p:nvSpPr>
          <p:cNvPr id="82" name="Freeform 2">
            <a:extLst>
              <a:ext uri="{FF2B5EF4-FFF2-40B4-BE49-F238E27FC236}">
                <a16:creationId xmlns:a16="http://schemas.microsoft.com/office/drawing/2014/main" id="{75E3E418-8E6A-3C41-17E2-5F0623B3F408}"/>
              </a:ext>
            </a:extLst>
          </p:cNvPr>
          <p:cNvSpPr/>
          <p:nvPr userDrawn="1"/>
        </p:nvSpPr>
        <p:spPr>
          <a:xfrm>
            <a:off x="9839929" y="8156295"/>
            <a:ext cx="635510" cy="632964"/>
          </a:xfrm>
          <a:custGeom>
            <a:avLst/>
            <a:gdLst/>
            <a:ahLst/>
            <a:cxnLst/>
            <a:rect l="l" t="t" r="r" b="b"/>
            <a:pathLst>
              <a:path w="635510" h="632964">
                <a:moveTo>
                  <a:pt x="0" y="0"/>
                </a:moveTo>
                <a:lnTo>
                  <a:pt x="635509" y="0"/>
                </a:lnTo>
                <a:lnTo>
                  <a:pt x="635509" y="632964"/>
                </a:lnTo>
                <a:lnTo>
                  <a:pt x="0" y="632964"/>
                </a:lnTo>
                <a:lnTo>
                  <a:pt x="0" y="0"/>
                </a:lnTo>
                <a:close/>
              </a:path>
            </a:pathLst>
          </a:custGeom>
          <a:blipFill>
            <a:blip r:embed="rId2"/>
            <a:stretch>
              <a:fillRect t="-201" b="-201"/>
            </a:stretch>
          </a:blipFill>
        </p:spPr>
        <p:txBody>
          <a:bodyPr/>
          <a:lstStyle/>
          <a:p>
            <a:endParaRPr lang="nl-NL"/>
          </a:p>
        </p:txBody>
      </p:sp>
      <p:sp>
        <p:nvSpPr>
          <p:cNvPr id="83" name="Freeform 3">
            <a:extLst>
              <a:ext uri="{FF2B5EF4-FFF2-40B4-BE49-F238E27FC236}">
                <a16:creationId xmlns:a16="http://schemas.microsoft.com/office/drawing/2014/main" id="{53A314D2-35D6-8539-4B7E-7136BE58F045}"/>
              </a:ext>
            </a:extLst>
          </p:cNvPr>
          <p:cNvSpPr/>
          <p:nvPr userDrawn="1"/>
        </p:nvSpPr>
        <p:spPr>
          <a:xfrm>
            <a:off x="10717828" y="8218930"/>
            <a:ext cx="635510" cy="635510"/>
          </a:xfrm>
          <a:custGeom>
            <a:avLst/>
            <a:gdLst/>
            <a:ahLst/>
            <a:cxnLst/>
            <a:rect l="l" t="t" r="r" b="b"/>
            <a:pathLst>
              <a:path w="635510" h="635510">
                <a:moveTo>
                  <a:pt x="0" y="0"/>
                </a:moveTo>
                <a:lnTo>
                  <a:pt x="635510" y="0"/>
                </a:lnTo>
                <a:lnTo>
                  <a:pt x="635510" y="635509"/>
                </a:lnTo>
                <a:lnTo>
                  <a:pt x="0" y="635509"/>
                </a:lnTo>
                <a:lnTo>
                  <a:pt x="0" y="0"/>
                </a:lnTo>
                <a:close/>
              </a:path>
            </a:pathLst>
          </a:custGeom>
          <a:blipFill>
            <a:blip r:embed="rId3"/>
            <a:stretch>
              <a:fillRect/>
            </a:stretch>
          </a:blipFill>
        </p:spPr>
        <p:txBody>
          <a:bodyPr/>
          <a:lstStyle/>
          <a:p>
            <a:endParaRPr lang="nl-NL"/>
          </a:p>
        </p:txBody>
      </p:sp>
      <p:sp>
        <p:nvSpPr>
          <p:cNvPr id="84" name="Freeform 4">
            <a:extLst>
              <a:ext uri="{FF2B5EF4-FFF2-40B4-BE49-F238E27FC236}">
                <a16:creationId xmlns:a16="http://schemas.microsoft.com/office/drawing/2014/main" id="{9A9CBB34-7763-D39C-4B1F-C188AE5E0A15}"/>
              </a:ext>
            </a:extLst>
          </p:cNvPr>
          <p:cNvSpPr/>
          <p:nvPr userDrawn="1"/>
        </p:nvSpPr>
        <p:spPr>
          <a:xfrm>
            <a:off x="11521890" y="8218930"/>
            <a:ext cx="635510" cy="635510"/>
          </a:xfrm>
          <a:custGeom>
            <a:avLst/>
            <a:gdLst/>
            <a:ahLst/>
            <a:cxnLst/>
            <a:rect l="l" t="t" r="r" b="b"/>
            <a:pathLst>
              <a:path w="635510" h="635510">
                <a:moveTo>
                  <a:pt x="0" y="0"/>
                </a:moveTo>
                <a:lnTo>
                  <a:pt x="635510" y="0"/>
                </a:lnTo>
                <a:lnTo>
                  <a:pt x="635510" y="635509"/>
                </a:lnTo>
                <a:lnTo>
                  <a:pt x="0" y="635509"/>
                </a:lnTo>
                <a:lnTo>
                  <a:pt x="0" y="0"/>
                </a:lnTo>
                <a:close/>
              </a:path>
            </a:pathLst>
          </a:custGeom>
          <a:blipFill>
            <a:blip r:embed="rId4"/>
            <a:stretch>
              <a:fillRect/>
            </a:stretch>
          </a:blipFill>
        </p:spPr>
        <p:txBody>
          <a:bodyPr/>
          <a:lstStyle/>
          <a:p>
            <a:endParaRPr lang="nl-NL"/>
          </a:p>
        </p:txBody>
      </p:sp>
      <p:sp>
        <p:nvSpPr>
          <p:cNvPr id="85" name="Freeform 5">
            <a:extLst>
              <a:ext uri="{FF2B5EF4-FFF2-40B4-BE49-F238E27FC236}">
                <a16:creationId xmlns:a16="http://schemas.microsoft.com/office/drawing/2014/main" id="{C02A9AAD-DAB8-CEBC-A06B-669759697115}"/>
              </a:ext>
            </a:extLst>
          </p:cNvPr>
          <p:cNvSpPr/>
          <p:nvPr userDrawn="1"/>
        </p:nvSpPr>
        <p:spPr>
          <a:xfrm>
            <a:off x="12370764" y="8218930"/>
            <a:ext cx="635510" cy="635510"/>
          </a:xfrm>
          <a:custGeom>
            <a:avLst/>
            <a:gdLst/>
            <a:ahLst/>
            <a:cxnLst/>
            <a:rect l="l" t="t" r="r" b="b"/>
            <a:pathLst>
              <a:path w="635510" h="635510">
                <a:moveTo>
                  <a:pt x="0" y="0"/>
                </a:moveTo>
                <a:lnTo>
                  <a:pt x="635510" y="0"/>
                </a:lnTo>
                <a:lnTo>
                  <a:pt x="635510" y="635509"/>
                </a:lnTo>
                <a:lnTo>
                  <a:pt x="0" y="635509"/>
                </a:lnTo>
                <a:lnTo>
                  <a:pt x="0" y="0"/>
                </a:lnTo>
                <a:close/>
              </a:path>
            </a:pathLst>
          </a:custGeom>
          <a:blipFill>
            <a:blip r:embed="rId5"/>
            <a:stretch>
              <a:fillRect/>
            </a:stretch>
          </a:blipFill>
        </p:spPr>
        <p:txBody>
          <a:bodyPr/>
          <a:lstStyle/>
          <a:p>
            <a:endParaRPr lang="nl-NL"/>
          </a:p>
        </p:txBody>
      </p:sp>
      <p:sp>
        <p:nvSpPr>
          <p:cNvPr id="86" name="Freeform 6">
            <a:extLst>
              <a:ext uri="{FF2B5EF4-FFF2-40B4-BE49-F238E27FC236}">
                <a16:creationId xmlns:a16="http://schemas.microsoft.com/office/drawing/2014/main" id="{845F59CA-E786-8D01-A8F7-5AFBE356FE62}"/>
              </a:ext>
            </a:extLst>
          </p:cNvPr>
          <p:cNvSpPr/>
          <p:nvPr userDrawn="1"/>
        </p:nvSpPr>
        <p:spPr>
          <a:xfrm>
            <a:off x="13282273" y="8218930"/>
            <a:ext cx="635510" cy="635510"/>
          </a:xfrm>
          <a:custGeom>
            <a:avLst/>
            <a:gdLst/>
            <a:ahLst/>
            <a:cxnLst/>
            <a:rect l="l" t="t" r="r" b="b"/>
            <a:pathLst>
              <a:path w="635510" h="635510">
                <a:moveTo>
                  <a:pt x="0" y="0"/>
                </a:moveTo>
                <a:lnTo>
                  <a:pt x="635509" y="0"/>
                </a:lnTo>
                <a:lnTo>
                  <a:pt x="635509" y="635509"/>
                </a:lnTo>
                <a:lnTo>
                  <a:pt x="0" y="635509"/>
                </a:lnTo>
                <a:lnTo>
                  <a:pt x="0" y="0"/>
                </a:lnTo>
                <a:close/>
              </a:path>
            </a:pathLst>
          </a:custGeom>
          <a:blipFill>
            <a:blip r:embed="rId6"/>
            <a:stretch>
              <a:fillRect/>
            </a:stretch>
          </a:blipFill>
        </p:spPr>
        <p:txBody>
          <a:bodyPr/>
          <a:lstStyle/>
          <a:p>
            <a:endParaRPr lang="nl-NL"/>
          </a:p>
        </p:txBody>
      </p:sp>
      <p:sp>
        <p:nvSpPr>
          <p:cNvPr id="87" name="Freeform 7">
            <a:extLst>
              <a:ext uri="{FF2B5EF4-FFF2-40B4-BE49-F238E27FC236}">
                <a16:creationId xmlns:a16="http://schemas.microsoft.com/office/drawing/2014/main" id="{54AE73BA-5F22-364E-D3A1-545D0C5E0461}"/>
              </a:ext>
            </a:extLst>
          </p:cNvPr>
          <p:cNvSpPr/>
          <p:nvPr userDrawn="1"/>
        </p:nvSpPr>
        <p:spPr>
          <a:xfrm>
            <a:off x="14158135" y="8218930"/>
            <a:ext cx="635510" cy="635510"/>
          </a:xfrm>
          <a:custGeom>
            <a:avLst/>
            <a:gdLst/>
            <a:ahLst/>
            <a:cxnLst/>
            <a:rect l="l" t="t" r="r" b="b"/>
            <a:pathLst>
              <a:path w="635510" h="635510">
                <a:moveTo>
                  <a:pt x="0" y="0"/>
                </a:moveTo>
                <a:lnTo>
                  <a:pt x="635510" y="0"/>
                </a:lnTo>
                <a:lnTo>
                  <a:pt x="635510" y="635509"/>
                </a:lnTo>
                <a:lnTo>
                  <a:pt x="0" y="635509"/>
                </a:lnTo>
                <a:lnTo>
                  <a:pt x="0" y="0"/>
                </a:lnTo>
                <a:close/>
              </a:path>
            </a:pathLst>
          </a:custGeom>
          <a:blipFill>
            <a:blip r:embed="rId7"/>
            <a:stretch>
              <a:fillRect/>
            </a:stretch>
          </a:blipFill>
        </p:spPr>
        <p:txBody>
          <a:bodyPr/>
          <a:lstStyle/>
          <a:p>
            <a:endParaRPr lang="nl-NL"/>
          </a:p>
        </p:txBody>
      </p:sp>
      <p:sp>
        <p:nvSpPr>
          <p:cNvPr id="88" name="Freeform 8">
            <a:extLst>
              <a:ext uri="{FF2B5EF4-FFF2-40B4-BE49-F238E27FC236}">
                <a16:creationId xmlns:a16="http://schemas.microsoft.com/office/drawing/2014/main" id="{CF0E644B-8173-A61A-D376-DD56489C5A95}"/>
              </a:ext>
            </a:extLst>
          </p:cNvPr>
          <p:cNvSpPr/>
          <p:nvPr userDrawn="1"/>
        </p:nvSpPr>
        <p:spPr>
          <a:xfrm>
            <a:off x="14930626" y="8218930"/>
            <a:ext cx="635510" cy="635510"/>
          </a:xfrm>
          <a:custGeom>
            <a:avLst/>
            <a:gdLst/>
            <a:ahLst/>
            <a:cxnLst/>
            <a:rect l="l" t="t" r="r" b="b"/>
            <a:pathLst>
              <a:path w="635510" h="635510">
                <a:moveTo>
                  <a:pt x="0" y="0"/>
                </a:moveTo>
                <a:lnTo>
                  <a:pt x="635509" y="0"/>
                </a:lnTo>
                <a:lnTo>
                  <a:pt x="635509" y="635509"/>
                </a:lnTo>
                <a:lnTo>
                  <a:pt x="0" y="635509"/>
                </a:lnTo>
                <a:lnTo>
                  <a:pt x="0" y="0"/>
                </a:lnTo>
                <a:close/>
              </a:path>
            </a:pathLst>
          </a:custGeom>
          <a:blipFill>
            <a:blip r:embed="rId8"/>
            <a:stretch>
              <a:fillRect/>
            </a:stretch>
          </a:blipFill>
        </p:spPr>
        <p:txBody>
          <a:bodyPr/>
          <a:lstStyle/>
          <a:p>
            <a:endParaRPr lang="nl-NL"/>
          </a:p>
        </p:txBody>
      </p:sp>
      <p:sp>
        <p:nvSpPr>
          <p:cNvPr id="89" name="Freeform 9">
            <a:extLst>
              <a:ext uri="{FF2B5EF4-FFF2-40B4-BE49-F238E27FC236}">
                <a16:creationId xmlns:a16="http://schemas.microsoft.com/office/drawing/2014/main" id="{259FD1BB-B36C-E700-FFF7-96D7BB946AA3}"/>
              </a:ext>
            </a:extLst>
          </p:cNvPr>
          <p:cNvSpPr/>
          <p:nvPr userDrawn="1"/>
        </p:nvSpPr>
        <p:spPr>
          <a:xfrm>
            <a:off x="15768297" y="8218930"/>
            <a:ext cx="635000" cy="635510"/>
          </a:xfrm>
          <a:custGeom>
            <a:avLst/>
            <a:gdLst/>
            <a:ahLst/>
            <a:cxnLst/>
            <a:rect l="l" t="t" r="r" b="b"/>
            <a:pathLst>
              <a:path w="635000" h="635510">
                <a:moveTo>
                  <a:pt x="0" y="0"/>
                </a:moveTo>
                <a:lnTo>
                  <a:pt x="635000" y="0"/>
                </a:lnTo>
                <a:lnTo>
                  <a:pt x="635000" y="635509"/>
                </a:lnTo>
                <a:lnTo>
                  <a:pt x="0" y="635509"/>
                </a:lnTo>
                <a:lnTo>
                  <a:pt x="0" y="0"/>
                </a:lnTo>
                <a:close/>
              </a:path>
            </a:pathLst>
          </a:custGeom>
          <a:blipFill>
            <a:blip r:embed="rId9"/>
            <a:stretch>
              <a:fillRect l="-40" r="-40"/>
            </a:stretch>
          </a:blipFill>
        </p:spPr>
        <p:txBody>
          <a:bodyPr/>
          <a:lstStyle/>
          <a:p>
            <a:endParaRPr lang="nl-NL"/>
          </a:p>
        </p:txBody>
      </p:sp>
      <p:sp>
        <p:nvSpPr>
          <p:cNvPr id="90" name="Freeform 10">
            <a:extLst>
              <a:ext uri="{FF2B5EF4-FFF2-40B4-BE49-F238E27FC236}">
                <a16:creationId xmlns:a16="http://schemas.microsoft.com/office/drawing/2014/main" id="{74F8C477-6443-EE01-0110-009430E6C60F}"/>
              </a:ext>
            </a:extLst>
          </p:cNvPr>
          <p:cNvSpPr/>
          <p:nvPr userDrawn="1"/>
        </p:nvSpPr>
        <p:spPr>
          <a:xfrm>
            <a:off x="16623790" y="3323774"/>
            <a:ext cx="635510" cy="635510"/>
          </a:xfrm>
          <a:custGeom>
            <a:avLst/>
            <a:gdLst/>
            <a:ahLst/>
            <a:cxnLst/>
            <a:rect l="l" t="t" r="r" b="b"/>
            <a:pathLst>
              <a:path w="635510" h="635510">
                <a:moveTo>
                  <a:pt x="0" y="0"/>
                </a:moveTo>
                <a:lnTo>
                  <a:pt x="635510" y="0"/>
                </a:lnTo>
                <a:lnTo>
                  <a:pt x="635510" y="635510"/>
                </a:lnTo>
                <a:lnTo>
                  <a:pt x="0" y="635510"/>
                </a:lnTo>
                <a:lnTo>
                  <a:pt x="0" y="0"/>
                </a:lnTo>
                <a:close/>
              </a:path>
            </a:pathLst>
          </a:custGeom>
          <a:blipFill>
            <a:blip r:embed="rId10"/>
            <a:stretch>
              <a:fillRect/>
            </a:stretch>
          </a:blipFill>
        </p:spPr>
        <p:txBody>
          <a:bodyPr/>
          <a:lstStyle/>
          <a:p>
            <a:endParaRPr lang="nl-NL"/>
          </a:p>
        </p:txBody>
      </p:sp>
      <p:sp>
        <p:nvSpPr>
          <p:cNvPr id="91" name="Freeform 11">
            <a:extLst>
              <a:ext uri="{FF2B5EF4-FFF2-40B4-BE49-F238E27FC236}">
                <a16:creationId xmlns:a16="http://schemas.microsoft.com/office/drawing/2014/main" id="{0DC1BC90-F5EE-B6AD-0FF1-A8DD398E68E4}"/>
              </a:ext>
            </a:extLst>
          </p:cNvPr>
          <p:cNvSpPr/>
          <p:nvPr userDrawn="1"/>
        </p:nvSpPr>
        <p:spPr>
          <a:xfrm>
            <a:off x="9839929" y="6568540"/>
            <a:ext cx="635510" cy="635510"/>
          </a:xfrm>
          <a:custGeom>
            <a:avLst/>
            <a:gdLst/>
            <a:ahLst/>
            <a:cxnLst/>
            <a:rect l="l" t="t" r="r" b="b"/>
            <a:pathLst>
              <a:path w="635510" h="635510">
                <a:moveTo>
                  <a:pt x="0" y="0"/>
                </a:moveTo>
                <a:lnTo>
                  <a:pt x="635509" y="0"/>
                </a:lnTo>
                <a:lnTo>
                  <a:pt x="635509" y="635509"/>
                </a:lnTo>
                <a:lnTo>
                  <a:pt x="0" y="635509"/>
                </a:lnTo>
                <a:lnTo>
                  <a:pt x="0" y="0"/>
                </a:lnTo>
                <a:close/>
              </a:path>
            </a:pathLst>
          </a:custGeom>
          <a:blipFill>
            <a:blip r:embed="rId11"/>
            <a:stretch>
              <a:fillRect/>
            </a:stretch>
          </a:blipFill>
        </p:spPr>
        <p:txBody>
          <a:bodyPr/>
          <a:lstStyle/>
          <a:p>
            <a:endParaRPr lang="nl-NL"/>
          </a:p>
        </p:txBody>
      </p:sp>
      <p:sp>
        <p:nvSpPr>
          <p:cNvPr id="92" name="Freeform 12">
            <a:extLst>
              <a:ext uri="{FF2B5EF4-FFF2-40B4-BE49-F238E27FC236}">
                <a16:creationId xmlns:a16="http://schemas.microsoft.com/office/drawing/2014/main" id="{6875E717-DC8C-6CB4-C1D6-0E0E3A327FF8}"/>
              </a:ext>
            </a:extLst>
          </p:cNvPr>
          <p:cNvSpPr/>
          <p:nvPr userDrawn="1"/>
        </p:nvSpPr>
        <p:spPr>
          <a:xfrm>
            <a:off x="10717828" y="6568540"/>
            <a:ext cx="635510" cy="635510"/>
          </a:xfrm>
          <a:custGeom>
            <a:avLst/>
            <a:gdLst/>
            <a:ahLst/>
            <a:cxnLst/>
            <a:rect l="l" t="t" r="r" b="b"/>
            <a:pathLst>
              <a:path w="635510" h="635510">
                <a:moveTo>
                  <a:pt x="0" y="0"/>
                </a:moveTo>
                <a:lnTo>
                  <a:pt x="635510" y="0"/>
                </a:lnTo>
                <a:lnTo>
                  <a:pt x="635510" y="635509"/>
                </a:lnTo>
                <a:lnTo>
                  <a:pt x="0" y="635509"/>
                </a:lnTo>
                <a:lnTo>
                  <a:pt x="0" y="0"/>
                </a:lnTo>
                <a:close/>
              </a:path>
            </a:pathLst>
          </a:custGeom>
          <a:blipFill>
            <a:blip r:embed="rId12"/>
            <a:stretch>
              <a:fillRect/>
            </a:stretch>
          </a:blipFill>
        </p:spPr>
        <p:txBody>
          <a:bodyPr/>
          <a:lstStyle/>
          <a:p>
            <a:endParaRPr lang="nl-NL"/>
          </a:p>
        </p:txBody>
      </p:sp>
      <p:sp>
        <p:nvSpPr>
          <p:cNvPr id="93" name="Freeform 13">
            <a:extLst>
              <a:ext uri="{FF2B5EF4-FFF2-40B4-BE49-F238E27FC236}">
                <a16:creationId xmlns:a16="http://schemas.microsoft.com/office/drawing/2014/main" id="{2CF09C75-F5A9-F89F-74F8-F972C32F892A}"/>
              </a:ext>
            </a:extLst>
          </p:cNvPr>
          <p:cNvSpPr/>
          <p:nvPr userDrawn="1"/>
        </p:nvSpPr>
        <p:spPr>
          <a:xfrm>
            <a:off x="11521890" y="6568540"/>
            <a:ext cx="635510" cy="635510"/>
          </a:xfrm>
          <a:custGeom>
            <a:avLst/>
            <a:gdLst/>
            <a:ahLst/>
            <a:cxnLst/>
            <a:rect l="l" t="t" r="r" b="b"/>
            <a:pathLst>
              <a:path w="635510" h="635510">
                <a:moveTo>
                  <a:pt x="0" y="0"/>
                </a:moveTo>
                <a:lnTo>
                  <a:pt x="635510" y="0"/>
                </a:lnTo>
                <a:lnTo>
                  <a:pt x="635510" y="635509"/>
                </a:lnTo>
                <a:lnTo>
                  <a:pt x="0" y="635509"/>
                </a:lnTo>
                <a:lnTo>
                  <a:pt x="0" y="0"/>
                </a:lnTo>
                <a:close/>
              </a:path>
            </a:pathLst>
          </a:custGeom>
          <a:blipFill>
            <a:blip r:embed="rId13"/>
            <a:stretch>
              <a:fillRect/>
            </a:stretch>
          </a:blipFill>
        </p:spPr>
        <p:txBody>
          <a:bodyPr/>
          <a:lstStyle/>
          <a:p>
            <a:endParaRPr lang="nl-NL"/>
          </a:p>
        </p:txBody>
      </p:sp>
      <p:sp>
        <p:nvSpPr>
          <p:cNvPr id="94" name="Freeform 14">
            <a:extLst>
              <a:ext uri="{FF2B5EF4-FFF2-40B4-BE49-F238E27FC236}">
                <a16:creationId xmlns:a16="http://schemas.microsoft.com/office/drawing/2014/main" id="{CA4095A8-1E9C-19BB-1521-105F530894B8}"/>
              </a:ext>
            </a:extLst>
          </p:cNvPr>
          <p:cNvSpPr/>
          <p:nvPr userDrawn="1"/>
        </p:nvSpPr>
        <p:spPr>
          <a:xfrm>
            <a:off x="12370764" y="6568540"/>
            <a:ext cx="635510" cy="635510"/>
          </a:xfrm>
          <a:custGeom>
            <a:avLst/>
            <a:gdLst/>
            <a:ahLst/>
            <a:cxnLst/>
            <a:rect l="l" t="t" r="r" b="b"/>
            <a:pathLst>
              <a:path w="635510" h="635510">
                <a:moveTo>
                  <a:pt x="0" y="0"/>
                </a:moveTo>
                <a:lnTo>
                  <a:pt x="635510" y="0"/>
                </a:lnTo>
                <a:lnTo>
                  <a:pt x="635510" y="635509"/>
                </a:lnTo>
                <a:lnTo>
                  <a:pt x="0" y="635509"/>
                </a:lnTo>
                <a:lnTo>
                  <a:pt x="0" y="0"/>
                </a:lnTo>
                <a:close/>
              </a:path>
            </a:pathLst>
          </a:custGeom>
          <a:blipFill>
            <a:blip r:embed="rId14"/>
            <a:stretch>
              <a:fillRect/>
            </a:stretch>
          </a:blipFill>
        </p:spPr>
        <p:txBody>
          <a:bodyPr/>
          <a:lstStyle/>
          <a:p>
            <a:endParaRPr lang="nl-NL"/>
          </a:p>
        </p:txBody>
      </p:sp>
      <p:sp>
        <p:nvSpPr>
          <p:cNvPr id="95" name="Freeform 15">
            <a:extLst>
              <a:ext uri="{FF2B5EF4-FFF2-40B4-BE49-F238E27FC236}">
                <a16:creationId xmlns:a16="http://schemas.microsoft.com/office/drawing/2014/main" id="{DC885157-A0B6-C30A-DC4F-7825E5C35450}"/>
              </a:ext>
            </a:extLst>
          </p:cNvPr>
          <p:cNvSpPr/>
          <p:nvPr userDrawn="1"/>
        </p:nvSpPr>
        <p:spPr>
          <a:xfrm>
            <a:off x="13282273" y="6568540"/>
            <a:ext cx="635510" cy="635510"/>
          </a:xfrm>
          <a:custGeom>
            <a:avLst/>
            <a:gdLst/>
            <a:ahLst/>
            <a:cxnLst/>
            <a:rect l="l" t="t" r="r" b="b"/>
            <a:pathLst>
              <a:path w="635510" h="635510">
                <a:moveTo>
                  <a:pt x="0" y="0"/>
                </a:moveTo>
                <a:lnTo>
                  <a:pt x="635509" y="0"/>
                </a:lnTo>
                <a:lnTo>
                  <a:pt x="635509" y="635509"/>
                </a:lnTo>
                <a:lnTo>
                  <a:pt x="0" y="635509"/>
                </a:lnTo>
                <a:lnTo>
                  <a:pt x="0" y="0"/>
                </a:lnTo>
                <a:close/>
              </a:path>
            </a:pathLst>
          </a:custGeom>
          <a:blipFill>
            <a:blip r:embed="rId15"/>
            <a:stretch>
              <a:fillRect/>
            </a:stretch>
          </a:blipFill>
        </p:spPr>
        <p:txBody>
          <a:bodyPr/>
          <a:lstStyle/>
          <a:p>
            <a:endParaRPr lang="nl-NL"/>
          </a:p>
        </p:txBody>
      </p:sp>
      <p:sp>
        <p:nvSpPr>
          <p:cNvPr id="96" name="Freeform 16">
            <a:extLst>
              <a:ext uri="{FF2B5EF4-FFF2-40B4-BE49-F238E27FC236}">
                <a16:creationId xmlns:a16="http://schemas.microsoft.com/office/drawing/2014/main" id="{B960A8C3-DBAD-8377-7826-6DF7B61C0749}"/>
              </a:ext>
            </a:extLst>
          </p:cNvPr>
          <p:cNvSpPr/>
          <p:nvPr userDrawn="1"/>
        </p:nvSpPr>
        <p:spPr>
          <a:xfrm>
            <a:off x="14158135" y="6568540"/>
            <a:ext cx="635510" cy="635510"/>
          </a:xfrm>
          <a:custGeom>
            <a:avLst/>
            <a:gdLst/>
            <a:ahLst/>
            <a:cxnLst/>
            <a:rect l="l" t="t" r="r" b="b"/>
            <a:pathLst>
              <a:path w="635510" h="635510">
                <a:moveTo>
                  <a:pt x="0" y="0"/>
                </a:moveTo>
                <a:lnTo>
                  <a:pt x="635510" y="0"/>
                </a:lnTo>
                <a:lnTo>
                  <a:pt x="635510" y="635509"/>
                </a:lnTo>
                <a:lnTo>
                  <a:pt x="0" y="635509"/>
                </a:lnTo>
                <a:lnTo>
                  <a:pt x="0" y="0"/>
                </a:lnTo>
                <a:close/>
              </a:path>
            </a:pathLst>
          </a:custGeom>
          <a:blipFill>
            <a:blip r:embed="rId16"/>
            <a:stretch>
              <a:fillRect/>
            </a:stretch>
          </a:blipFill>
        </p:spPr>
        <p:txBody>
          <a:bodyPr/>
          <a:lstStyle/>
          <a:p>
            <a:endParaRPr lang="nl-NL"/>
          </a:p>
        </p:txBody>
      </p:sp>
      <p:sp>
        <p:nvSpPr>
          <p:cNvPr id="97" name="Freeform 17">
            <a:extLst>
              <a:ext uri="{FF2B5EF4-FFF2-40B4-BE49-F238E27FC236}">
                <a16:creationId xmlns:a16="http://schemas.microsoft.com/office/drawing/2014/main" id="{E0C38966-866C-27D2-2D1C-8B62A0EBEC49}"/>
              </a:ext>
            </a:extLst>
          </p:cNvPr>
          <p:cNvSpPr/>
          <p:nvPr userDrawn="1"/>
        </p:nvSpPr>
        <p:spPr>
          <a:xfrm>
            <a:off x="14930626" y="6568540"/>
            <a:ext cx="635510" cy="635510"/>
          </a:xfrm>
          <a:custGeom>
            <a:avLst/>
            <a:gdLst/>
            <a:ahLst/>
            <a:cxnLst/>
            <a:rect l="l" t="t" r="r" b="b"/>
            <a:pathLst>
              <a:path w="635510" h="635510">
                <a:moveTo>
                  <a:pt x="0" y="0"/>
                </a:moveTo>
                <a:lnTo>
                  <a:pt x="635509" y="0"/>
                </a:lnTo>
                <a:lnTo>
                  <a:pt x="635509" y="635509"/>
                </a:lnTo>
                <a:lnTo>
                  <a:pt x="0" y="635509"/>
                </a:lnTo>
                <a:lnTo>
                  <a:pt x="0" y="0"/>
                </a:lnTo>
                <a:close/>
              </a:path>
            </a:pathLst>
          </a:custGeom>
          <a:blipFill>
            <a:blip r:embed="rId17"/>
            <a:stretch>
              <a:fillRect/>
            </a:stretch>
          </a:blipFill>
        </p:spPr>
        <p:txBody>
          <a:bodyPr/>
          <a:lstStyle/>
          <a:p>
            <a:endParaRPr lang="nl-NL"/>
          </a:p>
        </p:txBody>
      </p:sp>
      <p:sp>
        <p:nvSpPr>
          <p:cNvPr id="98" name="Freeform 18">
            <a:extLst>
              <a:ext uri="{FF2B5EF4-FFF2-40B4-BE49-F238E27FC236}">
                <a16:creationId xmlns:a16="http://schemas.microsoft.com/office/drawing/2014/main" id="{BE1343F9-6026-67A8-C217-F9F4C509C7CB}"/>
              </a:ext>
            </a:extLst>
          </p:cNvPr>
          <p:cNvSpPr/>
          <p:nvPr userDrawn="1"/>
        </p:nvSpPr>
        <p:spPr>
          <a:xfrm>
            <a:off x="15768297" y="6568540"/>
            <a:ext cx="635000" cy="635510"/>
          </a:xfrm>
          <a:custGeom>
            <a:avLst/>
            <a:gdLst/>
            <a:ahLst/>
            <a:cxnLst/>
            <a:rect l="l" t="t" r="r" b="b"/>
            <a:pathLst>
              <a:path w="635000" h="635510">
                <a:moveTo>
                  <a:pt x="0" y="0"/>
                </a:moveTo>
                <a:lnTo>
                  <a:pt x="635000" y="0"/>
                </a:lnTo>
                <a:lnTo>
                  <a:pt x="635000" y="635509"/>
                </a:lnTo>
                <a:lnTo>
                  <a:pt x="0" y="635509"/>
                </a:lnTo>
                <a:lnTo>
                  <a:pt x="0" y="0"/>
                </a:lnTo>
                <a:close/>
              </a:path>
            </a:pathLst>
          </a:custGeom>
          <a:blipFill>
            <a:blip r:embed="rId18"/>
            <a:stretch>
              <a:fillRect l="-40" r="-40"/>
            </a:stretch>
          </a:blipFill>
        </p:spPr>
        <p:txBody>
          <a:bodyPr/>
          <a:lstStyle/>
          <a:p>
            <a:endParaRPr lang="nl-NL"/>
          </a:p>
        </p:txBody>
      </p:sp>
      <p:sp>
        <p:nvSpPr>
          <p:cNvPr id="99" name="Freeform 19">
            <a:extLst>
              <a:ext uri="{FF2B5EF4-FFF2-40B4-BE49-F238E27FC236}">
                <a16:creationId xmlns:a16="http://schemas.microsoft.com/office/drawing/2014/main" id="{3C38210C-7E9C-9A00-6470-83B478A3010E}"/>
              </a:ext>
            </a:extLst>
          </p:cNvPr>
          <p:cNvSpPr/>
          <p:nvPr userDrawn="1"/>
        </p:nvSpPr>
        <p:spPr>
          <a:xfrm>
            <a:off x="9839929" y="4983330"/>
            <a:ext cx="635510" cy="635510"/>
          </a:xfrm>
          <a:custGeom>
            <a:avLst/>
            <a:gdLst/>
            <a:ahLst/>
            <a:cxnLst/>
            <a:rect l="l" t="t" r="r" b="b"/>
            <a:pathLst>
              <a:path w="635510" h="635510">
                <a:moveTo>
                  <a:pt x="0" y="0"/>
                </a:moveTo>
                <a:lnTo>
                  <a:pt x="635509" y="0"/>
                </a:lnTo>
                <a:lnTo>
                  <a:pt x="635509" y="635510"/>
                </a:lnTo>
                <a:lnTo>
                  <a:pt x="0" y="635510"/>
                </a:lnTo>
                <a:lnTo>
                  <a:pt x="0" y="0"/>
                </a:lnTo>
                <a:close/>
              </a:path>
            </a:pathLst>
          </a:custGeom>
          <a:blipFill>
            <a:blip r:embed="rId19"/>
            <a:stretch>
              <a:fillRect/>
            </a:stretch>
          </a:blipFill>
        </p:spPr>
        <p:txBody>
          <a:bodyPr/>
          <a:lstStyle/>
          <a:p>
            <a:endParaRPr lang="nl-NL"/>
          </a:p>
        </p:txBody>
      </p:sp>
      <p:sp>
        <p:nvSpPr>
          <p:cNvPr id="100" name="Freeform 20">
            <a:extLst>
              <a:ext uri="{FF2B5EF4-FFF2-40B4-BE49-F238E27FC236}">
                <a16:creationId xmlns:a16="http://schemas.microsoft.com/office/drawing/2014/main" id="{5590E2FA-D36C-4AB5-9712-8798AEF04BDF}"/>
              </a:ext>
            </a:extLst>
          </p:cNvPr>
          <p:cNvSpPr/>
          <p:nvPr userDrawn="1"/>
        </p:nvSpPr>
        <p:spPr>
          <a:xfrm>
            <a:off x="10717828" y="4983330"/>
            <a:ext cx="635510" cy="635510"/>
          </a:xfrm>
          <a:custGeom>
            <a:avLst/>
            <a:gdLst/>
            <a:ahLst/>
            <a:cxnLst/>
            <a:rect l="l" t="t" r="r" b="b"/>
            <a:pathLst>
              <a:path w="635510" h="635510">
                <a:moveTo>
                  <a:pt x="0" y="0"/>
                </a:moveTo>
                <a:lnTo>
                  <a:pt x="635510" y="0"/>
                </a:lnTo>
                <a:lnTo>
                  <a:pt x="635510" y="635510"/>
                </a:lnTo>
                <a:lnTo>
                  <a:pt x="0" y="635510"/>
                </a:lnTo>
                <a:lnTo>
                  <a:pt x="0" y="0"/>
                </a:lnTo>
                <a:close/>
              </a:path>
            </a:pathLst>
          </a:custGeom>
          <a:blipFill>
            <a:blip r:embed="rId20"/>
            <a:stretch>
              <a:fillRect/>
            </a:stretch>
          </a:blipFill>
        </p:spPr>
        <p:txBody>
          <a:bodyPr/>
          <a:lstStyle/>
          <a:p>
            <a:endParaRPr lang="nl-NL"/>
          </a:p>
        </p:txBody>
      </p:sp>
      <p:sp>
        <p:nvSpPr>
          <p:cNvPr id="101" name="Freeform 21">
            <a:extLst>
              <a:ext uri="{FF2B5EF4-FFF2-40B4-BE49-F238E27FC236}">
                <a16:creationId xmlns:a16="http://schemas.microsoft.com/office/drawing/2014/main" id="{52115562-4EDC-717E-9457-A6DF76C383C9}"/>
              </a:ext>
            </a:extLst>
          </p:cNvPr>
          <p:cNvSpPr/>
          <p:nvPr userDrawn="1"/>
        </p:nvSpPr>
        <p:spPr>
          <a:xfrm>
            <a:off x="11521890" y="4983330"/>
            <a:ext cx="635510" cy="635510"/>
          </a:xfrm>
          <a:custGeom>
            <a:avLst/>
            <a:gdLst/>
            <a:ahLst/>
            <a:cxnLst/>
            <a:rect l="l" t="t" r="r" b="b"/>
            <a:pathLst>
              <a:path w="635510" h="635510">
                <a:moveTo>
                  <a:pt x="0" y="0"/>
                </a:moveTo>
                <a:lnTo>
                  <a:pt x="635510" y="0"/>
                </a:lnTo>
                <a:lnTo>
                  <a:pt x="635510" y="635510"/>
                </a:lnTo>
                <a:lnTo>
                  <a:pt x="0" y="635510"/>
                </a:lnTo>
                <a:lnTo>
                  <a:pt x="0" y="0"/>
                </a:lnTo>
                <a:close/>
              </a:path>
            </a:pathLst>
          </a:custGeom>
          <a:blipFill>
            <a:blip r:embed="rId21"/>
            <a:stretch>
              <a:fillRect/>
            </a:stretch>
          </a:blipFill>
        </p:spPr>
        <p:txBody>
          <a:bodyPr/>
          <a:lstStyle/>
          <a:p>
            <a:endParaRPr lang="nl-NL"/>
          </a:p>
        </p:txBody>
      </p:sp>
      <p:sp>
        <p:nvSpPr>
          <p:cNvPr id="102" name="Freeform 22">
            <a:extLst>
              <a:ext uri="{FF2B5EF4-FFF2-40B4-BE49-F238E27FC236}">
                <a16:creationId xmlns:a16="http://schemas.microsoft.com/office/drawing/2014/main" id="{975731C7-1C24-97F0-4DA1-8C2537B2C1F4}"/>
              </a:ext>
            </a:extLst>
          </p:cNvPr>
          <p:cNvSpPr/>
          <p:nvPr userDrawn="1"/>
        </p:nvSpPr>
        <p:spPr>
          <a:xfrm>
            <a:off x="12370764" y="4983330"/>
            <a:ext cx="635510" cy="635510"/>
          </a:xfrm>
          <a:custGeom>
            <a:avLst/>
            <a:gdLst/>
            <a:ahLst/>
            <a:cxnLst/>
            <a:rect l="l" t="t" r="r" b="b"/>
            <a:pathLst>
              <a:path w="635510" h="635510">
                <a:moveTo>
                  <a:pt x="0" y="0"/>
                </a:moveTo>
                <a:lnTo>
                  <a:pt x="635510" y="0"/>
                </a:lnTo>
                <a:lnTo>
                  <a:pt x="635510" y="635510"/>
                </a:lnTo>
                <a:lnTo>
                  <a:pt x="0" y="635510"/>
                </a:lnTo>
                <a:lnTo>
                  <a:pt x="0" y="0"/>
                </a:lnTo>
                <a:close/>
              </a:path>
            </a:pathLst>
          </a:custGeom>
          <a:blipFill>
            <a:blip r:embed="rId22"/>
            <a:stretch>
              <a:fillRect/>
            </a:stretch>
          </a:blipFill>
        </p:spPr>
        <p:txBody>
          <a:bodyPr/>
          <a:lstStyle/>
          <a:p>
            <a:endParaRPr lang="nl-NL"/>
          </a:p>
        </p:txBody>
      </p:sp>
      <p:sp>
        <p:nvSpPr>
          <p:cNvPr id="103" name="Freeform 23">
            <a:extLst>
              <a:ext uri="{FF2B5EF4-FFF2-40B4-BE49-F238E27FC236}">
                <a16:creationId xmlns:a16="http://schemas.microsoft.com/office/drawing/2014/main" id="{33EC3290-8F0C-4BE3-5CA0-C3C348CA9C0C}"/>
              </a:ext>
            </a:extLst>
          </p:cNvPr>
          <p:cNvSpPr/>
          <p:nvPr userDrawn="1"/>
        </p:nvSpPr>
        <p:spPr>
          <a:xfrm>
            <a:off x="13282273" y="4983330"/>
            <a:ext cx="635510" cy="635510"/>
          </a:xfrm>
          <a:custGeom>
            <a:avLst/>
            <a:gdLst/>
            <a:ahLst/>
            <a:cxnLst/>
            <a:rect l="l" t="t" r="r" b="b"/>
            <a:pathLst>
              <a:path w="635510" h="635510">
                <a:moveTo>
                  <a:pt x="0" y="0"/>
                </a:moveTo>
                <a:lnTo>
                  <a:pt x="635509" y="0"/>
                </a:lnTo>
                <a:lnTo>
                  <a:pt x="635509" y="635510"/>
                </a:lnTo>
                <a:lnTo>
                  <a:pt x="0" y="635510"/>
                </a:lnTo>
                <a:lnTo>
                  <a:pt x="0" y="0"/>
                </a:lnTo>
                <a:close/>
              </a:path>
            </a:pathLst>
          </a:custGeom>
          <a:blipFill>
            <a:blip r:embed="rId23"/>
            <a:stretch>
              <a:fillRect/>
            </a:stretch>
          </a:blipFill>
        </p:spPr>
        <p:txBody>
          <a:bodyPr/>
          <a:lstStyle/>
          <a:p>
            <a:endParaRPr lang="nl-NL"/>
          </a:p>
        </p:txBody>
      </p:sp>
      <p:sp>
        <p:nvSpPr>
          <p:cNvPr id="104" name="Freeform 24">
            <a:extLst>
              <a:ext uri="{FF2B5EF4-FFF2-40B4-BE49-F238E27FC236}">
                <a16:creationId xmlns:a16="http://schemas.microsoft.com/office/drawing/2014/main" id="{5B1DD6F5-4FF3-CF2F-45CE-F7E5968A31FB}"/>
              </a:ext>
            </a:extLst>
          </p:cNvPr>
          <p:cNvSpPr/>
          <p:nvPr userDrawn="1"/>
        </p:nvSpPr>
        <p:spPr>
          <a:xfrm>
            <a:off x="14158135" y="4983330"/>
            <a:ext cx="635510" cy="635510"/>
          </a:xfrm>
          <a:custGeom>
            <a:avLst/>
            <a:gdLst/>
            <a:ahLst/>
            <a:cxnLst/>
            <a:rect l="l" t="t" r="r" b="b"/>
            <a:pathLst>
              <a:path w="635510" h="635510">
                <a:moveTo>
                  <a:pt x="0" y="0"/>
                </a:moveTo>
                <a:lnTo>
                  <a:pt x="635510" y="0"/>
                </a:lnTo>
                <a:lnTo>
                  <a:pt x="635510" y="635510"/>
                </a:lnTo>
                <a:lnTo>
                  <a:pt x="0" y="635510"/>
                </a:lnTo>
                <a:lnTo>
                  <a:pt x="0" y="0"/>
                </a:lnTo>
                <a:close/>
              </a:path>
            </a:pathLst>
          </a:custGeom>
          <a:blipFill>
            <a:blip r:embed="rId24"/>
            <a:stretch>
              <a:fillRect/>
            </a:stretch>
          </a:blipFill>
        </p:spPr>
        <p:txBody>
          <a:bodyPr/>
          <a:lstStyle/>
          <a:p>
            <a:endParaRPr lang="nl-NL"/>
          </a:p>
        </p:txBody>
      </p:sp>
      <p:sp>
        <p:nvSpPr>
          <p:cNvPr id="105" name="Freeform 25">
            <a:extLst>
              <a:ext uri="{FF2B5EF4-FFF2-40B4-BE49-F238E27FC236}">
                <a16:creationId xmlns:a16="http://schemas.microsoft.com/office/drawing/2014/main" id="{72079198-3DCF-BB6D-D92B-FF1791CC81F5}"/>
              </a:ext>
            </a:extLst>
          </p:cNvPr>
          <p:cNvSpPr/>
          <p:nvPr userDrawn="1"/>
        </p:nvSpPr>
        <p:spPr>
          <a:xfrm>
            <a:off x="14930626" y="4983330"/>
            <a:ext cx="635510" cy="635510"/>
          </a:xfrm>
          <a:custGeom>
            <a:avLst/>
            <a:gdLst/>
            <a:ahLst/>
            <a:cxnLst/>
            <a:rect l="l" t="t" r="r" b="b"/>
            <a:pathLst>
              <a:path w="635510" h="635510">
                <a:moveTo>
                  <a:pt x="0" y="0"/>
                </a:moveTo>
                <a:lnTo>
                  <a:pt x="635509" y="0"/>
                </a:lnTo>
                <a:lnTo>
                  <a:pt x="635509" y="635510"/>
                </a:lnTo>
                <a:lnTo>
                  <a:pt x="0" y="635510"/>
                </a:lnTo>
                <a:lnTo>
                  <a:pt x="0" y="0"/>
                </a:lnTo>
                <a:close/>
              </a:path>
            </a:pathLst>
          </a:custGeom>
          <a:blipFill>
            <a:blip r:embed="rId25"/>
            <a:stretch>
              <a:fillRect/>
            </a:stretch>
          </a:blipFill>
        </p:spPr>
        <p:txBody>
          <a:bodyPr/>
          <a:lstStyle/>
          <a:p>
            <a:endParaRPr lang="nl-NL"/>
          </a:p>
        </p:txBody>
      </p:sp>
      <p:sp>
        <p:nvSpPr>
          <p:cNvPr id="106" name="Freeform 26">
            <a:extLst>
              <a:ext uri="{FF2B5EF4-FFF2-40B4-BE49-F238E27FC236}">
                <a16:creationId xmlns:a16="http://schemas.microsoft.com/office/drawing/2014/main" id="{012775F6-EC43-AD95-499B-F393EA7F5E0B}"/>
              </a:ext>
            </a:extLst>
          </p:cNvPr>
          <p:cNvSpPr/>
          <p:nvPr userDrawn="1"/>
        </p:nvSpPr>
        <p:spPr>
          <a:xfrm>
            <a:off x="15768297" y="4983330"/>
            <a:ext cx="635000" cy="635510"/>
          </a:xfrm>
          <a:custGeom>
            <a:avLst/>
            <a:gdLst/>
            <a:ahLst/>
            <a:cxnLst/>
            <a:rect l="l" t="t" r="r" b="b"/>
            <a:pathLst>
              <a:path w="635000" h="635510">
                <a:moveTo>
                  <a:pt x="0" y="0"/>
                </a:moveTo>
                <a:lnTo>
                  <a:pt x="635000" y="0"/>
                </a:lnTo>
                <a:lnTo>
                  <a:pt x="635000" y="635510"/>
                </a:lnTo>
                <a:lnTo>
                  <a:pt x="0" y="635510"/>
                </a:lnTo>
                <a:lnTo>
                  <a:pt x="0" y="0"/>
                </a:lnTo>
                <a:close/>
              </a:path>
            </a:pathLst>
          </a:custGeom>
          <a:blipFill>
            <a:blip r:embed="rId26"/>
            <a:stretch>
              <a:fillRect l="-40" r="-40"/>
            </a:stretch>
          </a:blipFill>
        </p:spPr>
        <p:txBody>
          <a:bodyPr/>
          <a:lstStyle/>
          <a:p>
            <a:endParaRPr lang="nl-NL"/>
          </a:p>
        </p:txBody>
      </p:sp>
      <p:sp>
        <p:nvSpPr>
          <p:cNvPr id="107" name="Freeform 27">
            <a:extLst>
              <a:ext uri="{FF2B5EF4-FFF2-40B4-BE49-F238E27FC236}">
                <a16:creationId xmlns:a16="http://schemas.microsoft.com/office/drawing/2014/main" id="{BA1025CC-CF10-529D-59AD-33A346F2D3E5}"/>
              </a:ext>
            </a:extLst>
          </p:cNvPr>
          <p:cNvSpPr/>
          <p:nvPr userDrawn="1"/>
        </p:nvSpPr>
        <p:spPr>
          <a:xfrm>
            <a:off x="9839929" y="3323774"/>
            <a:ext cx="635510" cy="635510"/>
          </a:xfrm>
          <a:custGeom>
            <a:avLst/>
            <a:gdLst/>
            <a:ahLst/>
            <a:cxnLst/>
            <a:rect l="l" t="t" r="r" b="b"/>
            <a:pathLst>
              <a:path w="635510" h="635510">
                <a:moveTo>
                  <a:pt x="0" y="0"/>
                </a:moveTo>
                <a:lnTo>
                  <a:pt x="635509" y="0"/>
                </a:lnTo>
                <a:lnTo>
                  <a:pt x="635509" y="635510"/>
                </a:lnTo>
                <a:lnTo>
                  <a:pt x="0" y="635510"/>
                </a:lnTo>
                <a:lnTo>
                  <a:pt x="0" y="0"/>
                </a:lnTo>
                <a:close/>
              </a:path>
            </a:pathLst>
          </a:custGeom>
          <a:blipFill>
            <a:blip r:embed="rId27"/>
            <a:stretch>
              <a:fillRect/>
            </a:stretch>
          </a:blipFill>
        </p:spPr>
        <p:txBody>
          <a:bodyPr/>
          <a:lstStyle/>
          <a:p>
            <a:endParaRPr lang="nl-NL"/>
          </a:p>
        </p:txBody>
      </p:sp>
      <p:sp>
        <p:nvSpPr>
          <p:cNvPr id="108" name="Freeform 28">
            <a:extLst>
              <a:ext uri="{FF2B5EF4-FFF2-40B4-BE49-F238E27FC236}">
                <a16:creationId xmlns:a16="http://schemas.microsoft.com/office/drawing/2014/main" id="{016C5AFD-4C4D-D00E-4FBC-1C384A7DA739}"/>
              </a:ext>
            </a:extLst>
          </p:cNvPr>
          <p:cNvSpPr/>
          <p:nvPr userDrawn="1"/>
        </p:nvSpPr>
        <p:spPr>
          <a:xfrm>
            <a:off x="10717828" y="3323774"/>
            <a:ext cx="635510" cy="635510"/>
          </a:xfrm>
          <a:custGeom>
            <a:avLst/>
            <a:gdLst/>
            <a:ahLst/>
            <a:cxnLst/>
            <a:rect l="l" t="t" r="r" b="b"/>
            <a:pathLst>
              <a:path w="635510" h="635510">
                <a:moveTo>
                  <a:pt x="0" y="0"/>
                </a:moveTo>
                <a:lnTo>
                  <a:pt x="635510" y="0"/>
                </a:lnTo>
                <a:lnTo>
                  <a:pt x="635510" y="635510"/>
                </a:lnTo>
                <a:lnTo>
                  <a:pt x="0" y="635510"/>
                </a:lnTo>
                <a:lnTo>
                  <a:pt x="0" y="0"/>
                </a:lnTo>
                <a:close/>
              </a:path>
            </a:pathLst>
          </a:custGeom>
          <a:blipFill>
            <a:blip r:embed="rId28"/>
            <a:stretch>
              <a:fillRect/>
            </a:stretch>
          </a:blipFill>
        </p:spPr>
        <p:txBody>
          <a:bodyPr/>
          <a:lstStyle/>
          <a:p>
            <a:endParaRPr lang="nl-NL"/>
          </a:p>
        </p:txBody>
      </p:sp>
      <p:sp>
        <p:nvSpPr>
          <p:cNvPr id="109" name="Freeform 29">
            <a:extLst>
              <a:ext uri="{FF2B5EF4-FFF2-40B4-BE49-F238E27FC236}">
                <a16:creationId xmlns:a16="http://schemas.microsoft.com/office/drawing/2014/main" id="{23C1B363-54A0-711C-199A-3CEA15AA306A}"/>
              </a:ext>
            </a:extLst>
          </p:cNvPr>
          <p:cNvSpPr/>
          <p:nvPr userDrawn="1"/>
        </p:nvSpPr>
        <p:spPr>
          <a:xfrm>
            <a:off x="11521890" y="3323774"/>
            <a:ext cx="635510" cy="635510"/>
          </a:xfrm>
          <a:custGeom>
            <a:avLst/>
            <a:gdLst/>
            <a:ahLst/>
            <a:cxnLst/>
            <a:rect l="l" t="t" r="r" b="b"/>
            <a:pathLst>
              <a:path w="635510" h="635510">
                <a:moveTo>
                  <a:pt x="0" y="0"/>
                </a:moveTo>
                <a:lnTo>
                  <a:pt x="635510" y="0"/>
                </a:lnTo>
                <a:lnTo>
                  <a:pt x="635510" y="635510"/>
                </a:lnTo>
                <a:lnTo>
                  <a:pt x="0" y="635510"/>
                </a:lnTo>
                <a:lnTo>
                  <a:pt x="0" y="0"/>
                </a:lnTo>
                <a:close/>
              </a:path>
            </a:pathLst>
          </a:custGeom>
          <a:blipFill>
            <a:blip r:embed="rId29"/>
            <a:stretch>
              <a:fillRect/>
            </a:stretch>
          </a:blipFill>
        </p:spPr>
        <p:txBody>
          <a:bodyPr/>
          <a:lstStyle/>
          <a:p>
            <a:endParaRPr lang="nl-NL"/>
          </a:p>
        </p:txBody>
      </p:sp>
      <p:sp>
        <p:nvSpPr>
          <p:cNvPr id="110" name="Freeform 30">
            <a:extLst>
              <a:ext uri="{FF2B5EF4-FFF2-40B4-BE49-F238E27FC236}">
                <a16:creationId xmlns:a16="http://schemas.microsoft.com/office/drawing/2014/main" id="{1C6896FA-719F-D879-9EB3-B34479369723}"/>
              </a:ext>
            </a:extLst>
          </p:cNvPr>
          <p:cNvSpPr/>
          <p:nvPr userDrawn="1"/>
        </p:nvSpPr>
        <p:spPr>
          <a:xfrm>
            <a:off x="12370764" y="3323774"/>
            <a:ext cx="635510" cy="635510"/>
          </a:xfrm>
          <a:custGeom>
            <a:avLst/>
            <a:gdLst/>
            <a:ahLst/>
            <a:cxnLst/>
            <a:rect l="l" t="t" r="r" b="b"/>
            <a:pathLst>
              <a:path w="635510" h="635510">
                <a:moveTo>
                  <a:pt x="0" y="0"/>
                </a:moveTo>
                <a:lnTo>
                  <a:pt x="635510" y="0"/>
                </a:lnTo>
                <a:lnTo>
                  <a:pt x="635510" y="635510"/>
                </a:lnTo>
                <a:lnTo>
                  <a:pt x="0" y="635510"/>
                </a:lnTo>
                <a:lnTo>
                  <a:pt x="0" y="0"/>
                </a:lnTo>
                <a:close/>
              </a:path>
            </a:pathLst>
          </a:custGeom>
          <a:blipFill>
            <a:blip r:embed="rId30"/>
            <a:stretch>
              <a:fillRect/>
            </a:stretch>
          </a:blipFill>
        </p:spPr>
        <p:txBody>
          <a:bodyPr/>
          <a:lstStyle/>
          <a:p>
            <a:endParaRPr lang="nl-NL"/>
          </a:p>
        </p:txBody>
      </p:sp>
      <p:sp>
        <p:nvSpPr>
          <p:cNvPr id="111" name="Freeform 31">
            <a:extLst>
              <a:ext uri="{FF2B5EF4-FFF2-40B4-BE49-F238E27FC236}">
                <a16:creationId xmlns:a16="http://schemas.microsoft.com/office/drawing/2014/main" id="{9EB4E110-C822-3714-79CF-5E3BA67F3A81}"/>
              </a:ext>
            </a:extLst>
          </p:cNvPr>
          <p:cNvSpPr/>
          <p:nvPr userDrawn="1"/>
        </p:nvSpPr>
        <p:spPr>
          <a:xfrm>
            <a:off x="13282273" y="3323774"/>
            <a:ext cx="635510" cy="635510"/>
          </a:xfrm>
          <a:custGeom>
            <a:avLst/>
            <a:gdLst/>
            <a:ahLst/>
            <a:cxnLst/>
            <a:rect l="l" t="t" r="r" b="b"/>
            <a:pathLst>
              <a:path w="635510" h="635510">
                <a:moveTo>
                  <a:pt x="0" y="0"/>
                </a:moveTo>
                <a:lnTo>
                  <a:pt x="635509" y="0"/>
                </a:lnTo>
                <a:lnTo>
                  <a:pt x="635509" y="635510"/>
                </a:lnTo>
                <a:lnTo>
                  <a:pt x="0" y="635510"/>
                </a:lnTo>
                <a:lnTo>
                  <a:pt x="0" y="0"/>
                </a:lnTo>
                <a:close/>
              </a:path>
            </a:pathLst>
          </a:custGeom>
          <a:blipFill>
            <a:blip r:embed="rId31"/>
            <a:stretch>
              <a:fillRect/>
            </a:stretch>
          </a:blipFill>
        </p:spPr>
        <p:txBody>
          <a:bodyPr/>
          <a:lstStyle/>
          <a:p>
            <a:endParaRPr lang="nl-NL"/>
          </a:p>
        </p:txBody>
      </p:sp>
      <p:sp>
        <p:nvSpPr>
          <p:cNvPr id="112" name="Freeform 32">
            <a:extLst>
              <a:ext uri="{FF2B5EF4-FFF2-40B4-BE49-F238E27FC236}">
                <a16:creationId xmlns:a16="http://schemas.microsoft.com/office/drawing/2014/main" id="{575E6092-C7CD-A7C8-E214-BA70EA366FF7}"/>
              </a:ext>
            </a:extLst>
          </p:cNvPr>
          <p:cNvSpPr/>
          <p:nvPr userDrawn="1"/>
        </p:nvSpPr>
        <p:spPr>
          <a:xfrm>
            <a:off x="14110777" y="3323774"/>
            <a:ext cx="635510" cy="635510"/>
          </a:xfrm>
          <a:custGeom>
            <a:avLst/>
            <a:gdLst/>
            <a:ahLst/>
            <a:cxnLst/>
            <a:rect l="l" t="t" r="r" b="b"/>
            <a:pathLst>
              <a:path w="635510" h="635510">
                <a:moveTo>
                  <a:pt x="0" y="0"/>
                </a:moveTo>
                <a:lnTo>
                  <a:pt x="635510" y="0"/>
                </a:lnTo>
                <a:lnTo>
                  <a:pt x="635510" y="635510"/>
                </a:lnTo>
                <a:lnTo>
                  <a:pt x="0" y="635510"/>
                </a:lnTo>
                <a:lnTo>
                  <a:pt x="0" y="0"/>
                </a:lnTo>
                <a:close/>
              </a:path>
            </a:pathLst>
          </a:custGeom>
          <a:blipFill>
            <a:blip r:embed="rId32"/>
            <a:stretch>
              <a:fillRect/>
            </a:stretch>
          </a:blipFill>
        </p:spPr>
        <p:txBody>
          <a:bodyPr/>
          <a:lstStyle/>
          <a:p>
            <a:endParaRPr lang="nl-NL"/>
          </a:p>
        </p:txBody>
      </p:sp>
      <p:sp>
        <p:nvSpPr>
          <p:cNvPr id="113" name="Freeform 33">
            <a:extLst>
              <a:ext uri="{FF2B5EF4-FFF2-40B4-BE49-F238E27FC236}">
                <a16:creationId xmlns:a16="http://schemas.microsoft.com/office/drawing/2014/main" id="{025E70F7-648D-F99F-B998-487B16C41B34}"/>
              </a:ext>
            </a:extLst>
          </p:cNvPr>
          <p:cNvSpPr/>
          <p:nvPr userDrawn="1"/>
        </p:nvSpPr>
        <p:spPr>
          <a:xfrm>
            <a:off x="14930626" y="3323774"/>
            <a:ext cx="635510" cy="635510"/>
          </a:xfrm>
          <a:custGeom>
            <a:avLst/>
            <a:gdLst/>
            <a:ahLst/>
            <a:cxnLst/>
            <a:rect l="l" t="t" r="r" b="b"/>
            <a:pathLst>
              <a:path w="635510" h="635510">
                <a:moveTo>
                  <a:pt x="0" y="0"/>
                </a:moveTo>
                <a:lnTo>
                  <a:pt x="635509" y="0"/>
                </a:lnTo>
                <a:lnTo>
                  <a:pt x="635509" y="635510"/>
                </a:lnTo>
                <a:lnTo>
                  <a:pt x="0" y="635510"/>
                </a:lnTo>
                <a:lnTo>
                  <a:pt x="0" y="0"/>
                </a:lnTo>
                <a:close/>
              </a:path>
            </a:pathLst>
          </a:custGeom>
          <a:blipFill>
            <a:blip r:embed="rId33"/>
            <a:stretch>
              <a:fillRect/>
            </a:stretch>
          </a:blipFill>
        </p:spPr>
        <p:txBody>
          <a:bodyPr/>
          <a:lstStyle/>
          <a:p>
            <a:endParaRPr lang="nl-NL"/>
          </a:p>
        </p:txBody>
      </p:sp>
      <p:sp>
        <p:nvSpPr>
          <p:cNvPr id="114" name="Freeform 34">
            <a:extLst>
              <a:ext uri="{FF2B5EF4-FFF2-40B4-BE49-F238E27FC236}">
                <a16:creationId xmlns:a16="http://schemas.microsoft.com/office/drawing/2014/main" id="{60E7C223-0AAE-FB01-0E86-7673167135D1}"/>
              </a:ext>
            </a:extLst>
          </p:cNvPr>
          <p:cNvSpPr/>
          <p:nvPr userDrawn="1"/>
        </p:nvSpPr>
        <p:spPr>
          <a:xfrm>
            <a:off x="15768297" y="3323774"/>
            <a:ext cx="635000" cy="635510"/>
          </a:xfrm>
          <a:custGeom>
            <a:avLst/>
            <a:gdLst/>
            <a:ahLst/>
            <a:cxnLst/>
            <a:rect l="l" t="t" r="r" b="b"/>
            <a:pathLst>
              <a:path w="635000" h="635510">
                <a:moveTo>
                  <a:pt x="0" y="0"/>
                </a:moveTo>
                <a:lnTo>
                  <a:pt x="635000" y="0"/>
                </a:lnTo>
                <a:lnTo>
                  <a:pt x="635000" y="635510"/>
                </a:lnTo>
                <a:lnTo>
                  <a:pt x="0" y="635510"/>
                </a:lnTo>
                <a:lnTo>
                  <a:pt x="0" y="0"/>
                </a:lnTo>
                <a:close/>
              </a:path>
            </a:pathLst>
          </a:custGeom>
          <a:blipFill>
            <a:blip r:embed="rId34"/>
            <a:stretch>
              <a:fillRect l="-40" r="-40"/>
            </a:stretch>
          </a:blipFill>
        </p:spPr>
        <p:txBody>
          <a:bodyPr/>
          <a:lstStyle/>
          <a:p>
            <a:endParaRPr lang="nl-NL"/>
          </a:p>
        </p:txBody>
      </p:sp>
      <p:sp>
        <p:nvSpPr>
          <p:cNvPr id="115" name="Freeform 35">
            <a:extLst>
              <a:ext uri="{FF2B5EF4-FFF2-40B4-BE49-F238E27FC236}">
                <a16:creationId xmlns:a16="http://schemas.microsoft.com/office/drawing/2014/main" id="{C844ECE3-B3B1-82F1-83A1-631689D72666}"/>
              </a:ext>
            </a:extLst>
          </p:cNvPr>
          <p:cNvSpPr/>
          <p:nvPr userDrawn="1"/>
        </p:nvSpPr>
        <p:spPr>
          <a:xfrm>
            <a:off x="16623790" y="4127837"/>
            <a:ext cx="635510" cy="635510"/>
          </a:xfrm>
          <a:custGeom>
            <a:avLst/>
            <a:gdLst/>
            <a:ahLst/>
            <a:cxnLst/>
            <a:rect l="l" t="t" r="r" b="b"/>
            <a:pathLst>
              <a:path w="635510" h="635510">
                <a:moveTo>
                  <a:pt x="0" y="0"/>
                </a:moveTo>
                <a:lnTo>
                  <a:pt x="635510" y="0"/>
                </a:lnTo>
                <a:lnTo>
                  <a:pt x="635510" y="635509"/>
                </a:lnTo>
                <a:lnTo>
                  <a:pt x="0" y="635509"/>
                </a:lnTo>
                <a:lnTo>
                  <a:pt x="0" y="0"/>
                </a:lnTo>
                <a:close/>
              </a:path>
            </a:pathLst>
          </a:custGeom>
          <a:blipFill>
            <a:blip r:embed="rId35"/>
            <a:stretch>
              <a:fillRect/>
            </a:stretch>
          </a:blipFill>
        </p:spPr>
        <p:txBody>
          <a:bodyPr/>
          <a:lstStyle/>
          <a:p>
            <a:endParaRPr lang="nl-NL"/>
          </a:p>
        </p:txBody>
      </p:sp>
      <p:sp>
        <p:nvSpPr>
          <p:cNvPr id="116" name="Freeform 36">
            <a:extLst>
              <a:ext uri="{FF2B5EF4-FFF2-40B4-BE49-F238E27FC236}">
                <a16:creationId xmlns:a16="http://schemas.microsoft.com/office/drawing/2014/main" id="{A234DA1B-CB81-46AB-FC9E-AF274A26CBD7}"/>
              </a:ext>
            </a:extLst>
          </p:cNvPr>
          <p:cNvSpPr/>
          <p:nvPr userDrawn="1"/>
        </p:nvSpPr>
        <p:spPr>
          <a:xfrm>
            <a:off x="9839929" y="7361399"/>
            <a:ext cx="635510" cy="635510"/>
          </a:xfrm>
          <a:custGeom>
            <a:avLst/>
            <a:gdLst/>
            <a:ahLst/>
            <a:cxnLst/>
            <a:rect l="l" t="t" r="r" b="b"/>
            <a:pathLst>
              <a:path w="635510" h="635510">
                <a:moveTo>
                  <a:pt x="0" y="0"/>
                </a:moveTo>
                <a:lnTo>
                  <a:pt x="635509" y="0"/>
                </a:lnTo>
                <a:lnTo>
                  <a:pt x="635509" y="635510"/>
                </a:lnTo>
                <a:lnTo>
                  <a:pt x="0" y="635510"/>
                </a:lnTo>
                <a:lnTo>
                  <a:pt x="0" y="0"/>
                </a:lnTo>
                <a:close/>
              </a:path>
            </a:pathLst>
          </a:custGeom>
          <a:blipFill>
            <a:blip r:embed="rId36"/>
            <a:stretch>
              <a:fillRect/>
            </a:stretch>
          </a:blipFill>
        </p:spPr>
        <p:txBody>
          <a:bodyPr/>
          <a:lstStyle/>
          <a:p>
            <a:endParaRPr lang="nl-NL"/>
          </a:p>
        </p:txBody>
      </p:sp>
      <p:sp>
        <p:nvSpPr>
          <p:cNvPr id="117" name="Freeform 37">
            <a:extLst>
              <a:ext uri="{FF2B5EF4-FFF2-40B4-BE49-F238E27FC236}">
                <a16:creationId xmlns:a16="http://schemas.microsoft.com/office/drawing/2014/main" id="{9A9A4A99-ECB7-A8E6-5EBF-B9A9CF1BB4A1}"/>
              </a:ext>
            </a:extLst>
          </p:cNvPr>
          <p:cNvSpPr/>
          <p:nvPr userDrawn="1"/>
        </p:nvSpPr>
        <p:spPr>
          <a:xfrm>
            <a:off x="9839929" y="5767024"/>
            <a:ext cx="635510" cy="635510"/>
          </a:xfrm>
          <a:custGeom>
            <a:avLst/>
            <a:gdLst/>
            <a:ahLst/>
            <a:cxnLst/>
            <a:rect l="l" t="t" r="r" b="b"/>
            <a:pathLst>
              <a:path w="635510" h="635510">
                <a:moveTo>
                  <a:pt x="0" y="0"/>
                </a:moveTo>
                <a:lnTo>
                  <a:pt x="635509" y="0"/>
                </a:lnTo>
                <a:lnTo>
                  <a:pt x="635509" y="635509"/>
                </a:lnTo>
                <a:lnTo>
                  <a:pt x="0" y="635509"/>
                </a:lnTo>
                <a:lnTo>
                  <a:pt x="0" y="0"/>
                </a:lnTo>
                <a:close/>
              </a:path>
            </a:pathLst>
          </a:custGeom>
          <a:blipFill>
            <a:blip r:embed="rId37"/>
            <a:stretch>
              <a:fillRect/>
            </a:stretch>
          </a:blipFill>
        </p:spPr>
        <p:txBody>
          <a:bodyPr/>
          <a:lstStyle/>
          <a:p>
            <a:endParaRPr lang="nl-NL"/>
          </a:p>
        </p:txBody>
      </p:sp>
      <p:sp>
        <p:nvSpPr>
          <p:cNvPr id="118" name="Freeform 38">
            <a:extLst>
              <a:ext uri="{FF2B5EF4-FFF2-40B4-BE49-F238E27FC236}">
                <a16:creationId xmlns:a16="http://schemas.microsoft.com/office/drawing/2014/main" id="{C1C5C0FF-ADF2-6861-E8D0-6263044B5906}"/>
              </a:ext>
            </a:extLst>
          </p:cNvPr>
          <p:cNvSpPr/>
          <p:nvPr userDrawn="1"/>
        </p:nvSpPr>
        <p:spPr>
          <a:xfrm>
            <a:off x="9839929" y="4105431"/>
            <a:ext cx="635510" cy="635510"/>
          </a:xfrm>
          <a:custGeom>
            <a:avLst/>
            <a:gdLst/>
            <a:ahLst/>
            <a:cxnLst/>
            <a:rect l="l" t="t" r="r" b="b"/>
            <a:pathLst>
              <a:path w="635510" h="635510">
                <a:moveTo>
                  <a:pt x="0" y="0"/>
                </a:moveTo>
                <a:lnTo>
                  <a:pt x="635509" y="0"/>
                </a:lnTo>
                <a:lnTo>
                  <a:pt x="635509" y="635509"/>
                </a:lnTo>
                <a:lnTo>
                  <a:pt x="0" y="635509"/>
                </a:lnTo>
                <a:lnTo>
                  <a:pt x="0" y="0"/>
                </a:lnTo>
                <a:close/>
              </a:path>
            </a:pathLst>
          </a:custGeom>
          <a:blipFill>
            <a:blip r:embed="rId38"/>
            <a:stretch>
              <a:fillRect/>
            </a:stretch>
          </a:blipFill>
        </p:spPr>
        <p:txBody>
          <a:bodyPr/>
          <a:lstStyle/>
          <a:p>
            <a:endParaRPr lang="nl-NL"/>
          </a:p>
        </p:txBody>
      </p:sp>
      <p:sp>
        <p:nvSpPr>
          <p:cNvPr id="119" name="Freeform 39">
            <a:extLst>
              <a:ext uri="{FF2B5EF4-FFF2-40B4-BE49-F238E27FC236}">
                <a16:creationId xmlns:a16="http://schemas.microsoft.com/office/drawing/2014/main" id="{BEE68C39-2B7F-068E-CA41-1A74393C7D90}"/>
              </a:ext>
            </a:extLst>
          </p:cNvPr>
          <p:cNvSpPr/>
          <p:nvPr userDrawn="1"/>
        </p:nvSpPr>
        <p:spPr>
          <a:xfrm>
            <a:off x="9839929" y="2497306"/>
            <a:ext cx="635510" cy="635510"/>
          </a:xfrm>
          <a:custGeom>
            <a:avLst/>
            <a:gdLst/>
            <a:ahLst/>
            <a:cxnLst/>
            <a:rect l="l" t="t" r="r" b="b"/>
            <a:pathLst>
              <a:path w="635510" h="635510">
                <a:moveTo>
                  <a:pt x="0" y="0"/>
                </a:moveTo>
                <a:lnTo>
                  <a:pt x="635509" y="0"/>
                </a:lnTo>
                <a:lnTo>
                  <a:pt x="635509" y="635510"/>
                </a:lnTo>
                <a:lnTo>
                  <a:pt x="0" y="635510"/>
                </a:lnTo>
                <a:lnTo>
                  <a:pt x="0" y="0"/>
                </a:lnTo>
                <a:close/>
              </a:path>
            </a:pathLst>
          </a:custGeom>
          <a:blipFill>
            <a:blip r:embed="rId39"/>
            <a:stretch>
              <a:fillRect/>
            </a:stretch>
          </a:blipFill>
        </p:spPr>
        <p:txBody>
          <a:bodyPr/>
          <a:lstStyle/>
          <a:p>
            <a:endParaRPr lang="nl-NL"/>
          </a:p>
        </p:txBody>
      </p:sp>
      <p:sp>
        <p:nvSpPr>
          <p:cNvPr id="120" name="Freeform 40">
            <a:extLst>
              <a:ext uri="{FF2B5EF4-FFF2-40B4-BE49-F238E27FC236}">
                <a16:creationId xmlns:a16="http://schemas.microsoft.com/office/drawing/2014/main" id="{2A73CF7A-4924-E841-F342-E348D4F04C70}"/>
              </a:ext>
            </a:extLst>
          </p:cNvPr>
          <p:cNvSpPr/>
          <p:nvPr userDrawn="1"/>
        </p:nvSpPr>
        <p:spPr>
          <a:xfrm>
            <a:off x="13282273" y="2497306"/>
            <a:ext cx="635510" cy="635510"/>
          </a:xfrm>
          <a:custGeom>
            <a:avLst/>
            <a:gdLst/>
            <a:ahLst/>
            <a:cxnLst/>
            <a:rect l="l" t="t" r="r" b="b"/>
            <a:pathLst>
              <a:path w="635510" h="635510">
                <a:moveTo>
                  <a:pt x="0" y="0"/>
                </a:moveTo>
                <a:lnTo>
                  <a:pt x="635509" y="0"/>
                </a:lnTo>
                <a:lnTo>
                  <a:pt x="635509" y="635510"/>
                </a:lnTo>
                <a:lnTo>
                  <a:pt x="0" y="635510"/>
                </a:lnTo>
                <a:lnTo>
                  <a:pt x="0" y="0"/>
                </a:lnTo>
                <a:close/>
              </a:path>
            </a:pathLst>
          </a:custGeom>
          <a:blipFill>
            <a:blip r:embed="rId40"/>
            <a:stretch>
              <a:fillRect/>
            </a:stretch>
          </a:blipFill>
        </p:spPr>
        <p:txBody>
          <a:bodyPr/>
          <a:lstStyle/>
          <a:p>
            <a:endParaRPr lang="nl-NL"/>
          </a:p>
        </p:txBody>
      </p:sp>
      <p:sp>
        <p:nvSpPr>
          <p:cNvPr id="121" name="Freeform 41">
            <a:extLst>
              <a:ext uri="{FF2B5EF4-FFF2-40B4-BE49-F238E27FC236}">
                <a16:creationId xmlns:a16="http://schemas.microsoft.com/office/drawing/2014/main" id="{9B03DA00-37B2-C957-1651-DE6BAE4C1455}"/>
              </a:ext>
            </a:extLst>
          </p:cNvPr>
          <p:cNvSpPr/>
          <p:nvPr userDrawn="1"/>
        </p:nvSpPr>
        <p:spPr>
          <a:xfrm>
            <a:off x="11521890" y="2497306"/>
            <a:ext cx="635510" cy="635510"/>
          </a:xfrm>
          <a:custGeom>
            <a:avLst/>
            <a:gdLst/>
            <a:ahLst/>
            <a:cxnLst/>
            <a:rect l="l" t="t" r="r" b="b"/>
            <a:pathLst>
              <a:path w="635510" h="635510">
                <a:moveTo>
                  <a:pt x="0" y="0"/>
                </a:moveTo>
                <a:lnTo>
                  <a:pt x="635510" y="0"/>
                </a:lnTo>
                <a:lnTo>
                  <a:pt x="635510" y="635510"/>
                </a:lnTo>
                <a:lnTo>
                  <a:pt x="0" y="635510"/>
                </a:lnTo>
                <a:lnTo>
                  <a:pt x="0" y="0"/>
                </a:lnTo>
                <a:close/>
              </a:path>
            </a:pathLst>
          </a:custGeom>
          <a:blipFill>
            <a:blip r:embed="rId41"/>
            <a:stretch>
              <a:fillRect/>
            </a:stretch>
          </a:blipFill>
        </p:spPr>
        <p:txBody>
          <a:bodyPr/>
          <a:lstStyle/>
          <a:p>
            <a:endParaRPr lang="nl-NL"/>
          </a:p>
        </p:txBody>
      </p:sp>
      <p:sp>
        <p:nvSpPr>
          <p:cNvPr id="122" name="Freeform 42">
            <a:extLst>
              <a:ext uri="{FF2B5EF4-FFF2-40B4-BE49-F238E27FC236}">
                <a16:creationId xmlns:a16="http://schemas.microsoft.com/office/drawing/2014/main" id="{CB7DEDA7-09F1-1E01-4486-60DE1AEF7826}"/>
              </a:ext>
            </a:extLst>
          </p:cNvPr>
          <p:cNvSpPr/>
          <p:nvPr userDrawn="1"/>
        </p:nvSpPr>
        <p:spPr>
          <a:xfrm>
            <a:off x="13282273" y="4105431"/>
            <a:ext cx="635510" cy="635510"/>
          </a:xfrm>
          <a:custGeom>
            <a:avLst/>
            <a:gdLst/>
            <a:ahLst/>
            <a:cxnLst/>
            <a:rect l="l" t="t" r="r" b="b"/>
            <a:pathLst>
              <a:path w="635510" h="635510">
                <a:moveTo>
                  <a:pt x="0" y="0"/>
                </a:moveTo>
                <a:lnTo>
                  <a:pt x="635509" y="0"/>
                </a:lnTo>
                <a:lnTo>
                  <a:pt x="635509" y="635509"/>
                </a:lnTo>
                <a:lnTo>
                  <a:pt x="0" y="635509"/>
                </a:lnTo>
                <a:lnTo>
                  <a:pt x="0" y="0"/>
                </a:lnTo>
                <a:close/>
              </a:path>
            </a:pathLst>
          </a:custGeom>
          <a:blipFill>
            <a:blip r:embed="rId42"/>
            <a:stretch>
              <a:fillRect/>
            </a:stretch>
          </a:blipFill>
        </p:spPr>
        <p:txBody>
          <a:bodyPr/>
          <a:lstStyle/>
          <a:p>
            <a:endParaRPr lang="nl-NL"/>
          </a:p>
        </p:txBody>
      </p:sp>
      <p:sp>
        <p:nvSpPr>
          <p:cNvPr id="123" name="Freeform 43">
            <a:extLst>
              <a:ext uri="{FF2B5EF4-FFF2-40B4-BE49-F238E27FC236}">
                <a16:creationId xmlns:a16="http://schemas.microsoft.com/office/drawing/2014/main" id="{73200CCB-30C4-C209-A062-3411B32E1BD7}"/>
              </a:ext>
            </a:extLst>
          </p:cNvPr>
          <p:cNvSpPr/>
          <p:nvPr userDrawn="1"/>
        </p:nvSpPr>
        <p:spPr>
          <a:xfrm>
            <a:off x="11521890" y="4105431"/>
            <a:ext cx="635510" cy="635510"/>
          </a:xfrm>
          <a:custGeom>
            <a:avLst/>
            <a:gdLst/>
            <a:ahLst/>
            <a:cxnLst/>
            <a:rect l="l" t="t" r="r" b="b"/>
            <a:pathLst>
              <a:path w="635510" h="635510">
                <a:moveTo>
                  <a:pt x="0" y="0"/>
                </a:moveTo>
                <a:lnTo>
                  <a:pt x="635510" y="0"/>
                </a:lnTo>
                <a:lnTo>
                  <a:pt x="635510" y="635509"/>
                </a:lnTo>
                <a:lnTo>
                  <a:pt x="0" y="635509"/>
                </a:lnTo>
                <a:lnTo>
                  <a:pt x="0" y="0"/>
                </a:lnTo>
                <a:close/>
              </a:path>
            </a:pathLst>
          </a:custGeom>
          <a:blipFill>
            <a:blip r:embed="rId43"/>
            <a:stretch>
              <a:fillRect/>
            </a:stretch>
          </a:blipFill>
        </p:spPr>
        <p:txBody>
          <a:bodyPr/>
          <a:lstStyle/>
          <a:p>
            <a:endParaRPr lang="nl-NL"/>
          </a:p>
        </p:txBody>
      </p:sp>
      <p:sp>
        <p:nvSpPr>
          <p:cNvPr id="124" name="Freeform 44">
            <a:extLst>
              <a:ext uri="{FF2B5EF4-FFF2-40B4-BE49-F238E27FC236}">
                <a16:creationId xmlns:a16="http://schemas.microsoft.com/office/drawing/2014/main" id="{1C9EF46B-EF0C-874F-3BCE-F15BA127AB1F}"/>
              </a:ext>
            </a:extLst>
          </p:cNvPr>
          <p:cNvSpPr/>
          <p:nvPr userDrawn="1"/>
        </p:nvSpPr>
        <p:spPr>
          <a:xfrm>
            <a:off x="13282273" y="5767024"/>
            <a:ext cx="635510" cy="635510"/>
          </a:xfrm>
          <a:custGeom>
            <a:avLst/>
            <a:gdLst/>
            <a:ahLst/>
            <a:cxnLst/>
            <a:rect l="l" t="t" r="r" b="b"/>
            <a:pathLst>
              <a:path w="635510" h="635510">
                <a:moveTo>
                  <a:pt x="0" y="0"/>
                </a:moveTo>
                <a:lnTo>
                  <a:pt x="635509" y="0"/>
                </a:lnTo>
                <a:lnTo>
                  <a:pt x="635509" y="635509"/>
                </a:lnTo>
                <a:lnTo>
                  <a:pt x="0" y="635509"/>
                </a:lnTo>
                <a:lnTo>
                  <a:pt x="0" y="0"/>
                </a:lnTo>
                <a:close/>
              </a:path>
            </a:pathLst>
          </a:custGeom>
          <a:blipFill>
            <a:blip r:embed="rId44"/>
            <a:stretch>
              <a:fillRect/>
            </a:stretch>
          </a:blipFill>
        </p:spPr>
        <p:txBody>
          <a:bodyPr/>
          <a:lstStyle/>
          <a:p>
            <a:endParaRPr lang="nl-NL"/>
          </a:p>
        </p:txBody>
      </p:sp>
      <p:sp>
        <p:nvSpPr>
          <p:cNvPr id="125" name="Freeform 45">
            <a:extLst>
              <a:ext uri="{FF2B5EF4-FFF2-40B4-BE49-F238E27FC236}">
                <a16:creationId xmlns:a16="http://schemas.microsoft.com/office/drawing/2014/main" id="{152D0FD3-C784-FA08-832F-F7CC51478FAC}"/>
              </a:ext>
            </a:extLst>
          </p:cNvPr>
          <p:cNvSpPr/>
          <p:nvPr userDrawn="1"/>
        </p:nvSpPr>
        <p:spPr>
          <a:xfrm>
            <a:off x="11521890" y="5767024"/>
            <a:ext cx="635510" cy="635510"/>
          </a:xfrm>
          <a:custGeom>
            <a:avLst/>
            <a:gdLst/>
            <a:ahLst/>
            <a:cxnLst/>
            <a:rect l="l" t="t" r="r" b="b"/>
            <a:pathLst>
              <a:path w="635510" h="635510">
                <a:moveTo>
                  <a:pt x="0" y="0"/>
                </a:moveTo>
                <a:lnTo>
                  <a:pt x="635510" y="0"/>
                </a:lnTo>
                <a:lnTo>
                  <a:pt x="635510" y="635509"/>
                </a:lnTo>
                <a:lnTo>
                  <a:pt x="0" y="635509"/>
                </a:lnTo>
                <a:lnTo>
                  <a:pt x="0" y="0"/>
                </a:lnTo>
                <a:close/>
              </a:path>
            </a:pathLst>
          </a:custGeom>
          <a:blipFill>
            <a:blip r:embed="rId45"/>
            <a:stretch>
              <a:fillRect/>
            </a:stretch>
          </a:blipFill>
        </p:spPr>
        <p:txBody>
          <a:bodyPr/>
          <a:lstStyle/>
          <a:p>
            <a:endParaRPr lang="nl-NL"/>
          </a:p>
        </p:txBody>
      </p:sp>
      <p:sp>
        <p:nvSpPr>
          <p:cNvPr id="126" name="Freeform 46">
            <a:extLst>
              <a:ext uri="{FF2B5EF4-FFF2-40B4-BE49-F238E27FC236}">
                <a16:creationId xmlns:a16="http://schemas.microsoft.com/office/drawing/2014/main" id="{9E6D9A73-EA58-F60F-F101-8FC12A9C6169}"/>
              </a:ext>
            </a:extLst>
          </p:cNvPr>
          <p:cNvSpPr/>
          <p:nvPr userDrawn="1"/>
        </p:nvSpPr>
        <p:spPr>
          <a:xfrm>
            <a:off x="11521890" y="7361399"/>
            <a:ext cx="635510" cy="635510"/>
          </a:xfrm>
          <a:custGeom>
            <a:avLst/>
            <a:gdLst/>
            <a:ahLst/>
            <a:cxnLst/>
            <a:rect l="l" t="t" r="r" b="b"/>
            <a:pathLst>
              <a:path w="635510" h="635510">
                <a:moveTo>
                  <a:pt x="0" y="0"/>
                </a:moveTo>
                <a:lnTo>
                  <a:pt x="635510" y="0"/>
                </a:lnTo>
                <a:lnTo>
                  <a:pt x="635510" y="635510"/>
                </a:lnTo>
                <a:lnTo>
                  <a:pt x="0" y="635510"/>
                </a:lnTo>
                <a:lnTo>
                  <a:pt x="0" y="0"/>
                </a:lnTo>
                <a:close/>
              </a:path>
            </a:pathLst>
          </a:custGeom>
          <a:blipFill>
            <a:blip r:embed="rId46"/>
            <a:stretch>
              <a:fillRect/>
            </a:stretch>
          </a:blipFill>
        </p:spPr>
        <p:txBody>
          <a:bodyPr/>
          <a:lstStyle/>
          <a:p>
            <a:endParaRPr lang="nl-NL"/>
          </a:p>
        </p:txBody>
      </p:sp>
      <p:sp>
        <p:nvSpPr>
          <p:cNvPr id="127" name="Freeform 47">
            <a:extLst>
              <a:ext uri="{FF2B5EF4-FFF2-40B4-BE49-F238E27FC236}">
                <a16:creationId xmlns:a16="http://schemas.microsoft.com/office/drawing/2014/main" id="{4EAFAAF1-5B9C-F5E0-7229-3E5884D55DD5}"/>
              </a:ext>
            </a:extLst>
          </p:cNvPr>
          <p:cNvSpPr/>
          <p:nvPr userDrawn="1"/>
        </p:nvSpPr>
        <p:spPr>
          <a:xfrm>
            <a:off x="16623790" y="5740035"/>
            <a:ext cx="635510" cy="633473"/>
          </a:xfrm>
          <a:custGeom>
            <a:avLst/>
            <a:gdLst/>
            <a:ahLst/>
            <a:cxnLst/>
            <a:rect l="l" t="t" r="r" b="b"/>
            <a:pathLst>
              <a:path w="635510" h="633473">
                <a:moveTo>
                  <a:pt x="0" y="0"/>
                </a:moveTo>
                <a:lnTo>
                  <a:pt x="635510" y="0"/>
                </a:lnTo>
                <a:lnTo>
                  <a:pt x="635510" y="633473"/>
                </a:lnTo>
                <a:lnTo>
                  <a:pt x="0" y="633473"/>
                </a:lnTo>
                <a:lnTo>
                  <a:pt x="0" y="0"/>
                </a:lnTo>
                <a:close/>
              </a:path>
            </a:pathLst>
          </a:custGeom>
          <a:blipFill>
            <a:blip r:embed="rId47"/>
            <a:stretch>
              <a:fillRect t="-160" b="-160"/>
            </a:stretch>
          </a:blipFill>
        </p:spPr>
        <p:txBody>
          <a:bodyPr/>
          <a:lstStyle/>
          <a:p>
            <a:endParaRPr lang="nl-NL"/>
          </a:p>
        </p:txBody>
      </p:sp>
      <p:sp>
        <p:nvSpPr>
          <p:cNvPr id="128" name="Freeform 48">
            <a:extLst>
              <a:ext uri="{FF2B5EF4-FFF2-40B4-BE49-F238E27FC236}">
                <a16:creationId xmlns:a16="http://schemas.microsoft.com/office/drawing/2014/main" id="{051BE8B6-8825-A8B4-0446-D32405E0C80F}"/>
              </a:ext>
            </a:extLst>
          </p:cNvPr>
          <p:cNvSpPr/>
          <p:nvPr userDrawn="1"/>
        </p:nvSpPr>
        <p:spPr>
          <a:xfrm>
            <a:off x="13282273" y="7361399"/>
            <a:ext cx="635510" cy="635510"/>
          </a:xfrm>
          <a:custGeom>
            <a:avLst/>
            <a:gdLst/>
            <a:ahLst/>
            <a:cxnLst/>
            <a:rect l="l" t="t" r="r" b="b"/>
            <a:pathLst>
              <a:path w="635510" h="635510">
                <a:moveTo>
                  <a:pt x="0" y="0"/>
                </a:moveTo>
                <a:lnTo>
                  <a:pt x="635509" y="0"/>
                </a:lnTo>
                <a:lnTo>
                  <a:pt x="635509" y="635510"/>
                </a:lnTo>
                <a:lnTo>
                  <a:pt x="0" y="635510"/>
                </a:lnTo>
                <a:lnTo>
                  <a:pt x="0" y="0"/>
                </a:lnTo>
                <a:close/>
              </a:path>
            </a:pathLst>
          </a:custGeom>
          <a:blipFill>
            <a:blip r:embed="rId48"/>
            <a:stretch>
              <a:fillRect/>
            </a:stretch>
          </a:blipFill>
        </p:spPr>
        <p:txBody>
          <a:bodyPr/>
          <a:lstStyle/>
          <a:p>
            <a:endParaRPr lang="nl-NL"/>
          </a:p>
        </p:txBody>
      </p:sp>
      <p:sp>
        <p:nvSpPr>
          <p:cNvPr id="129" name="Freeform 49">
            <a:extLst>
              <a:ext uri="{FF2B5EF4-FFF2-40B4-BE49-F238E27FC236}">
                <a16:creationId xmlns:a16="http://schemas.microsoft.com/office/drawing/2014/main" id="{56D55783-4B1D-15CC-F141-C9E3EFC34AFE}"/>
              </a:ext>
            </a:extLst>
          </p:cNvPr>
          <p:cNvSpPr/>
          <p:nvPr userDrawn="1"/>
        </p:nvSpPr>
        <p:spPr>
          <a:xfrm>
            <a:off x="16623790" y="7312005"/>
            <a:ext cx="635510" cy="632964"/>
          </a:xfrm>
          <a:custGeom>
            <a:avLst/>
            <a:gdLst/>
            <a:ahLst/>
            <a:cxnLst/>
            <a:rect l="l" t="t" r="r" b="b"/>
            <a:pathLst>
              <a:path w="635510" h="632964">
                <a:moveTo>
                  <a:pt x="0" y="0"/>
                </a:moveTo>
                <a:lnTo>
                  <a:pt x="635510" y="0"/>
                </a:lnTo>
                <a:lnTo>
                  <a:pt x="635510" y="632963"/>
                </a:lnTo>
                <a:lnTo>
                  <a:pt x="0" y="632963"/>
                </a:lnTo>
                <a:lnTo>
                  <a:pt x="0" y="0"/>
                </a:lnTo>
                <a:close/>
              </a:path>
            </a:pathLst>
          </a:custGeom>
          <a:blipFill>
            <a:blip r:embed="rId49"/>
            <a:stretch>
              <a:fillRect t="-201" b="-201"/>
            </a:stretch>
          </a:blipFill>
        </p:spPr>
        <p:txBody>
          <a:bodyPr/>
          <a:lstStyle/>
          <a:p>
            <a:endParaRPr lang="nl-NL"/>
          </a:p>
        </p:txBody>
      </p:sp>
      <p:sp>
        <p:nvSpPr>
          <p:cNvPr id="130" name="Freeform 50">
            <a:extLst>
              <a:ext uri="{FF2B5EF4-FFF2-40B4-BE49-F238E27FC236}">
                <a16:creationId xmlns:a16="http://schemas.microsoft.com/office/drawing/2014/main" id="{AB6B0A0D-5322-87D8-C69D-AE3B1EF7AE14}"/>
              </a:ext>
            </a:extLst>
          </p:cNvPr>
          <p:cNvSpPr/>
          <p:nvPr userDrawn="1"/>
        </p:nvSpPr>
        <p:spPr>
          <a:xfrm>
            <a:off x="14952833" y="1741503"/>
            <a:ext cx="635000" cy="635510"/>
          </a:xfrm>
          <a:custGeom>
            <a:avLst/>
            <a:gdLst/>
            <a:ahLst/>
            <a:cxnLst/>
            <a:rect l="l" t="t" r="r" b="b"/>
            <a:pathLst>
              <a:path w="635000" h="635510">
                <a:moveTo>
                  <a:pt x="0" y="0"/>
                </a:moveTo>
                <a:lnTo>
                  <a:pt x="635000" y="0"/>
                </a:lnTo>
                <a:lnTo>
                  <a:pt x="635000" y="635510"/>
                </a:lnTo>
                <a:lnTo>
                  <a:pt x="0" y="635510"/>
                </a:lnTo>
                <a:lnTo>
                  <a:pt x="0" y="0"/>
                </a:lnTo>
                <a:close/>
              </a:path>
            </a:pathLst>
          </a:custGeom>
          <a:blipFill>
            <a:blip r:embed="rId50"/>
            <a:stretch>
              <a:fillRect l="-40" r="-40"/>
            </a:stretch>
          </a:blipFill>
        </p:spPr>
        <p:txBody>
          <a:bodyPr/>
          <a:lstStyle/>
          <a:p>
            <a:endParaRPr lang="nl-NL"/>
          </a:p>
        </p:txBody>
      </p:sp>
      <p:sp>
        <p:nvSpPr>
          <p:cNvPr id="131" name="Freeform 51">
            <a:extLst>
              <a:ext uri="{FF2B5EF4-FFF2-40B4-BE49-F238E27FC236}">
                <a16:creationId xmlns:a16="http://schemas.microsoft.com/office/drawing/2014/main" id="{567CD22C-1920-DA77-596A-3B6C07785154}"/>
              </a:ext>
            </a:extLst>
          </p:cNvPr>
          <p:cNvSpPr/>
          <p:nvPr userDrawn="1"/>
        </p:nvSpPr>
        <p:spPr>
          <a:xfrm>
            <a:off x="14930626" y="7361399"/>
            <a:ext cx="635510" cy="635510"/>
          </a:xfrm>
          <a:custGeom>
            <a:avLst/>
            <a:gdLst/>
            <a:ahLst/>
            <a:cxnLst/>
            <a:rect l="l" t="t" r="r" b="b"/>
            <a:pathLst>
              <a:path w="635510" h="635510">
                <a:moveTo>
                  <a:pt x="0" y="0"/>
                </a:moveTo>
                <a:lnTo>
                  <a:pt x="635509" y="0"/>
                </a:lnTo>
                <a:lnTo>
                  <a:pt x="635509" y="635510"/>
                </a:lnTo>
                <a:lnTo>
                  <a:pt x="0" y="635510"/>
                </a:lnTo>
                <a:lnTo>
                  <a:pt x="0" y="0"/>
                </a:lnTo>
                <a:close/>
              </a:path>
            </a:pathLst>
          </a:custGeom>
          <a:blipFill>
            <a:blip r:embed="rId51"/>
            <a:stretch>
              <a:fillRect/>
            </a:stretch>
          </a:blipFill>
        </p:spPr>
        <p:txBody>
          <a:bodyPr/>
          <a:lstStyle/>
          <a:p>
            <a:endParaRPr lang="nl-NL"/>
          </a:p>
        </p:txBody>
      </p:sp>
      <p:sp>
        <p:nvSpPr>
          <p:cNvPr id="132" name="Freeform 52">
            <a:extLst>
              <a:ext uri="{FF2B5EF4-FFF2-40B4-BE49-F238E27FC236}">
                <a16:creationId xmlns:a16="http://schemas.microsoft.com/office/drawing/2014/main" id="{FE48921D-61CF-EC88-CB84-90159F962CA6}"/>
              </a:ext>
            </a:extLst>
          </p:cNvPr>
          <p:cNvSpPr/>
          <p:nvPr userDrawn="1"/>
        </p:nvSpPr>
        <p:spPr>
          <a:xfrm>
            <a:off x="14930626" y="5767024"/>
            <a:ext cx="635510" cy="635510"/>
          </a:xfrm>
          <a:custGeom>
            <a:avLst/>
            <a:gdLst/>
            <a:ahLst/>
            <a:cxnLst/>
            <a:rect l="l" t="t" r="r" b="b"/>
            <a:pathLst>
              <a:path w="635510" h="635510">
                <a:moveTo>
                  <a:pt x="0" y="0"/>
                </a:moveTo>
                <a:lnTo>
                  <a:pt x="635509" y="0"/>
                </a:lnTo>
                <a:lnTo>
                  <a:pt x="635509" y="635509"/>
                </a:lnTo>
                <a:lnTo>
                  <a:pt x="0" y="635509"/>
                </a:lnTo>
                <a:lnTo>
                  <a:pt x="0" y="0"/>
                </a:lnTo>
                <a:close/>
              </a:path>
            </a:pathLst>
          </a:custGeom>
          <a:blipFill>
            <a:blip r:embed="rId52"/>
            <a:stretch>
              <a:fillRect/>
            </a:stretch>
          </a:blipFill>
        </p:spPr>
        <p:txBody>
          <a:bodyPr/>
          <a:lstStyle/>
          <a:p>
            <a:endParaRPr lang="nl-NL"/>
          </a:p>
        </p:txBody>
      </p:sp>
      <p:sp>
        <p:nvSpPr>
          <p:cNvPr id="133" name="Freeform 53">
            <a:extLst>
              <a:ext uri="{FF2B5EF4-FFF2-40B4-BE49-F238E27FC236}">
                <a16:creationId xmlns:a16="http://schemas.microsoft.com/office/drawing/2014/main" id="{5E4C3628-D2E1-84ED-D0FF-F388A12A4B06}"/>
              </a:ext>
            </a:extLst>
          </p:cNvPr>
          <p:cNvSpPr/>
          <p:nvPr userDrawn="1"/>
        </p:nvSpPr>
        <p:spPr>
          <a:xfrm>
            <a:off x="14930626" y="4105431"/>
            <a:ext cx="635510" cy="635510"/>
          </a:xfrm>
          <a:custGeom>
            <a:avLst/>
            <a:gdLst/>
            <a:ahLst/>
            <a:cxnLst/>
            <a:rect l="l" t="t" r="r" b="b"/>
            <a:pathLst>
              <a:path w="635510" h="635510">
                <a:moveTo>
                  <a:pt x="0" y="0"/>
                </a:moveTo>
                <a:lnTo>
                  <a:pt x="635509" y="0"/>
                </a:lnTo>
                <a:lnTo>
                  <a:pt x="635509" y="635509"/>
                </a:lnTo>
                <a:lnTo>
                  <a:pt x="0" y="635509"/>
                </a:lnTo>
                <a:lnTo>
                  <a:pt x="0" y="0"/>
                </a:lnTo>
                <a:close/>
              </a:path>
            </a:pathLst>
          </a:custGeom>
          <a:blipFill>
            <a:blip r:embed="rId53"/>
            <a:stretch>
              <a:fillRect/>
            </a:stretch>
          </a:blipFill>
        </p:spPr>
        <p:txBody>
          <a:bodyPr/>
          <a:lstStyle/>
          <a:p>
            <a:endParaRPr lang="nl-NL"/>
          </a:p>
        </p:txBody>
      </p:sp>
      <p:sp>
        <p:nvSpPr>
          <p:cNvPr id="134" name="Freeform 54">
            <a:extLst>
              <a:ext uri="{FF2B5EF4-FFF2-40B4-BE49-F238E27FC236}">
                <a16:creationId xmlns:a16="http://schemas.microsoft.com/office/drawing/2014/main" id="{65947CC7-1531-04B8-67C0-F5B259B3D794}"/>
              </a:ext>
            </a:extLst>
          </p:cNvPr>
          <p:cNvSpPr/>
          <p:nvPr userDrawn="1"/>
        </p:nvSpPr>
        <p:spPr>
          <a:xfrm>
            <a:off x="14930626" y="2497306"/>
            <a:ext cx="635510" cy="635510"/>
          </a:xfrm>
          <a:custGeom>
            <a:avLst/>
            <a:gdLst/>
            <a:ahLst/>
            <a:cxnLst/>
            <a:rect l="l" t="t" r="r" b="b"/>
            <a:pathLst>
              <a:path w="635510" h="635510">
                <a:moveTo>
                  <a:pt x="0" y="0"/>
                </a:moveTo>
                <a:lnTo>
                  <a:pt x="635509" y="0"/>
                </a:lnTo>
                <a:lnTo>
                  <a:pt x="635509" y="635510"/>
                </a:lnTo>
                <a:lnTo>
                  <a:pt x="0" y="635510"/>
                </a:lnTo>
                <a:lnTo>
                  <a:pt x="0" y="0"/>
                </a:lnTo>
                <a:close/>
              </a:path>
            </a:pathLst>
          </a:custGeom>
          <a:blipFill>
            <a:blip r:embed="rId54"/>
            <a:stretch>
              <a:fillRect/>
            </a:stretch>
          </a:blipFill>
        </p:spPr>
        <p:txBody>
          <a:bodyPr/>
          <a:lstStyle/>
          <a:p>
            <a:endParaRPr lang="nl-NL"/>
          </a:p>
        </p:txBody>
      </p:sp>
      <p:sp>
        <p:nvSpPr>
          <p:cNvPr id="135" name="Freeform 55">
            <a:extLst>
              <a:ext uri="{FF2B5EF4-FFF2-40B4-BE49-F238E27FC236}">
                <a16:creationId xmlns:a16="http://schemas.microsoft.com/office/drawing/2014/main" id="{4F0F9B6A-56FC-96E7-6AE2-1A1BD054DE12}"/>
              </a:ext>
            </a:extLst>
          </p:cNvPr>
          <p:cNvSpPr/>
          <p:nvPr userDrawn="1"/>
        </p:nvSpPr>
        <p:spPr>
          <a:xfrm>
            <a:off x="16623790" y="4996570"/>
            <a:ext cx="635510" cy="633473"/>
          </a:xfrm>
          <a:custGeom>
            <a:avLst/>
            <a:gdLst/>
            <a:ahLst/>
            <a:cxnLst/>
            <a:rect l="l" t="t" r="r" b="b"/>
            <a:pathLst>
              <a:path w="635510" h="633473">
                <a:moveTo>
                  <a:pt x="0" y="0"/>
                </a:moveTo>
                <a:lnTo>
                  <a:pt x="635510" y="0"/>
                </a:lnTo>
                <a:lnTo>
                  <a:pt x="635510" y="633473"/>
                </a:lnTo>
                <a:lnTo>
                  <a:pt x="0" y="633473"/>
                </a:lnTo>
                <a:lnTo>
                  <a:pt x="0" y="0"/>
                </a:lnTo>
                <a:close/>
              </a:path>
            </a:pathLst>
          </a:custGeom>
          <a:blipFill>
            <a:blip r:embed="rId55"/>
            <a:stretch>
              <a:fillRect t="-160" b="-160"/>
            </a:stretch>
          </a:blipFill>
        </p:spPr>
        <p:txBody>
          <a:bodyPr/>
          <a:lstStyle/>
          <a:p>
            <a:endParaRPr lang="nl-NL"/>
          </a:p>
        </p:txBody>
      </p:sp>
      <p:sp>
        <p:nvSpPr>
          <p:cNvPr id="136" name="Freeform 56">
            <a:extLst>
              <a:ext uri="{FF2B5EF4-FFF2-40B4-BE49-F238E27FC236}">
                <a16:creationId xmlns:a16="http://schemas.microsoft.com/office/drawing/2014/main" id="{8CB85ECA-37C4-5F54-D401-785FBF3B7180}"/>
              </a:ext>
            </a:extLst>
          </p:cNvPr>
          <p:cNvSpPr/>
          <p:nvPr userDrawn="1"/>
        </p:nvSpPr>
        <p:spPr>
          <a:xfrm>
            <a:off x="10717828" y="7361399"/>
            <a:ext cx="635510" cy="635510"/>
          </a:xfrm>
          <a:custGeom>
            <a:avLst/>
            <a:gdLst/>
            <a:ahLst/>
            <a:cxnLst/>
            <a:rect l="l" t="t" r="r" b="b"/>
            <a:pathLst>
              <a:path w="635510" h="635510">
                <a:moveTo>
                  <a:pt x="0" y="0"/>
                </a:moveTo>
                <a:lnTo>
                  <a:pt x="635510" y="0"/>
                </a:lnTo>
                <a:lnTo>
                  <a:pt x="635510" y="635510"/>
                </a:lnTo>
                <a:lnTo>
                  <a:pt x="0" y="635510"/>
                </a:lnTo>
                <a:lnTo>
                  <a:pt x="0" y="0"/>
                </a:lnTo>
                <a:close/>
              </a:path>
            </a:pathLst>
          </a:custGeom>
          <a:blipFill>
            <a:blip r:embed="rId56"/>
            <a:stretch>
              <a:fillRect/>
            </a:stretch>
          </a:blipFill>
        </p:spPr>
        <p:txBody>
          <a:bodyPr/>
          <a:lstStyle/>
          <a:p>
            <a:endParaRPr lang="nl-NL"/>
          </a:p>
        </p:txBody>
      </p:sp>
      <p:sp>
        <p:nvSpPr>
          <p:cNvPr id="137" name="Freeform 57">
            <a:extLst>
              <a:ext uri="{FF2B5EF4-FFF2-40B4-BE49-F238E27FC236}">
                <a16:creationId xmlns:a16="http://schemas.microsoft.com/office/drawing/2014/main" id="{336E04D9-F524-A528-A65D-C6DD52886F42}"/>
              </a:ext>
            </a:extLst>
          </p:cNvPr>
          <p:cNvSpPr/>
          <p:nvPr userDrawn="1"/>
        </p:nvSpPr>
        <p:spPr>
          <a:xfrm>
            <a:off x="10717828" y="5767024"/>
            <a:ext cx="635510" cy="635510"/>
          </a:xfrm>
          <a:custGeom>
            <a:avLst/>
            <a:gdLst/>
            <a:ahLst/>
            <a:cxnLst/>
            <a:rect l="l" t="t" r="r" b="b"/>
            <a:pathLst>
              <a:path w="635510" h="635510">
                <a:moveTo>
                  <a:pt x="0" y="0"/>
                </a:moveTo>
                <a:lnTo>
                  <a:pt x="635510" y="0"/>
                </a:lnTo>
                <a:lnTo>
                  <a:pt x="635510" y="635509"/>
                </a:lnTo>
                <a:lnTo>
                  <a:pt x="0" y="635509"/>
                </a:lnTo>
                <a:lnTo>
                  <a:pt x="0" y="0"/>
                </a:lnTo>
                <a:close/>
              </a:path>
            </a:pathLst>
          </a:custGeom>
          <a:blipFill>
            <a:blip r:embed="rId57"/>
            <a:stretch>
              <a:fillRect/>
            </a:stretch>
          </a:blipFill>
        </p:spPr>
        <p:txBody>
          <a:bodyPr/>
          <a:lstStyle/>
          <a:p>
            <a:endParaRPr lang="nl-NL"/>
          </a:p>
        </p:txBody>
      </p:sp>
      <p:sp>
        <p:nvSpPr>
          <p:cNvPr id="138" name="Freeform 58">
            <a:extLst>
              <a:ext uri="{FF2B5EF4-FFF2-40B4-BE49-F238E27FC236}">
                <a16:creationId xmlns:a16="http://schemas.microsoft.com/office/drawing/2014/main" id="{D47BE699-BA24-6040-E0A4-405C24374D3E}"/>
              </a:ext>
            </a:extLst>
          </p:cNvPr>
          <p:cNvSpPr/>
          <p:nvPr userDrawn="1"/>
        </p:nvSpPr>
        <p:spPr>
          <a:xfrm>
            <a:off x="12370764" y="5767024"/>
            <a:ext cx="635510" cy="635510"/>
          </a:xfrm>
          <a:custGeom>
            <a:avLst/>
            <a:gdLst/>
            <a:ahLst/>
            <a:cxnLst/>
            <a:rect l="l" t="t" r="r" b="b"/>
            <a:pathLst>
              <a:path w="635510" h="635510">
                <a:moveTo>
                  <a:pt x="0" y="0"/>
                </a:moveTo>
                <a:lnTo>
                  <a:pt x="635510" y="0"/>
                </a:lnTo>
                <a:lnTo>
                  <a:pt x="635510" y="635509"/>
                </a:lnTo>
                <a:lnTo>
                  <a:pt x="0" y="635509"/>
                </a:lnTo>
                <a:lnTo>
                  <a:pt x="0" y="0"/>
                </a:lnTo>
                <a:close/>
              </a:path>
            </a:pathLst>
          </a:custGeom>
          <a:blipFill>
            <a:blip r:embed="rId58"/>
            <a:stretch>
              <a:fillRect/>
            </a:stretch>
          </a:blipFill>
        </p:spPr>
        <p:txBody>
          <a:bodyPr/>
          <a:lstStyle/>
          <a:p>
            <a:endParaRPr lang="nl-NL"/>
          </a:p>
        </p:txBody>
      </p:sp>
      <p:sp>
        <p:nvSpPr>
          <p:cNvPr id="139" name="Freeform 59">
            <a:extLst>
              <a:ext uri="{FF2B5EF4-FFF2-40B4-BE49-F238E27FC236}">
                <a16:creationId xmlns:a16="http://schemas.microsoft.com/office/drawing/2014/main" id="{F4E64B90-71BC-6AC6-7CE3-C4FCEDB8FD60}"/>
              </a:ext>
            </a:extLst>
          </p:cNvPr>
          <p:cNvSpPr/>
          <p:nvPr userDrawn="1"/>
        </p:nvSpPr>
        <p:spPr>
          <a:xfrm>
            <a:off x="12370764" y="7361399"/>
            <a:ext cx="635510" cy="635510"/>
          </a:xfrm>
          <a:custGeom>
            <a:avLst/>
            <a:gdLst/>
            <a:ahLst/>
            <a:cxnLst/>
            <a:rect l="l" t="t" r="r" b="b"/>
            <a:pathLst>
              <a:path w="635510" h="635510">
                <a:moveTo>
                  <a:pt x="0" y="0"/>
                </a:moveTo>
                <a:lnTo>
                  <a:pt x="635510" y="0"/>
                </a:lnTo>
                <a:lnTo>
                  <a:pt x="635510" y="635510"/>
                </a:lnTo>
                <a:lnTo>
                  <a:pt x="0" y="635510"/>
                </a:lnTo>
                <a:lnTo>
                  <a:pt x="0" y="0"/>
                </a:lnTo>
                <a:close/>
              </a:path>
            </a:pathLst>
          </a:custGeom>
          <a:blipFill>
            <a:blip r:embed="rId59"/>
            <a:stretch>
              <a:fillRect/>
            </a:stretch>
          </a:blipFill>
        </p:spPr>
        <p:txBody>
          <a:bodyPr/>
          <a:lstStyle/>
          <a:p>
            <a:endParaRPr lang="nl-NL"/>
          </a:p>
        </p:txBody>
      </p:sp>
      <p:sp>
        <p:nvSpPr>
          <p:cNvPr id="140" name="Freeform 60">
            <a:extLst>
              <a:ext uri="{FF2B5EF4-FFF2-40B4-BE49-F238E27FC236}">
                <a16:creationId xmlns:a16="http://schemas.microsoft.com/office/drawing/2014/main" id="{333A5F1C-B10D-F851-B725-509022A10E3A}"/>
              </a:ext>
            </a:extLst>
          </p:cNvPr>
          <p:cNvSpPr/>
          <p:nvPr userDrawn="1"/>
        </p:nvSpPr>
        <p:spPr>
          <a:xfrm>
            <a:off x="16623790" y="6555300"/>
            <a:ext cx="635510" cy="635510"/>
          </a:xfrm>
          <a:custGeom>
            <a:avLst/>
            <a:gdLst/>
            <a:ahLst/>
            <a:cxnLst/>
            <a:rect l="l" t="t" r="r" b="b"/>
            <a:pathLst>
              <a:path w="635510" h="635510">
                <a:moveTo>
                  <a:pt x="0" y="0"/>
                </a:moveTo>
                <a:lnTo>
                  <a:pt x="635510" y="0"/>
                </a:lnTo>
                <a:lnTo>
                  <a:pt x="635510" y="635510"/>
                </a:lnTo>
                <a:lnTo>
                  <a:pt x="0" y="635510"/>
                </a:lnTo>
                <a:lnTo>
                  <a:pt x="0" y="0"/>
                </a:lnTo>
                <a:close/>
              </a:path>
            </a:pathLst>
          </a:custGeom>
          <a:blipFill>
            <a:blip r:embed="rId60"/>
            <a:stretch>
              <a:fillRect/>
            </a:stretch>
          </a:blipFill>
        </p:spPr>
        <p:txBody>
          <a:bodyPr/>
          <a:lstStyle/>
          <a:p>
            <a:endParaRPr lang="nl-NL"/>
          </a:p>
        </p:txBody>
      </p:sp>
      <p:sp>
        <p:nvSpPr>
          <p:cNvPr id="141" name="Freeform 61">
            <a:extLst>
              <a:ext uri="{FF2B5EF4-FFF2-40B4-BE49-F238E27FC236}">
                <a16:creationId xmlns:a16="http://schemas.microsoft.com/office/drawing/2014/main" id="{46B1F738-176F-E48D-2852-B5276CDF0675}"/>
              </a:ext>
            </a:extLst>
          </p:cNvPr>
          <p:cNvSpPr/>
          <p:nvPr userDrawn="1"/>
        </p:nvSpPr>
        <p:spPr>
          <a:xfrm>
            <a:off x="16623790" y="8248465"/>
            <a:ext cx="635510" cy="635510"/>
          </a:xfrm>
          <a:custGeom>
            <a:avLst/>
            <a:gdLst/>
            <a:ahLst/>
            <a:cxnLst/>
            <a:rect l="l" t="t" r="r" b="b"/>
            <a:pathLst>
              <a:path w="635510" h="635510">
                <a:moveTo>
                  <a:pt x="0" y="0"/>
                </a:moveTo>
                <a:lnTo>
                  <a:pt x="635510" y="0"/>
                </a:lnTo>
                <a:lnTo>
                  <a:pt x="635510" y="635509"/>
                </a:lnTo>
                <a:lnTo>
                  <a:pt x="0" y="635509"/>
                </a:lnTo>
                <a:lnTo>
                  <a:pt x="0" y="0"/>
                </a:lnTo>
                <a:close/>
              </a:path>
            </a:pathLst>
          </a:custGeom>
          <a:blipFill>
            <a:blip r:embed="rId61"/>
            <a:stretch>
              <a:fillRect/>
            </a:stretch>
          </a:blipFill>
        </p:spPr>
        <p:txBody>
          <a:bodyPr/>
          <a:lstStyle/>
          <a:p>
            <a:endParaRPr lang="nl-NL"/>
          </a:p>
        </p:txBody>
      </p:sp>
      <p:sp>
        <p:nvSpPr>
          <p:cNvPr id="142" name="Freeform 62">
            <a:extLst>
              <a:ext uri="{FF2B5EF4-FFF2-40B4-BE49-F238E27FC236}">
                <a16:creationId xmlns:a16="http://schemas.microsoft.com/office/drawing/2014/main" id="{88FB9F07-B0F7-9DAB-786E-94931D186D03}"/>
              </a:ext>
            </a:extLst>
          </p:cNvPr>
          <p:cNvSpPr/>
          <p:nvPr userDrawn="1"/>
        </p:nvSpPr>
        <p:spPr>
          <a:xfrm>
            <a:off x="14158135" y="7361399"/>
            <a:ext cx="635510" cy="635510"/>
          </a:xfrm>
          <a:custGeom>
            <a:avLst/>
            <a:gdLst/>
            <a:ahLst/>
            <a:cxnLst/>
            <a:rect l="l" t="t" r="r" b="b"/>
            <a:pathLst>
              <a:path w="635510" h="635510">
                <a:moveTo>
                  <a:pt x="0" y="0"/>
                </a:moveTo>
                <a:lnTo>
                  <a:pt x="635510" y="0"/>
                </a:lnTo>
                <a:lnTo>
                  <a:pt x="635510" y="635510"/>
                </a:lnTo>
                <a:lnTo>
                  <a:pt x="0" y="635510"/>
                </a:lnTo>
                <a:lnTo>
                  <a:pt x="0" y="0"/>
                </a:lnTo>
                <a:close/>
              </a:path>
            </a:pathLst>
          </a:custGeom>
          <a:blipFill>
            <a:blip r:embed="rId62"/>
            <a:stretch>
              <a:fillRect/>
            </a:stretch>
          </a:blipFill>
        </p:spPr>
        <p:txBody>
          <a:bodyPr/>
          <a:lstStyle/>
          <a:p>
            <a:endParaRPr lang="nl-NL"/>
          </a:p>
        </p:txBody>
      </p:sp>
      <p:sp>
        <p:nvSpPr>
          <p:cNvPr id="143" name="Freeform 63">
            <a:extLst>
              <a:ext uri="{FF2B5EF4-FFF2-40B4-BE49-F238E27FC236}">
                <a16:creationId xmlns:a16="http://schemas.microsoft.com/office/drawing/2014/main" id="{A5F76423-4ADD-CF2C-C805-53ECADB10596}"/>
              </a:ext>
            </a:extLst>
          </p:cNvPr>
          <p:cNvSpPr/>
          <p:nvPr userDrawn="1"/>
        </p:nvSpPr>
        <p:spPr>
          <a:xfrm>
            <a:off x="14127332" y="1722453"/>
            <a:ext cx="635000" cy="635510"/>
          </a:xfrm>
          <a:custGeom>
            <a:avLst/>
            <a:gdLst/>
            <a:ahLst/>
            <a:cxnLst/>
            <a:rect l="l" t="t" r="r" b="b"/>
            <a:pathLst>
              <a:path w="635000" h="635510">
                <a:moveTo>
                  <a:pt x="0" y="0"/>
                </a:moveTo>
                <a:lnTo>
                  <a:pt x="635001" y="0"/>
                </a:lnTo>
                <a:lnTo>
                  <a:pt x="635001" y="635510"/>
                </a:lnTo>
                <a:lnTo>
                  <a:pt x="0" y="635510"/>
                </a:lnTo>
                <a:lnTo>
                  <a:pt x="0" y="0"/>
                </a:lnTo>
                <a:close/>
              </a:path>
            </a:pathLst>
          </a:custGeom>
          <a:blipFill>
            <a:blip r:embed="rId63"/>
            <a:stretch>
              <a:fillRect l="-40" r="-40"/>
            </a:stretch>
          </a:blipFill>
        </p:spPr>
        <p:txBody>
          <a:bodyPr/>
          <a:lstStyle/>
          <a:p>
            <a:endParaRPr lang="nl-NL"/>
          </a:p>
        </p:txBody>
      </p:sp>
      <p:sp>
        <p:nvSpPr>
          <p:cNvPr id="144" name="Freeform 64">
            <a:extLst>
              <a:ext uri="{FF2B5EF4-FFF2-40B4-BE49-F238E27FC236}">
                <a16:creationId xmlns:a16="http://schemas.microsoft.com/office/drawing/2014/main" id="{9856A3C2-936C-63C1-5BF2-C6FE40007CA2}"/>
              </a:ext>
            </a:extLst>
          </p:cNvPr>
          <p:cNvSpPr/>
          <p:nvPr userDrawn="1"/>
        </p:nvSpPr>
        <p:spPr>
          <a:xfrm>
            <a:off x="15768297" y="7361399"/>
            <a:ext cx="635000" cy="635510"/>
          </a:xfrm>
          <a:custGeom>
            <a:avLst/>
            <a:gdLst/>
            <a:ahLst/>
            <a:cxnLst/>
            <a:rect l="l" t="t" r="r" b="b"/>
            <a:pathLst>
              <a:path w="635000" h="635510">
                <a:moveTo>
                  <a:pt x="0" y="0"/>
                </a:moveTo>
                <a:lnTo>
                  <a:pt x="635000" y="0"/>
                </a:lnTo>
                <a:lnTo>
                  <a:pt x="635000" y="635510"/>
                </a:lnTo>
                <a:lnTo>
                  <a:pt x="0" y="635510"/>
                </a:lnTo>
                <a:lnTo>
                  <a:pt x="0" y="0"/>
                </a:lnTo>
                <a:close/>
              </a:path>
            </a:pathLst>
          </a:custGeom>
          <a:blipFill>
            <a:blip r:embed="rId64"/>
            <a:stretch>
              <a:fillRect l="-40" r="-40"/>
            </a:stretch>
          </a:blipFill>
        </p:spPr>
        <p:txBody>
          <a:bodyPr/>
          <a:lstStyle/>
          <a:p>
            <a:endParaRPr lang="nl-NL"/>
          </a:p>
        </p:txBody>
      </p:sp>
      <p:sp>
        <p:nvSpPr>
          <p:cNvPr id="145" name="Freeform 65">
            <a:extLst>
              <a:ext uri="{FF2B5EF4-FFF2-40B4-BE49-F238E27FC236}">
                <a16:creationId xmlns:a16="http://schemas.microsoft.com/office/drawing/2014/main" id="{F7E10C7D-EE33-C48F-2915-4605E933777C}"/>
              </a:ext>
            </a:extLst>
          </p:cNvPr>
          <p:cNvSpPr/>
          <p:nvPr userDrawn="1"/>
        </p:nvSpPr>
        <p:spPr>
          <a:xfrm>
            <a:off x="16623790" y="2495269"/>
            <a:ext cx="635510" cy="635510"/>
          </a:xfrm>
          <a:custGeom>
            <a:avLst/>
            <a:gdLst/>
            <a:ahLst/>
            <a:cxnLst/>
            <a:rect l="l" t="t" r="r" b="b"/>
            <a:pathLst>
              <a:path w="635510" h="635510">
                <a:moveTo>
                  <a:pt x="0" y="0"/>
                </a:moveTo>
                <a:lnTo>
                  <a:pt x="635510" y="0"/>
                </a:lnTo>
                <a:lnTo>
                  <a:pt x="635510" y="635510"/>
                </a:lnTo>
                <a:lnTo>
                  <a:pt x="0" y="635510"/>
                </a:lnTo>
                <a:lnTo>
                  <a:pt x="0" y="0"/>
                </a:lnTo>
                <a:close/>
              </a:path>
            </a:pathLst>
          </a:custGeom>
          <a:blipFill>
            <a:blip r:embed="rId65"/>
            <a:stretch>
              <a:fillRect/>
            </a:stretch>
          </a:blipFill>
        </p:spPr>
        <p:txBody>
          <a:bodyPr/>
          <a:lstStyle/>
          <a:p>
            <a:endParaRPr lang="nl-NL"/>
          </a:p>
        </p:txBody>
      </p:sp>
      <p:sp>
        <p:nvSpPr>
          <p:cNvPr id="146" name="Freeform 66">
            <a:extLst>
              <a:ext uri="{FF2B5EF4-FFF2-40B4-BE49-F238E27FC236}">
                <a16:creationId xmlns:a16="http://schemas.microsoft.com/office/drawing/2014/main" id="{D1771EB7-980F-F444-51BB-EF783A11B106}"/>
              </a:ext>
            </a:extLst>
          </p:cNvPr>
          <p:cNvSpPr/>
          <p:nvPr userDrawn="1"/>
        </p:nvSpPr>
        <p:spPr>
          <a:xfrm>
            <a:off x="14158135" y="5767024"/>
            <a:ext cx="635510" cy="635510"/>
          </a:xfrm>
          <a:custGeom>
            <a:avLst/>
            <a:gdLst/>
            <a:ahLst/>
            <a:cxnLst/>
            <a:rect l="l" t="t" r="r" b="b"/>
            <a:pathLst>
              <a:path w="635510" h="635510">
                <a:moveTo>
                  <a:pt x="0" y="0"/>
                </a:moveTo>
                <a:lnTo>
                  <a:pt x="635510" y="0"/>
                </a:lnTo>
                <a:lnTo>
                  <a:pt x="635510" y="635509"/>
                </a:lnTo>
                <a:lnTo>
                  <a:pt x="0" y="635509"/>
                </a:lnTo>
                <a:lnTo>
                  <a:pt x="0" y="0"/>
                </a:lnTo>
                <a:close/>
              </a:path>
            </a:pathLst>
          </a:custGeom>
          <a:blipFill>
            <a:blip r:embed="rId66"/>
            <a:stretch>
              <a:fillRect/>
            </a:stretch>
          </a:blipFill>
        </p:spPr>
        <p:txBody>
          <a:bodyPr/>
          <a:lstStyle/>
          <a:p>
            <a:endParaRPr lang="nl-NL"/>
          </a:p>
        </p:txBody>
      </p:sp>
      <p:sp>
        <p:nvSpPr>
          <p:cNvPr id="147" name="Freeform 67">
            <a:extLst>
              <a:ext uri="{FF2B5EF4-FFF2-40B4-BE49-F238E27FC236}">
                <a16:creationId xmlns:a16="http://schemas.microsoft.com/office/drawing/2014/main" id="{82A377A7-63DB-15CD-3B2B-F9A359064FD0}"/>
              </a:ext>
            </a:extLst>
          </p:cNvPr>
          <p:cNvSpPr/>
          <p:nvPr userDrawn="1"/>
        </p:nvSpPr>
        <p:spPr>
          <a:xfrm>
            <a:off x="15768297" y="5767024"/>
            <a:ext cx="635000" cy="635510"/>
          </a:xfrm>
          <a:custGeom>
            <a:avLst/>
            <a:gdLst/>
            <a:ahLst/>
            <a:cxnLst/>
            <a:rect l="l" t="t" r="r" b="b"/>
            <a:pathLst>
              <a:path w="635000" h="635510">
                <a:moveTo>
                  <a:pt x="0" y="0"/>
                </a:moveTo>
                <a:lnTo>
                  <a:pt x="635000" y="0"/>
                </a:lnTo>
                <a:lnTo>
                  <a:pt x="635000" y="635509"/>
                </a:lnTo>
                <a:lnTo>
                  <a:pt x="0" y="635509"/>
                </a:lnTo>
                <a:lnTo>
                  <a:pt x="0" y="0"/>
                </a:lnTo>
                <a:close/>
              </a:path>
            </a:pathLst>
          </a:custGeom>
          <a:blipFill>
            <a:blip r:embed="rId67"/>
            <a:stretch>
              <a:fillRect l="-40" r="-40"/>
            </a:stretch>
          </a:blipFill>
        </p:spPr>
        <p:txBody>
          <a:bodyPr/>
          <a:lstStyle/>
          <a:p>
            <a:endParaRPr lang="nl-NL"/>
          </a:p>
        </p:txBody>
      </p:sp>
      <p:sp>
        <p:nvSpPr>
          <p:cNvPr id="148" name="Freeform 68">
            <a:extLst>
              <a:ext uri="{FF2B5EF4-FFF2-40B4-BE49-F238E27FC236}">
                <a16:creationId xmlns:a16="http://schemas.microsoft.com/office/drawing/2014/main" id="{DC615292-2ED2-BA79-4881-2123CA6F8B17}"/>
              </a:ext>
            </a:extLst>
          </p:cNvPr>
          <p:cNvSpPr/>
          <p:nvPr userDrawn="1"/>
        </p:nvSpPr>
        <p:spPr>
          <a:xfrm>
            <a:off x="15768297" y="4105431"/>
            <a:ext cx="635000" cy="635510"/>
          </a:xfrm>
          <a:custGeom>
            <a:avLst/>
            <a:gdLst/>
            <a:ahLst/>
            <a:cxnLst/>
            <a:rect l="l" t="t" r="r" b="b"/>
            <a:pathLst>
              <a:path w="635000" h="635510">
                <a:moveTo>
                  <a:pt x="0" y="0"/>
                </a:moveTo>
                <a:lnTo>
                  <a:pt x="635000" y="0"/>
                </a:lnTo>
                <a:lnTo>
                  <a:pt x="635000" y="635509"/>
                </a:lnTo>
                <a:lnTo>
                  <a:pt x="0" y="635509"/>
                </a:lnTo>
                <a:lnTo>
                  <a:pt x="0" y="0"/>
                </a:lnTo>
                <a:close/>
              </a:path>
            </a:pathLst>
          </a:custGeom>
          <a:blipFill>
            <a:blip r:embed="rId68"/>
            <a:stretch>
              <a:fillRect l="-40" r="-40"/>
            </a:stretch>
          </a:blipFill>
        </p:spPr>
        <p:txBody>
          <a:bodyPr/>
          <a:lstStyle/>
          <a:p>
            <a:endParaRPr lang="nl-NL"/>
          </a:p>
        </p:txBody>
      </p:sp>
      <p:sp>
        <p:nvSpPr>
          <p:cNvPr id="149" name="Freeform 69">
            <a:extLst>
              <a:ext uri="{FF2B5EF4-FFF2-40B4-BE49-F238E27FC236}">
                <a16:creationId xmlns:a16="http://schemas.microsoft.com/office/drawing/2014/main" id="{CEE559EA-C09A-4AFE-467F-9A1F35CF5291}"/>
              </a:ext>
            </a:extLst>
          </p:cNvPr>
          <p:cNvSpPr/>
          <p:nvPr userDrawn="1"/>
        </p:nvSpPr>
        <p:spPr>
          <a:xfrm>
            <a:off x="14158135" y="4105431"/>
            <a:ext cx="635510" cy="635510"/>
          </a:xfrm>
          <a:custGeom>
            <a:avLst/>
            <a:gdLst/>
            <a:ahLst/>
            <a:cxnLst/>
            <a:rect l="l" t="t" r="r" b="b"/>
            <a:pathLst>
              <a:path w="635510" h="635510">
                <a:moveTo>
                  <a:pt x="0" y="0"/>
                </a:moveTo>
                <a:lnTo>
                  <a:pt x="635510" y="0"/>
                </a:lnTo>
                <a:lnTo>
                  <a:pt x="635510" y="635509"/>
                </a:lnTo>
                <a:lnTo>
                  <a:pt x="0" y="635509"/>
                </a:lnTo>
                <a:lnTo>
                  <a:pt x="0" y="0"/>
                </a:lnTo>
                <a:close/>
              </a:path>
            </a:pathLst>
          </a:custGeom>
          <a:blipFill>
            <a:blip r:embed="rId69"/>
            <a:stretch>
              <a:fillRect/>
            </a:stretch>
          </a:blipFill>
        </p:spPr>
        <p:txBody>
          <a:bodyPr/>
          <a:lstStyle/>
          <a:p>
            <a:endParaRPr lang="nl-NL"/>
          </a:p>
        </p:txBody>
      </p:sp>
      <p:sp>
        <p:nvSpPr>
          <p:cNvPr id="150" name="Freeform 70">
            <a:extLst>
              <a:ext uri="{FF2B5EF4-FFF2-40B4-BE49-F238E27FC236}">
                <a16:creationId xmlns:a16="http://schemas.microsoft.com/office/drawing/2014/main" id="{0287A41E-C574-3467-CBDA-151C8DADDC63}"/>
              </a:ext>
            </a:extLst>
          </p:cNvPr>
          <p:cNvSpPr/>
          <p:nvPr userDrawn="1"/>
        </p:nvSpPr>
        <p:spPr>
          <a:xfrm>
            <a:off x="12370764" y="4105431"/>
            <a:ext cx="635510" cy="635510"/>
          </a:xfrm>
          <a:custGeom>
            <a:avLst/>
            <a:gdLst/>
            <a:ahLst/>
            <a:cxnLst/>
            <a:rect l="l" t="t" r="r" b="b"/>
            <a:pathLst>
              <a:path w="635510" h="635510">
                <a:moveTo>
                  <a:pt x="0" y="0"/>
                </a:moveTo>
                <a:lnTo>
                  <a:pt x="635510" y="0"/>
                </a:lnTo>
                <a:lnTo>
                  <a:pt x="635510" y="635509"/>
                </a:lnTo>
                <a:lnTo>
                  <a:pt x="0" y="635509"/>
                </a:lnTo>
                <a:lnTo>
                  <a:pt x="0" y="0"/>
                </a:lnTo>
                <a:close/>
              </a:path>
            </a:pathLst>
          </a:custGeom>
          <a:blipFill>
            <a:blip r:embed="rId70"/>
            <a:stretch>
              <a:fillRect/>
            </a:stretch>
          </a:blipFill>
        </p:spPr>
        <p:txBody>
          <a:bodyPr/>
          <a:lstStyle/>
          <a:p>
            <a:endParaRPr lang="nl-NL"/>
          </a:p>
        </p:txBody>
      </p:sp>
      <p:sp>
        <p:nvSpPr>
          <p:cNvPr id="151" name="Freeform 71">
            <a:extLst>
              <a:ext uri="{FF2B5EF4-FFF2-40B4-BE49-F238E27FC236}">
                <a16:creationId xmlns:a16="http://schemas.microsoft.com/office/drawing/2014/main" id="{0B2C87BE-900D-ACB7-0781-AD2735434C2D}"/>
              </a:ext>
            </a:extLst>
          </p:cNvPr>
          <p:cNvSpPr/>
          <p:nvPr userDrawn="1"/>
        </p:nvSpPr>
        <p:spPr>
          <a:xfrm>
            <a:off x="10717828" y="4105431"/>
            <a:ext cx="635510" cy="635510"/>
          </a:xfrm>
          <a:custGeom>
            <a:avLst/>
            <a:gdLst/>
            <a:ahLst/>
            <a:cxnLst/>
            <a:rect l="l" t="t" r="r" b="b"/>
            <a:pathLst>
              <a:path w="635510" h="635510">
                <a:moveTo>
                  <a:pt x="0" y="0"/>
                </a:moveTo>
                <a:lnTo>
                  <a:pt x="635510" y="0"/>
                </a:lnTo>
                <a:lnTo>
                  <a:pt x="635510" y="635509"/>
                </a:lnTo>
                <a:lnTo>
                  <a:pt x="0" y="635509"/>
                </a:lnTo>
                <a:lnTo>
                  <a:pt x="0" y="0"/>
                </a:lnTo>
                <a:close/>
              </a:path>
            </a:pathLst>
          </a:custGeom>
          <a:blipFill>
            <a:blip r:embed="rId71"/>
            <a:stretch>
              <a:fillRect/>
            </a:stretch>
          </a:blipFill>
        </p:spPr>
        <p:txBody>
          <a:bodyPr/>
          <a:lstStyle/>
          <a:p>
            <a:endParaRPr lang="nl-NL"/>
          </a:p>
        </p:txBody>
      </p:sp>
      <p:sp>
        <p:nvSpPr>
          <p:cNvPr id="152" name="Freeform 72">
            <a:extLst>
              <a:ext uri="{FF2B5EF4-FFF2-40B4-BE49-F238E27FC236}">
                <a16:creationId xmlns:a16="http://schemas.microsoft.com/office/drawing/2014/main" id="{4456091A-68B4-7900-2B84-5CA450FFEF8E}"/>
              </a:ext>
            </a:extLst>
          </p:cNvPr>
          <p:cNvSpPr/>
          <p:nvPr userDrawn="1"/>
        </p:nvSpPr>
        <p:spPr>
          <a:xfrm>
            <a:off x="15768297" y="2497306"/>
            <a:ext cx="635000" cy="635510"/>
          </a:xfrm>
          <a:custGeom>
            <a:avLst/>
            <a:gdLst/>
            <a:ahLst/>
            <a:cxnLst/>
            <a:rect l="l" t="t" r="r" b="b"/>
            <a:pathLst>
              <a:path w="635000" h="635510">
                <a:moveTo>
                  <a:pt x="0" y="0"/>
                </a:moveTo>
                <a:lnTo>
                  <a:pt x="635000" y="0"/>
                </a:lnTo>
                <a:lnTo>
                  <a:pt x="635000" y="635510"/>
                </a:lnTo>
                <a:lnTo>
                  <a:pt x="0" y="635510"/>
                </a:lnTo>
                <a:lnTo>
                  <a:pt x="0" y="0"/>
                </a:lnTo>
                <a:close/>
              </a:path>
            </a:pathLst>
          </a:custGeom>
          <a:blipFill>
            <a:blip r:embed="rId72"/>
            <a:stretch>
              <a:fillRect l="-40" r="-40"/>
            </a:stretch>
          </a:blipFill>
        </p:spPr>
        <p:txBody>
          <a:bodyPr/>
          <a:lstStyle/>
          <a:p>
            <a:endParaRPr lang="nl-NL"/>
          </a:p>
        </p:txBody>
      </p:sp>
      <p:sp>
        <p:nvSpPr>
          <p:cNvPr id="153" name="Freeform 73">
            <a:extLst>
              <a:ext uri="{FF2B5EF4-FFF2-40B4-BE49-F238E27FC236}">
                <a16:creationId xmlns:a16="http://schemas.microsoft.com/office/drawing/2014/main" id="{FA8A401B-3B23-637E-EC3B-3FD699EFF773}"/>
              </a:ext>
            </a:extLst>
          </p:cNvPr>
          <p:cNvSpPr/>
          <p:nvPr userDrawn="1"/>
        </p:nvSpPr>
        <p:spPr>
          <a:xfrm>
            <a:off x="14158135" y="2497306"/>
            <a:ext cx="635510" cy="635510"/>
          </a:xfrm>
          <a:custGeom>
            <a:avLst/>
            <a:gdLst/>
            <a:ahLst/>
            <a:cxnLst/>
            <a:rect l="l" t="t" r="r" b="b"/>
            <a:pathLst>
              <a:path w="635510" h="635510">
                <a:moveTo>
                  <a:pt x="0" y="0"/>
                </a:moveTo>
                <a:lnTo>
                  <a:pt x="635510" y="0"/>
                </a:lnTo>
                <a:lnTo>
                  <a:pt x="635510" y="635510"/>
                </a:lnTo>
                <a:lnTo>
                  <a:pt x="0" y="635510"/>
                </a:lnTo>
                <a:lnTo>
                  <a:pt x="0" y="0"/>
                </a:lnTo>
                <a:close/>
              </a:path>
            </a:pathLst>
          </a:custGeom>
          <a:blipFill>
            <a:blip r:embed="rId73"/>
            <a:stretch>
              <a:fillRect/>
            </a:stretch>
          </a:blipFill>
        </p:spPr>
        <p:txBody>
          <a:bodyPr/>
          <a:lstStyle/>
          <a:p>
            <a:endParaRPr lang="nl-NL"/>
          </a:p>
        </p:txBody>
      </p:sp>
      <p:sp>
        <p:nvSpPr>
          <p:cNvPr id="154" name="Freeform 74">
            <a:extLst>
              <a:ext uri="{FF2B5EF4-FFF2-40B4-BE49-F238E27FC236}">
                <a16:creationId xmlns:a16="http://schemas.microsoft.com/office/drawing/2014/main" id="{4CF2C9DF-224E-32E4-7162-1D4940A6B0FB}"/>
              </a:ext>
            </a:extLst>
          </p:cNvPr>
          <p:cNvSpPr/>
          <p:nvPr userDrawn="1"/>
        </p:nvSpPr>
        <p:spPr>
          <a:xfrm>
            <a:off x="12370764" y="2497306"/>
            <a:ext cx="635510" cy="635510"/>
          </a:xfrm>
          <a:custGeom>
            <a:avLst/>
            <a:gdLst/>
            <a:ahLst/>
            <a:cxnLst/>
            <a:rect l="l" t="t" r="r" b="b"/>
            <a:pathLst>
              <a:path w="635510" h="635510">
                <a:moveTo>
                  <a:pt x="0" y="0"/>
                </a:moveTo>
                <a:lnTo>
                  <a:pt x="635510" y="0"/>
                </a:lnTo>
                <a:lnTo>
                  <a:pt x="635510" y="635510"/>
                </a:lnTo>
                <a:lnTo>
                  <a:pt x="0" y="635510"/>
                </a:lnTo>
                <a:lnTo>
                  <a:pt x="0" y="0"/>
                </a:lnTo>
                <a:close/>
              </a:path>
            </a:pathLst>
          </a:custGeom>
          <a:blipFill>
            <a:blip r:embed="rId74"/>
            <a:stretch>
              <a:fillRect/>
            </a:stretch>
          </a:blipFill>
        </p:spPr>
        <p:txBody>
          <a:bodyPr/>
          <a:lstStyle/>
          <a:p>
            <a:endParaRPr lang="nl-NL"/>
          </a:p>
        </p:txBody>
      </p:sp>
      <p:sp>
        <p:nvSpPr>
          <p:cNvPr id="155" name="Freeform 75">
            <a:extLst>
              <a:ext uri="{FF2B5EF4-FFF2-40B4-BE49-F238E27FC236}">
                <a16:creationId xmlns:a16="http://schemas.microsoft.com/office/drawing/2014/main" id="{526B99D5-D6A2-B737-05BA-206FBB4ADC5F}"/>
              </a:ext>
            </a:extLst>
          </p:cNvPr>
          <p:cNvSpPr/>
          <p:nvPr userDrawn="1"/>
        </p:nvSpPr>
        <p:spPr>
          <a:xfrm>
            <a:off x="10717828" y="2497306"/>
            <a:ext cx="635510" cy="635510"/>
          </a:xfrm>
          <a:custGeom>
            <a:avLst/>
            <a:gdLst/>
            <a:ahLst/>
            <a:cxnLst/>
            <a:rect l="l" t="t" r="r" b="b"/>
            <a:pathLst>
              <a:path w="635510" h="635510">
                <a:moveTo>
                  <a:pt x="0" y="0"/>
                </a:moveTo>
                <a:lnTo>
                  <a:pt x="635510" y="0"/>
                </a:lnTo>
                <a:lnTo>
                  <a:pt x="635510" y="635510"/>
                </a:lnTo>
                <a:lnTo>
                  <a:pt x="0" y="635510"/>
                </a:lnTo>
                <a:lnTo>
                  <a:pt x="0" y="0"/>
                </a:lnTo>
                <a:close/>
              </a:path>
            </a:pathLst>
          </a:custGeom>
          <a:blipFill>
            <a:blip r:embed="rId75"/>
            <a:stretch>
              <a:fillRect/>
            </a:stretch>
          </a:blipFill>
        </p:spPr>
        <p:txBody>
          <a:bodyPr/>
          <a:lstStyle/>
          <a:p>
            <a:endParaRPr lang="nl-NL"/>
          </a:p>
        </p:txBody>
      </p:sp>
      <p:sp>
        <p:nvSpPr>
          <p:cNvPr id="156" name="Freeform 76">
            <a:extLst>
              <a:ext uri="{FF2B5EF4-FFF2-40B4-BE49-F238E27FC236}">
                <a16:creationId xmlns:a16="http://schemas.microsoft.com/office/drawing/2014/main" id="{0CEA4809-C689-A421-403D-4F31D8EAAB7C}"/>
              </a:ext>
            </a:extLst>
          </p:cNvPr>
          <p:cNvSpPr/>
          <p:nvPr userDrawn="1"/>
        </p:nvSpPr>
        <p:spPr>
          <a:xfrm>
            <a:off x="7223925" y="6557337"/>
            <a:ext cx="633473" cy="635510"/>
          </a:xfrm>
          <a:custGeom>
            <a:avLst/>
            <a:gdLst/>
            <a:ahLst/>
            <a:cxnLst/>
            <a:rect l="l" t="t" r="r" b="b"/>
            <a:pathLst>
              <a:path w="633473" h="635510">
                <a:moveTo>
                  <a:pt x="0" y="0"/>
                </a:moveTo>
                <a:lnTo>
                  <a:pt x="633473" y="0"/>
                </a:lnTo>
                <a:lnTo>
                  <a:pt x="633473" y="635510"/>
                </a:lnTo>
                <a:lnTo>
                  <a:pt x="0" y="635510"/>
                </a:lnTo>
                <a:lnTo>
                  <a:pt x="0" y="0"/>
                </a:lnTo>
                <a:close/>
              </a:path>
            </a:pathLst>
          </a:custGeom>
          <a:blipFill>
            <a:blip r:embed="rId76"/>
            <a:stretch>
              <a:fillRect l="-160" r="-160"/>
            </a:stretch>
          </a:blipFill>
        </p:spPr>
        <p:txBody>
          <a:bodyPr/>
          <a:lstStyle/>
          <a:p>
            <a:endParaRPr lang="nl-NL"/>
          </a:p>
        </p:txBody>
      </p:sp>
      <p:sp>
        <p:nvSpPr>
          <p:cNvPr id="157" name="Freeform 77">
            <a:extLst>
              <a:ext uri="{FF2B5EF4-FFF2-40B4-BE49-F238E27FC236}">
                <a16:creationId xmlns:a16="http://schemas.microsoft.com/office/drawing/2014/main" id="{F7024308-080E-BB08-00F7-EAD05E331F0C}"/>
              </a:ext>
            </a:extLst>
          </p:cNvPr>
          <p:cNvSpPr/>
          <p:nvPr userDrawn="1"/>
        </p:nvSpPr>
        <p:spPr>
          <a:xfrm>
            <a:off x="7223925" y="5755821"/>
            <a:ext cx="633473" cy="635510"/>
          </a:xfrm>
          <a:custGeom>
            <a:avLst/>
            <a:gdLst/>
            <a:ahLst/>
            <a:cxnLst/>
            <a:rect l="l" t="t" r="r" b="b"/>
            <a:pathLst>
              <a:path w="633473" h="635510">
                <a:moveTo>
                  <a:pt x="0" y="0"/>
                </a:moveTo>
                <a:lnTo>
                  <a:pt x="633473" y="0"/>
                </a:lnTo>
                <a:lnTo>
                  <a:pt x="633473" y="635509"/>
                </a:lnTo>
                <a:lnTo>
                  <a:pt x="0" y="635509"/>
                </a:lnTo>
                <a:lnTo>
                  <a:pt x="0" y="0"/>
                </a:lnTo>
                <a:close/>
              </a:path>
            </a:pathLst>
          </a:custGeom>
          <a:blipFill>
            <a:blip r:embed="rId77"/>
            <a:stretch>
              <a:fillRect l="-160" r="-160"/>
            </a:stretch>
          </a:blipFill>
        </p:spPr>
        <p:txBody>
          <a:bodyPr/>
          <a:lstStyle/>
          <a:p>
            <a:endParaRPr lang="nl-NL"/>
          </a:p>
        </p:txBody>
      </p:sp>
      <p:sp>
        <p:nvSpPr>
          <p:cNvPr id="158" name="Freeform 78">
            <a:extLst>
              <a:ext uri="{FF2B5EF4-FFF2-40B4-BE49-F238E27FC236}">
                <a16:creationId xmlns:a16="http://schemas.microsoft.com/office/drawing/2014/main" id="{ED2FC98A-2ECE-DD82-D418-05BD656A3903}"/>
              </a:ext>
            </a:extLst>
          </p:cNvPr>
          <p:cNvSpPr/>
          <p:nvPr userDrawn="1"/>
        </p:nvSpPr>
        <p:spPr>
          <a:xfrm>
            <a:off x="8079419" y="3444969"/>
            <a:ext cx="635510" cy="633473"/>
          </a:xfrm>
          <a:custGeom>
            <a:avLst/>
            <a:gdLst/>
            <a:ahLst/>
            <a:cxnLst/>
            <a:rect l="l" t="t" r="r" b="b"/>
            <a:pathLst>
              <a:path w="635510" h="633473">
                <a:moveTo>
                  <a:pt x="0" y="0"/>
                </a:moveTo>
                <a:lnTo>
                  <a:pt x="635510" y="0"/>
                </a:lnTo>
                <a:lnTo>
                  <a:pt x="635510" y="633473"/>
                </a:lnTo>
                <a:lnTo>
                  <a:pt x="0" y="633473"/>
                </a:lnTo>
                <a:lnTo>
                  <a:pt x="0" y="0"/>
                </a:lnTo>
                <a:close/>
              </a:path>
            </a:pathLst>
          </a:custGeom>
          <a:blipFill>
            <a:blip r:embed="rId78"/>
            <a:stretch>
              <a:fillRect t="-160" b="-160"/>
            </a:stretch>
          </a:blipFill>
        </p:spPr>
        <p:txBody>
          <a:bodyPr/>
          <a:lstStyle/>
          <a:p>
            <a:endParaRPr lang="nl-NL"/>
          </a:p>
        </p:txBody>
      </p:sp>
      <p:sp>
        <p:nvSpPr>
          <p:cNvPr id="159" name="Freeform 79">
            <a:extLst>
              <a:ext uri="{FF2B5EF4-FFF2-40B4-BE49-F238E27FC236}">
                <a16:creationId xmlns:a16="http://schemas.microsoft.com/office/drawing/2014/main" id="{0B4F6667-2494-BCC5-A4A2-FAE04BABD2AA}"/>
              </a:ext>
            </a:extLst>
          </p:cNvPr>
          <p:cNvSpPr/>
          <p:nvPr userDrawn="1"/>
        </p:nvSpPr>
        <p:spPr>
          <a:xfrm>
            <a:off x="8079419" y="4154825"/>
            <a:ext cx="635510" cy="632964"/>
          </a:xfrm>
          <a:custGeom>
            <a:avLst/>
            <a:gdLst/>
            <a:ahLst/>
            <a:cxnLst/>
            <a:rect l="l" t="t" r="r" b="b"/>
            <a:pathLst>
              <a:path w="635510" h="632964">
                <a:moveTo>
                  <a:pt x="0" y="0"/>
                </a:moveTo>
                <a:lnTo>
                  <a:pt x="635510" y="0"/>
                </a:lnTo>
                <a:lnTo>
                  <a:pt x="635510" y="632964"/>
                </a:lnTo>
                <a:lnTo>
                  <a:pt x="0" y="632964"/>
                </a:lnTo>
                <a:lnTo>
                  <a:pt x="0" y="0"/>
                </a:lnTo>
                <a:close/>
              </a:path>
            </a:pathLst>
          </a:custGeom>
          <a:blipFill>
            <a:blip r:embed="rId79"/>
            <a:stretch>
              <a:fillRect t="-201" b="-201"/>
            </a:stretch>
          </a:blipFill>
        </p:spPr>
        <p:txBody>
          <a:bodyPr/>
          <a:lstStyle/>
          <a:p>
            <a:endParaRPr lang="nl-NL"/>
          </a:p>
        </p:txBody>
      </p:sp>
      <p:sp>
        <p:nvSpPr>
          <p:cNvPr id="160" name="Freeform 80">
            <a:extLst>
              <a:ext uri="{FF2B5EF4-FFF2-40B4-BE49-F238E27FC236}">
                <a16:creationId xmlns:a16="http://schemas.microsoft.com/office/drawing/2014/main" id="{BC969ECA-7741-1158-0331-A994E6E86FBF}"/>
              </a:ext>
            </a:extLst>
          </p:cNvPr>
          <p:cNvSpPr/>
          <p:nvPr userDrawn="1"/>
        </p:nvSpPr>
        <p:spPr>
          <a:xfrm>
            <a:off x="8079419" y="4947175"/>
            <a:ext cx="635510" cy="633473"/>
          </a:xfrm>
          <a:custGeom>
            <a:avLst/>
            <a:gdLst/>
            <a:ahLst/>
            <a:cxnLst/>
            <a:rect l="l" t="t" r="r" b="b"/>
            <a:pathLst>
              <a:path w="635510" h="633473">
                <a:moveTo>
                  <a:pt x="0" y="0"/>
                </a:moveTo>
                <a:lnTo>
                  <a:pt x="635510" y="0"/>
                </a:lnTo>
                <a:lnTo>
                  <a:pt x="635510" y="633473"/>
                </a:lnTo>
                <a:lnTo>
                  <a:pt x="0" y="633473"/>
                </a:lnTo>
                <a:lnTo>
                  <a:pt x="0" y="0"/>
                </a:lnTo>
                <a:close/>
              </a:path>
            </a:pathLst>
          </a:custGeom>
          <a:blipFill>
            <a:blip r:embed="rId80"/>
            <a:stretch>
              <a:fillRect t="-160" b="-160"/>
            </a:stretch>
          </a:blipFill>
        </p:spPr>
        <p:txBody>
          <a:bodyPr/>
          <a:lstStyle/>
          <a:p>
            <a:endParaRPr lang="nl-NL"/>
          </a:p>
        </p:txBody>
      </p:sp>
      <p:sp>
        <p:nvSpPr>
          <p:cNvPr id="161" name="Freeform 81">
            <a:extLst>
              <a:ext uri="{FF2B5EF4-FFF2-40B4-BE49-F238E27FC236}">
                <a16:creationId xmlns:a16="http://schemas.microsoft.com/office/drawing/2014/main" id="{B8A5052F-71B6-AC5F-CCB4-FE20B60FCEFC}"/>
              </a:ext>
            </a:extLst>
          </p:cNvPr>
          <p:cNvSpPr/>
          <p:nvPr userDrawn="1"/>
        </p:nvSpPr>
        <p:spPr>
          <a:xfrm>
            <a:off x="8079419" y="5722212"/>
            <a:ext cx="635510" cy="635510"/>
          </a:xfrm>
          <a:custGeom>
            <a:avLst/>
            <a:gdLst/>
            <a:ahLst/>
            <a:cxnLst/>
            <a:rect l="l" t="t" r="r" b="b"/>
            <a:pathLst>
              <a:path w="635510" h="635510">
                <a:moveTo>
                  <a:pt x="0" y="0"/>
                </a:moveTo>
                <a:lnTo>
                  <a:pt x="635510" y="0"/>
                </a:lnTo>
                <a:lnTo>
                  <a:pt x="635510" y="635510"/>
                </a:lnTo>
                <a:lnTo>
                  <a:pt x="0" y="635510"/>
                </a:lnTo>
                <a:lnTo>
                  <a:pt x="0" y="0"/>
                </a:lnTo>
                <a:close/>
              </a:path>
            </a:pathLst>
          </a:custGeom>
          <a:blipFill>
            <a:blip r:embed="rId81"/>
            <a:stretch>
              <a:fillRect/>
            </a:stretch>
          </a:blipFill>
        </p:spPr>
        <p:txBody>
          <a:bodyPr/>
          <a:lstStyle/>
          <a:p>
            <a:endParaRPr lang="nl-NL"/>
          </a:p>
        </p:txBody>
      </p:sp>
      <p:sp>
        <p:nvSpPr>
          <p:cNvPr id="162" name="Freeform 82">
            <a:extLst>
              <a:ext uri="{FF2B5EF4-FFF2-40B4-BE49-F238E27FC236}">
                <a16:creationId xmlns:a16="http://schemas.microsoft.com/office/drawing/2014/main" id="{5A5DF16C-31B6-591A-644F-C1435B8D86CD}"/>
              </a:ext>
            </a:extLst>
          </p:cNvPr>
          <p:cNvSpPr/>
          <p:nvPr userDrawn="1"/>
        </p:nvSpPr>
        <p:spPr>
          <a:xfrm>
            <a:off x="8079419" y="6370961"/>
            <a:ext cx="635510" cy="635510"/>
          </a:xfrm>
          <a:custGeom>
            <a:avLst/>
            <a:gdLst/>
            <a:ahLst/>
            <a:cxnLst/>
            <a:rect l="l" t="t" r="r" b="b"/>
            <a:pathLst>
              <a:path w="635510" h="635510">
                <a:moveTo>
                  <a:pt x="0" y="0"/>
                </a:moveTo>
                <a:lnTo>
                  <a:pt x="635510" y="0"/>
                </a:lnTo>
                <a:lnTo>
                  <a:pt x="635510" y="635510"/>
                </a:lnTo>
                <a:lnTo>
                  <a:pt x="0" y="635510"/>
                </a:lnTo>
                <a:lnTo>
                  <a:pt x="0" y="0"/>
                </a:lnTo>
                <a:close/>
              </a:path>
            </a:pathLst>
          </a:custGeom>
          <a:blipFill>
            <a:blip r:embed="rId82"/>
            <a:stretch>
              <a:fillRect/>
            </a:stretch>
          </a:blipFill>
        </p:spPr>
        <p:txBody>
          <a:bodyPr/>
          <a:lstStyle/>
          <a:p>
            <a:endParaRPr lang="nl-NL"/>
          </a:p>
        </p:txBody>
      </p:sp>
      <p:sp>
        <p:nvSpPr>
          <p:cNvPr id="163" name="Freeform 83">
            <a:extLst>
              <a:ext uri="{FF2B5EF4-FFF2-40B4-BE49-F238E27FC236}">
                <a16:creationId xmlns:a16="http://schemas.microsoft.com/office/drawing/2014/main" id="{1EB7B94E-F1D6-F639-6E9F-A57DAF1C818E}"/>
              </a:ext>
            </a:extLst>
          </p:cNvPr>
          <p:cNvSpPr/>
          <p:nvPr userDrawn="1"/>
        </p:nvSpPr>
        <p:spPr>
          <a:xfrm>
            <a:off x="8079419" y="7300802"/>
            <a:ext cx="635510" cy="632964"/>
          </a:xfrm>
          <a:custGeom>
            <a:avLst/>
            <a:gdLst/>
            <a:ahLst/>
            <a:cxnLst/>
            <a:rect l="l" t="t" r="r" b="b"/>
            <a:pathLst>
              <a:path w="635510" h="632964">
                <a:moveTo>
                  <a:pt x="0" y="0"/>
                </a:moveTo>
                <a:lnTo>
                  <a:pt x="635510" y="0"/>
                </a:lnTo>
                <a:lnTo>
                  <a:pt x="635510" y="632963"/>
                </a:lnTo>
                <a:lnTo>
                  <a:pt x="0" y="632963"/>
                </a:lnTo>
                <a:lnTo>
                  <a:pt x="0" y="0"/>
                </a:lnTo>
                <a:close/>
              </a:path>
            </a:pathLst>
          </a:custGeom>
          <a:blipFill>
            <a:blip r:embed="rId83"/>
            <a:stretch>
              <a:fillRect t="-201" b="-201"/>
            </a:stretch>
          </a:blipFill>
        </p:spPr>
        <p:txBody>
          <a:bodyPr/>
          <a:lstStyle/>
          <a:p>
            <a:endParaRPr lang="nl-NL"/>
          </a:p>
        </p:txBody>
      </p:sp>
      <p:sp>
        <p:nvSpPr>
          <p:cNvPr id="164" name="Freeform 84">
            <a:extLst>
              <a:ext uri="{FF2B5EF4-FFF2-40B4-BE49-F238E27FC236}">
                <a16:creationId xmlns:a16="http://schemas.microsoft.com/office/drawing/2014/main" id="{33FEE763-16B9-E393-2DC4-A29DE15A84F9}"/>
              </a:ext>
            </a:extLst>
          </p:cNvPr>
          <p:cNvSpPr/>
          <p:nvPr userDrawn="1"/>
        </p:nvSpPr>
        <p:spPr>
          <a:xfrm>
            <a:off x="2173966" y="8207727"/>
            <a:ext cx="632964" cy="635510"/>
          </a:xfrm>
          <a:custGeom>
            <a:avLst/>
            <a:gdLst/>
            <a:ahLst/>
            <a:cxnLst/>
            <a:rect l="l" t="t" r="r" b="b"/>
            <a:pathLst>
              <a:path w="632964" h="635510">
                <a:moveTo>
                  <a:pt x="0" y="0"/>
                </a:moveTo>
                <a:lnTo>
                  <a:pt x="632964" y="0"/>
                </a:lnTo>
                <a:lnTo>
                  <a:pt x="632964" y="635510"/>
                </a:lnTo>
                <a:lnTo>
                  <a:pt x="0" y="635510"/>
                </a:lnTo>
                <a:lnTo>
                  <a:pt x="0" y="0"/>
                </a:lnTo>
                <a:close/>
              </a:path>
            </a:pathLst>
          </a:custGeom>
          <a:blipFill>
            <a:blip r:embed="rId84"/>
            <a:stretch>
              <a:fillRect l="-201" r="-201"/>
            </a:stretch>
          </a:blipFill>
        </p:spPr>
        <p:txBody>
          <a:bodyPr/>
          <a:lstStyle/>
          <a:p>
            <a:endParaRPr lang="nl-NL"/>
          </a:p>
        </p:txBody>
      </p:sp>
      <p:sp>
        <p:nvSpPr>
          <p:cNvPr id="165" name="Freeform 85">
            <a:extLst>
              <a:ext uri="{FF2B5EF4-FFF2-40B4-BE49-F238E27FC236}">
                <a16:creationId xmlns:a16="http://schemas.microsoft.com/office/drawing/2014/main" id="{C3A0FC75-9B66-8C26-2B19-42E3EFCB270A}"/>
              </a:ext>
            </a:extLst>
          </p:cNvPr>
          <p:cNvSpPr/>
          <p:nvPr userDrawn="1"/>
        </p:nvSpPr>
        <p:spPr>
          <a:xfrm>
            <a:off x="2977519" y="8207727"/>
            <a:ext cx="635510" cy="635510"/>
          </a:xfrm>
          <a:custGeom>
            <a:avLst/>
            <a:gdLst/>
            <a:ahLst/>
            <a:cxnLst/>
            <a:rect l="l" t="t" r="r" b="b"/>
            <a:pathLst>
              <a:path w="635510" h="635510">
                <a:moveTo>
                  <a:pt x="0" y="0"/>
                </a:moveTo>
                <a:lnTo>
                  <a:pt x="635510" y="0"/>
                </a:lnTo>
                <a:lnTo>
                  <a:pt x="635510" y="635510"/>
                </a:lnTo>
                <a:lnTo>
                  <a:pt x="0" y="635510"/>
                </a:lnTo>
                <a:lnTo>
                  <a:pt x="0" y="0"/>
                </a:lnTo>
                <a:close/>
              </a:path>
            </a:pathLst>
          </a:custGeom>
          <a:blipFill>
            <a:blip r:embed="rId85"/>
            <a:stretch>
              <a:fillRect/>
            </a:stretch>
          </a:blipFill>
        </p:spPr>
        <p:txBody>
          <a:bodyPr/>
          <a:lstStyle/>
          <a:p>
            <a:endParaRPr lang="nl-NL"/>
          </a:p>
        </p:txBody>
      </p:sp>
      <p:sp>
        <p:nvSpPr>
          <p:cNvPr id="166" name="Freeform 86">
            <a:extLst>
              <a:ext uri="{FF2B5EF4-FFF2-40B4-BE49-F238E27FC236}">
                <a16:creationId xmlns:a16="http://schemas.microsoft.com/office/drawing/2014/main" id="{1D646CD9-73C3-2504-23F2-981468E4B0FF}"/>
              </a:ext>
            </a:extLst>
          </p:cNvPr>
          <p:cNvSpPr/>
          <p:nvPr userDrawn="1"/>
        </p:nvSpPr>
        <p:spPr>
          <a:xfrm>
            <a:off x="3826393" y="8207727"/>
            <a:ext cx="635510" cy="635510"/>
          </a:xfrm>
          <a:custGeom>
            <a:avLst/>
            <a:gdLst/>
            <a:ahLst/>
            <a:cxnLst/>
            <a:rect l="l" t="t" r="r" b="b"/>
            <a:pathLst>
              <a:path w="635510" h="635510">
                <a:moveTo>
                  <a:pt x="0" y="0"/>
                </a:moveTo>
                <a:lnTo>
                  <a:pt x="635510" y="0"/>
                </a:lnTo>
                <a:lnTo>
                  <a:pt x="635510" y="635510"/>
                </a:lnTo>
                <a:lnTo>
                  <a:pt x="0" y="635510"/>
                </a:lnTo>
                <a:lnTo>
                  <a:pt x="0" y="0"/>
                </a:lnTo>
                <a:close/>
              </a:path>
            </a:pathLst>
          </a:custGeom>
          <a:blipFill>
            <a:blip r:embed="rId86"/>
            <a:stretch>
              <a:fillRect/>
            </a:stretch>
          </a:blipFill>
        </p:spPr>
        <p:txBody>
          <a:bodyPr/>
          <a:lstStyle/>
          <a:p>
            <a:endParaRPr lang="nl-NL"/>
          </a:p>
        </p:txBody>
      </p:sp>
      <p:sp>
        <p:nvSpPr>
          <p:cNvPr id="167" name="Freeform 87">
            <a:extLst>
              <a:ext uri="{FF2B5EF4-FFF2-40B4-BE49-F238E27FC236}">
                <a16:creationId xmlns:a16="http://schemas.microsoft.com/office/drawing/2014/main" id="{A00FD341-6433-216B-B787-EB3FE742D0F2}"/>
              </a:ext>
            </a:extLst>
          </p:cNvPr>
          <p:cNvSpPr/>
          <p:nvPr userDrawn="1"/>
        </p:nvSpPr>
        <p:spPr>
          <a:xfrm>
            <a:off x="4738411" y="8207727"/>
            <a:ext cx="632964" cy="635510"/>
          </a:xfrm>
          <a:custGeom>
            <a:avLst/>
            <a:gdLst/>
            <a:ahLst/>
            <a:cxnLst/>
            <a:rect l="l" t="t" r="r" b="b"/>
            <a:pathLst>
              <a:path w="632964" h="635510">
                <a:moveTo>
                  <a:pt x="0" y="0"/>
                </a:moveTo>
                <a:lnTo>
                  <a:pt x="632963" y="0"/>
                </a:lnTo>
                <a:lnTo>
                  <a:pt x="632963" y="635510"/>
                </a:lnTo>
                <a:lnTo>
                  <a:pt x="0" y="635510"/>
                </a:lnTo>
                <a:lnTo>
                  <a:pt x="0" y="0"/>
                </a:lnTo>
                <a:close/>
              </a:path>
            </a:pathLst>
          </a:custGeom>
          <a:blipFill>
            <a:blip r:embed="rId87"/>
            <a:stretch>
              <a:fillRect l="-201" r="-201"/>
            </a:stretch>
          </a:blipFill>
        </p:spPr>
        <p:txBody>
          <a:bodyPr/>
          <a:lstStyle/>
          <a:p>
            <a:endParaRPr lang="nl-NL"/>
          </a:p>
        </p:txBody>
      </p:sp>
      <p:sp>
        <p:nvSpPr>
          <p:cNvPr id="168" name="Freeform 88">
            <a:extLst>
              <a:ext uri="{FF2B5EF4-FFF2-40B4-BE49-F238E27FC236}">
                <a16:creationId xmlns:a16="http://schemas.microsoft.com/office/drawing/2014/main" id="{9A4DADB9-5253-0A5E-E5C0-CFE93D6CC845}"/>
              </a:ext>
            </a:extLst>
          </p:cNvPr>
          <p:cNvSpPr/>
          <p:nvPr userDrawn="1"/>
        </p:nvSpPr>
        <p:spPr>
          <a:xfrm>
            <a:off x="5613764" y="8207727"/>
            <a:ext cx="633473" cy="635510"/>
          </a:xfrm>
          <a:custGeom>
            <a:avLst/>
            <a:gdLst/>
            <a:ahLst/>
            <a:cxnLst/>
            <a:rect l="l" t="t" r="r" b="b"/>
            <a:pathLst>
              <a:path w="633473" h="635510">
                <a:moveTo>
                  <a:pt x="0" y="0"/>
                </a:moveTo>
                <a:lnTo>
                  <a:pt x="633473" y="0"/>
                </a:lnTo>
                <a:lnTo>
                  <a:pt x="633473" y="635510"/>
                </a:lnTo>
                <a:lnTo>
                  <a:pt x="0" y="635510"/>
                </a:lnTo>
                <a:lnTo>
                  <a:pt x="0" y="0"/>
                </a:lnTo>
                <a:close/>
              </a:path>
            </a:pathLst>
          </a:custGeom>
          <a:blipFill>
            <a:blip r:embed="rId88"/>
            <a:stretch>
              <a:fillRect l="-160" r="-160"/>
            </a:stretch>
          </a:blipFill>
        </p:spPr>
        <p:txBody>
          <a:bodyPr/>
          <a:lstStyle/>
          <a:p>
            <a:endParaRPr lang="nl-NL"/>
          </a:p>
        </p:txBody>
      </p:sp>
      <p:sp>
        <p:nvSpPr>
          <p:cNvPr id="169" name="Freeform 89">
            <a:extLst>
              <a:ext uri="{FF2B5EF4-FFF2-40B4-BE49-F238E27FC236}">
                <a16:creationId xmlns:a16="http://schemas.microsoft.com/office/drawing/2014/main" id="{EFB8D94A-6D1A-1BD3-7774-4556EDF763A3}"/>
              </a:ext>
            </a:extLst>
          </p:cNvPr>
          <p:cNvSpPr/>
          <p:nvPr userDrawn="1"/>
        </p:nvSpPr>
        <p:spPr>
          <a:xfrm>
            <a:off x="6386255" y="8207727"/>
            <a:ext cx="635510" cy="635510"/>
          </a:xfrm>
          <a:custGeom>
            <a:avLst/>
            <a:gdLst/>
            <a:ahLst/>
            <a:cxnLst/>
            <a:rect l="l" t="t" r="r" b="b"/>
            <a:pathLst>
              <a:path w="635510" h="635510">
                <a:moveTo>
                  <a:pt x="0" y="0"/>
                </a:moveTo>
                <a:lnTo>
                  <a:pt x="635509" y="0"/>
                </a:lnTo>
                <a:lnTo>
                  <a:pt x="635509" y="635510"/>
                </a:lnTo>
                <a:lnTo>
                  <a:pt x="0" y="635510"/>
                </a:lnTo>
                <a:lnTo>
                  <a:pt x="0" y="0"/>
                </a:lnTo>
                <a:close/>
              </a:path>
            </a:pathLst>
          </a:custGeom>
          <a:blipFill>
            <a:blip r:embed="rId89"/>
            <a:stretch>
              <a:fillRect/>
            </a:stretch>
          </a:blipFill>
        </p:spPr>
        <p:txBody>
          <a:bodyPr/>
          <a:lstStyle/>
          <a:p>
            <a:endParaRPr lang="nl-NL"/>
          </a:p>
        </p:txBody>
      </p:sp>
      <p:sp>
        <p:nvSpPr>
          <p:cNvPr id="170" name="Freeform 90">
            <a:extLst>
              <a:ext uri="{FF2B5EF4-FFF2-40B4-BE49-F238E27FC236}">
                <a16:creationId xmlns:a16="http://schemas.microsoft.com/office/drawing/2014/main" id="{E4AEF69D-8AC4-776E-4722-6853143B607B}"/>
              </a:ext>
            </a:extLst>
          </p:cNvPr>
          <p:cNvSpPr/>
          <p:nvPr userDrawn="1"/>
        </p:nvSpPr>
        <p:spPr>
          <a:xfrm>
            <a:off x="7223925" y="8207727"/>
            <a:ext cx="633473" cy="635510"/>
          </a:xfrm>
          <a:custGeom>
            <a:avLst/>
            <a:gdLst/>
            <a:ahLst/>
            <a:cxnLst/>
            <a:rect l="l" t="t" r="r" b="b"/>
            <a:pathLst>
              <a:path w="633473" h="635510">
                <a:moveTo>
                  <a:pt x="0" y="0"/>
                </a:moveTo>
                <a:lnTo>
                  <a:pt x="633473" y="0"/>
                </a:lnTo>
                <a:lnTo>
                  <a:pt x="633473" y="635510"/>
                </a:lnTo>
                <a:lnTo>
                  <a:pt x="0" y="635510"/>
                </a:lnTo>
                <a:lnTo>
                  <a:pt x="0" y="0"/>
                </a:lnTo>
                <a:close/>
              </a:path>
            </a:pathLst>
          </a:custGeom>
          <a:blipFill>
            <a:blip r:embed="rId90"/>
            <a:stretch>
              <a:fillRect l="-160" r="-160"/>
            </a:stretch>
          </a:blipFill>
        </p:spPr>
        <p:txBody>
          <a:bodyPr/>
          <a:lstStyle/>
          <a:p>
            <a:endParaRPr lang="nl-NL"/>
          </a:p>
        </p:txBody>
      </p:sp>
      <p:sp>
        <p:nvSpPr>
          <p:cNvPr id="171" name="Freeform 91">
            <a:extLst>
              <a:ext uri="{FF2B5EF4-FFF2-40B4-BE49-F238E27FC236}">
                <a16:creationId xmlns:a16="http://schemas.microsoft.com/office/drawing/2014/main" id="{27367057-8174-1006-066A-708ADF81AC0F}"/>
              </a:ext>
            </a:extLst>
          </p:cNvPr>
          <p:cNvSpPr/>
          <p:nvPr userDrawn="1"/>
        </p:nvSpPr>
        <p:spPr>
          <a:xfrm>
            <a:off x="1296067" y="6557337"/>
            <a:ext cx="632964" cy="635510"/>
          </a:xfrm>
          <a:custGeom>
            <a:avLst/>
            <a:gdLst/>
            <a:ahLst/>
            <a:cxnLst/>
            <a:rect l="l" t="t" r="r" b="b"/>
            <a:pathLst>
              <a:path w="632964" h="635510">
                <a:moveTo>
                  <a:pt x="0" y="0"/>
                </a:moveTo>
                <a:lnTo>
                  <a:pt x="632963" y="0"/>
                </a:lnTo>
                <a:lnTo>
                  <a:pt x="632963" y="635510"/>
                </a:lnTo>
                <a:lnTo>
                  <a:pt x="0" y="635510"/>
                </a:lnTo>
                <a:lnTo>
                  <a:pt x="0" y="0"/>
                </a:lnTo>
                <a:close/>
              </a:path>
            </a:pathLst>
          </a:custGeom>
          <a:blipFill>
            <a:blip r:embed="rId91"/>
            <a:stretch>
              <a:fillRect l="-201" r="-201"/>
            </a:stretch>
          </a:blipFill>
        </p:spPr>
        <p:txBody>
          <a:bodyPr/>
          <a:lstStyle/>
          <a:p>
            <a:endParaRPr lang="nl-NL"/>
          </a:p>
        </p:txBody>
      </p:sp>
      <p:sp>
        <p:nvSpPr>
          <p:cNvPr id="172" name="Freeform 92">
            <a:extLst>
              <a:ext uri="{FF2B5EF4-FFF2-40B4-BE49-F238E27FC236}">
                <a16:creationId xmlns:a16="http://schemas.microsoft.com/office/drawing/2014/main" id="{B713B542-F8E8-D466-2F1A-CC5D81BE5BA6}"/>
              </a:ext>
            </a:extLst>
          </p:cNvPr>
          <p:cNvSpPr/>
          <p:nvPr userDrawn="1"/>
        </p:nvSpPr>
        <p:spPr>
          <a:xfrm>
            <a:off x="2173966" y="6557337"/>
            <a:ext cx="632964" cy="635510"/>
          </a:xfrm>
          <a:custGeom>
            <a:avLst/>
            <a:gdLst/>
            <a:ahLst/>
            <a:cxnLst/>
            <a:rect l="l" t="t" r="r" b="b"/>
            <a:pathLst>
              <a:path w="632964" h="635510">
                <a:moveTo>
                  <a:pt x="0" y="0"/>
                </a:moveTo>
                <a:lnTo>
                  <a:pt x="632964" y="0"/>
                </a:lnTo>
                <a:lnTo>
                  <a:pt x="632964" y="635510"/>
                </a:lnTo>
                <a:lnTo>
                  <a:pt x="0" y="635510"/>
                </a:lnTo>
                <a:lnTo>
                  <a:pt x="0" y="0"/>
                </a:lnTo>
                <a:close/>
              </a:path>
            </a:pathLst>
          </a:custGeom>
          <a:blipFill>
            <a:blip r:embed="rId92"/>
            <a:stretch>
              <a:fillRect l="-201" r="-201"/>
            </a:stretch>
          </a:blipFill>
        </p:spPr>
        <p:txBody>
          <a:bodyPr/>
          <a:lstStyle/>
          <a:p>
            <a:endParaRPr lang="nl-NL"/>
          </a:p>
        </p:txBody>
      </p:sp>
      <p:sp>
        <p:nvSpPr>
          <p:cNvPr id="173" name="Freeform 93">
            <a:extLst>
              <a:ext uri="{FF2B5EF4-FFF2-40B4-BE49-F238E27FC236}">
                <a16:creationId xmlns:a16="http://schemas.microsoft.com/office/drawing/2014/main" id="{C50246A3-0F2A-4B59-AB03-FB38C32964F8}"/>
              </a:ext>
            </a:extLst>
          </p:cNvPr>
          <p:cNvSpPr/>
          <p:nvPr userDrawn="1"/>
        </p:nvSpPr>
        <p:spPr>
          <a:xfrm>
            <a:off x="2977519" y="6557337"/>
            <a:ext cx="635510" cy="635510"/>
          </a:xfrm>
          <a:custGeom>
            <a:avLst/>
            <a:gdLst/>
            <a:ahLst/>
            <a:cxnLst/>
            <a:rect l="l" t="t" r="r" b="b"/>
            <a:pathLst>
              <a:path w="635510" h="635510">
                <a:moveTo>
                  <a:pt x="0" y="0"/>
                </a:moveTo>
                <a:lnTo>
                  <a:pt x="635510" y="0"/>
                </a:lnTo>
                <a:lnTo>
                  <a:pt x="635510" y="635510"/>
                </a:lnTo>
                <a:lnTo>
                  <a:pt x="0" y="635510"/>
                </a:lnTo>
                <a:lnTo>
                  <a:pt x="0" y="0"/>
                </a:lnTo>
                <a:close/>
              </a:path>
            </a:pathLst>
          </a:custGeom>
          <a:blipFill>
            <a:blip r:embed="rId93"/>
            <a:stretch>
              <a:fillRect/>
            </a:stretch>
          </a:blipFill>
        </p:spPr>
        <p:txBody>
          <a:bodyPr/>
          <a:lstStyle/>
          <a:p>
            <a:endParaRPr lang="nl-NL"/>
          </a:p>
        </p:txBody>
      </p:sp>
      <p:sp>
        <p:nvSpPr>
          <p:cNvPr id="174" name="Freeform 94">
            <a:extLst>
              <a:ext uri="{FF2B5EF4-FFF2-40B4-BE49-F238E27FC236}">
                <a16:creationId xmlns:a16="http://schemas.microsoft.com/office/drawing/2014/main" id="{52933FC6-D2A3-4D4D-0C4B-F4D1D7D76076}"/>
              </a:ext>
            </a:extLst>
          </p:cNvPr>
          <p:cNvSpPr/>
          <p:nvPr userDrawn="1"/>
        </p:nvSpPr>
        <p:spPr>
          <a:xfrm>
            <a:off x="3826393" y="6557337"/>
            <a:ext cx="635510" cy="635510"/>
          </a:xfrm>
          <a:custGeom>
            <a:avLst/>
            <a:gdLst/>
            <a:ahLst/>
            <a:cxnLst/>
            <a:rect l="l" t="t" r="r" b="b"/>
            <a:pathLst>
              <a:path w="635510" h="635510">
                <a:moveTo>
                  <a:pt x="0" y="0"/>
                </a:moveTo>
                <a:lnTo>
                  <a:pt x="635510" y="0"/>
                </a:lnTo>
                <a:lnTo>
                  <a:pt x="635510" y="635510"/>
                </a:lnTo>
                <a:lnTo>
                  <a:pt x="0" y="635510"/>
                </a:lnTo>
                <a:lnTo>
                  <a:pt x="0" y="0"/>
                </a:lnTo>
                <a:close/>
              </a:path>
            </a:pathLst>
          </a:custGeom>
          <a:blipFill>
            <a:blip r:embed="rId94"/>
            <a:stretch>
              <a:fillRect/>
            </a:stretch>
          </a:blipFill>
        </p:spPr>
        <p:txBody>
          <a:bodyPr/>
          <a:lstStyle/>
          <a:p>
            <a:endParaRPr lang="nl-NL"/>
          </a:p>
        </p:txBody>
      </p:sp>
      <p:sp>
        <p:nvSpPr>
          <p:cNvPr id="175" name="Freeform 95">
            <a:extLst>
              <a:ext uri="{FF2B5EF4-FFF2-40B4-BE49-F238E27FC236}">
                <a16:creationId xmlns:a16="http://schemas.microsoft.com/office/drawing/2014/main" id="{73D8AB43-91C0-DAAA-EDEA-749EE3E2C70F}"/>
              </a:ext>
            </a:extLst>
          </p:cNvPr>
          <p:cNvSpPr/>
          <p:nvPr userDrawn="1"/>
        </p:nvSpPr>
        <p:spPr>
          <a:xfrm>
            <a:off x="4738411" y="6557337"/>
            <a:ext cx="632964" cy="635510"/>
          </a:xfrm>
          <a:custGeom>
            <a:avLst/>
            <a:gdLst/>
            <a:ahLst/>
            <a:cxnLst/>
            <a:rect l="l" t="t" r="r" b="b"/>
            <a:pathLst>
              <a:path w="632964" h="635510">
                <a:moveTo>
                  <a:pt x="0" y="0"/>
                </a:moveTo>
                <a:lnTo>
                  <a:pt x="632963" y="0"/>
                </a:lnTo>
                <a:lnTo>
                  <a:pt x="632963" y="635510"/>
                </a:lnTo>
                <a:lnTo>
                  <a:pt x="0" y="635510"/>
                </a:lnTo>
                <a:lnTo>
                  <a:pt x="0" y="0"/>
                </a:lnTo>
                <a:close/>
              </a:path>
            </a:pathLst>
          </a:custGeom>
          <a:blipFill>
            <a:blip r:embed="rId95"/>
            <a:stretch>
              <a:fillRect l="-201" r="-201"/>
            </a:stretch>
          </a:blipFill>
        </p:spPr>
        <p:txBody>
          <a:bodyPr/>
          <a:lstStyle/>
          <a:p>
            <a:endParaRPr lang="nl-NL"/>
          </a:p>
        </p:txBody>
      </p:sp>
      <p:sp>
        <p:nvSpPr>
          <p:cNvPr id="176" name="Freeform 96">
            <a:extLst>
              <a:ext uri="{FF2B5EF4-FFF2-40B4-BE49-F238E27FC236}">
                <a16:creationId xmlns:a16="http://schemas.microsoft.com/office/drawing/2014/main" id="{528250DD-E94A-753C-1282-B49583D66568}"/>
              </a:ext>
            </a:extLst>
          </p:cNvPr>
          <p:cNvSpPr/>
          <p:nvPr userDrawn="1"/>
        </p:nvSpPr>
        <p:spPr>
          <a:xfrm>
            <a:off x="5613764" y="6557337"/>
            <a:ext cx="633473" cy="635510"/>
          </a:xfrm>
          <a:custGeom>
            <a:avLst/>
            <a:gdLst/>
            <a:ahLst/>
            <a:cxnLst/>
            <a:rect l="l" t="t" r="r" b="b"/>
            <a:pathLst>
              <a:path w="633473" h="635510">
                <a:moveTo>
                  <a:pt x="0" y="0"/>
                </a:moveTo>
                <a:lnTo>
                  <a:pt x="633473" y="0"/>
                </a:lnTo>
                <a:lnTo>
                  <a:pt x="633473" y="635510"/>
                </a:lnTo>
                <a:lnTo>
                  <a:pt x="0" y="635510"/>
                </a:lnTo>
                <a:lnTo>
                  <a:pt x="0" y="0"/>
                </a:lnTo>
                <a:close/>
              </a:path>
            </a:pathLst>
          </a:custGeom>
          <a:blipFill>
            <a:blip r:embed="rId96"/>
            <a:stretch>
              <a:fillRect l="-160" r="-160"/>
            </a:stretch>
          </a:blipFill>
        </p:spPr>
        <p:txBody>
          <a:bodyPr/>
          <a:lstStyle/>
          <a:p>
            <a:endParaRPr lang="nl-NL"/>
          </a:p>
        </p:txBody>
      </p:sp>
      <p:sp>
        <p:nvSpPr>
          <p:cNvPr id="177" name="Freeform 97">
            <a:extLst>
              <a:ext uri="{FF2B5EF4-FFF2-40B4-BE49-F238E27FC236}">
                <a16:creationId xmlns:a16="http://schemas.microsoft.com/office/drawing/2014/main" id="{03AA8AC1-8E23-0183-3F77-873A9BFA4B67}"/>
              </a:ext>
            </a:extLst>
          </p:cNvPr>
          <p:cNvSpPr/>
          <p:nvPr userDrawn="1"/>
        </p:nvSpPr>
        <p:spPr>
          <a:xfrm>
            <a:off x="6386255" y="6557337"/>
            <a:ext cx="635510" cy="635510"/>
          </a:xfrm>
          <a:custGeom>
            <a:avLst/>
            <a:gdLst/>
            <a:ahLst/>
            <a:cxnLst/>
            <a:rect l="l" t="t" r="r" b="b"/>
            <a:pathLst>
              <a:path w="635510" h="635510">
                <a:moveTo>
                  <a:pt x="0" y="0"/>
                </a:moveTo>
                <a:lnTo>
                  <a:pt x="635509" y="0"/>
                </a:lnTo>
                <a:lnTo>
                  <a:pt x="635509" y="635510"/>
                </a:lnTo>
                <a:lnTo>
                  <a:pt x="0" y="635510"/>
                </a:lnTo>
                <a:lnTo>
                  <a:pt x="0" y="0"/>
                </a:lnTo>
                <a:close/>
              </a:path>
            </a:pathLst>
          </a:custGeom>
          <a:blipFill>
            <a:blip r:embed="rId97"/>
            <a:stretch>
              <a:fillRect/>
            </a:stretch>
          </a:blipFill>
        </p:spPr>
        <p:txBody>
          <a:bodyPr/>
          <a:lstStyle/>
          <a:p>
            <a:endParaRPr lang="nl-NL"/>
          </a:p>
        </p:txBody>
      </p:sp>
      <p:sp>
        <p:nvSpPr>
          <p:cNvPr id="178" name="Freeform 98">
            <a:extLst>
              <a:ext uri="{FF2B5EF4-FFF2-40B4-BE49-F238E27FC236}">
                <a16:creationId xmlns:a16="http://schemas.microsoft.com/office/drawing/2014/main" id="{92F651DA-B529-450B-83BF-AF21F444BBDB}"/>
              </a:ext>
            </a:extLst>
          </p:cNvPr>
          <p:cNvSpPr/>
          <p:nvPr userDrawn="1"/>
        </p:nvSpPr>
        <p:spPr>
          <a:xfrm>
            <a:off x="2173966" y="4972127"/>
            <a:ext cx="632964" cy="635510"/>
          </a:xfrm>
          <a:custGeom>
            <a:avLst/>
            <a:gdLst/>
            <a:ahLst/>
            <a:cxnLst/>
            <a:rect l="l" t="t" r="r" b="b"/>
            <a:pathLst>
              <a:path w="632964" h="635510">
                <a:moveTo>
                  <a:pt x="0" y="0"/>
                </a:moveTo>
                <a:lnTo>
                  <a:pt x="632964" y="0"/>
                </a:lnTo>
                <a:lnTo>
                  <a:pt x="632964" y="635510"/>
                </a:lnTo>
                <a:lnTo>
                  <a:pt x="0" y="635510"/>
                </a:lnTo>
                <a:lnTo>
                  <a:pt x="0" y="0"/>
                </a:lnTo>
                <a:close/>
              </a:path>
            </a:pathLst>
          </a:custGeom>
          <a:blipFill>
            <a:blip r:embed="rId98"/>
            <a:stretch>
              <a:fillRect l="-201" r="-201"/>
            </a:stretch>
          </a:blipFill>
        </p:spPr>
        <p:txBody>
          <a:bodyPr/>
          <a:lstStyle/>
          <a:p>
            <a:endParaRPr lang="nl-NL"/>
          </a:p>
        </p:txBody>
      </p:sp>
      <p:sp>
        <p:nvSpPr>
          <p:cNvPr id="179" name="Freeform 99">
            <a:extLst>
              <a:ext uri="{FF2B5EF4-FFF2-40B4-BE49-F238E27FC236}">
                <a16:creationId xmlns:a16="http://schemas.microsoft.com/office/drawing/2014/main" id="{C7E69594-A8E3-27B3-344A-0B3282155200}"/>
              </a:ext>
            </a:extLst>
          </p:cNvPr>
          <p:cNvSpPr/>
          <p:nvPr userDrawn="1"/>
        </p:nvSpPr>
        <p:spPr>
          <a:xfrm>
            <a:off x="2977519" y="4972127"/>
            <a:ext cx="635510" cy="635510"/>
          </a:xfrm>
          <a:custGeom>
            <a:avLst/>
            <a:gdLst/>
            <a:ahLst/>
            <a:cxnLst/>
            <a:rect l="l" t="t" r="r" b="b"/>
            <a:pathLst>
              <a:path w="635510" h="635510">
                <a:moveTo>
                  <a:pt x="0" y="0"/>
                </a:moveTo>
                <a:lnTo>
                  <a:pt x="635510" y="0"/>
                </a:lnTo>
                <a:lnTo>
                  <a:pt x="635510" y="635510"/>
                </a:lnTo>
                <a:lnTo>
                  <a:pt x="0" y="635510"/>
                </a:lnTo>
                <a:lnTo>
                  <a:pt x="0" y="0"/>
                </a:lnTo>
                <a:close/>
              </a:path>
            </a:pathLst>
          </a:custGeom>
          <a:blipFill>
            <a:blip r:embed="rId99"/>
            <a:stretch>
              <a:fillRect/>
            </a:stretch>
          </a:blipFill>
        </p:spPr>
        <p:txBody>
          <a:bodyPr/>
          <a:lstStyle/>
          <a:p>
            <a:endParaRPr lang="nl-NL"/>
          </a:p>
        </p:txBody>
      </p:sp>
      <p:sp>
        <p:nvSpPr>
          <p:cNvPr id="180" name="Freeform 100">
            <a:extLst>
              <a:ext uri="{FF2B5EF4-FFF2-40B4-BE49-F238E27FC236}">
                <a16:creationId xmlns:a16="http://schemas.microsoft.com/office/drawing/2014/main" id="{01684727-D20C-CCE3-18C2-258E941A9D93}"/>
              </a:ext>
            </a:extLst>
          </p:cNvPr>
          <p:cNvSpPr/>
          <p:nvPr userDrawn="1"/>
        </p:nvSpPr>
        <p:spPr>
          <a:xfrm>
            <a:off x="3826393" y="4972127"/>
            <a:ext cx="635510" cy="635510"/>
          </a:xfrm>
          <a:custGeom>
            <a:avLst/>
            <a:gdLst/>
            <a:ahLst/>
            <a:cxnLst/>
            <a:rect l="l" t="t" r="r" b="b"/>
            <a:pathLst>
              <a:path w="635510" h="635510">
                <a:moveTo>
                  <a:pt x="0" y="0"/>
                </a:moveTo>
                <a:lnTo>
                  <a:pt x="635510" y="0"/>
                </a:lnTo>
                <a:lnTo>
                  <a:pt x="635510" y="635510"/>
                </a:lnTo>
                <a:lnTo>
                  <a:pt x="0" y="635510"/>
                </a:lnTo>
                <a:lnTo>
                  <a:pt x="0" y="0"/>
                </a:lnTo>
                <a:close/>
              </a:path>
            </a:pathLst>
          </a:custGeom>
          <a:blipFill>
            <a:blip r:embed="rId100"/>
            <a:stretch>
              <a:fillRect/>
            </a:stretch>
          </a:blipFill>
        </p:spPr>
        <p:txBody>
          <a:bodyPr/>
          <a:lstStyle/>
          <a:p>
            <a:endParaRPr lang="nl-NL"/>
          </a:p>
        </p:txBody>
      </p:sp>
      <p:sp>
        <p:nvSpPr>
          <p:cNvPr id="181" name="Freeform 101">
            <a:extLst>
              <a:ext uri="{FF2B5EF4-FFF2-40B4-BE49-F238E27FC236}">
                <a16:creationId xmlns:a16="http://schemas.microsoft.com/office/drawing/2014/main" id="{77A050AC-8369-448B-C315-C655EA209080}"/>
              </a:ext>
            </a:extLst>
          </p:cNvPr>
          <p:cNvSpPr/>
          <p:nvPr userDrawn="1"/>
        </p:nvSpPr>
        <p:spPr>
          <a:xfrm>
            <a:off x="4738411" y="4972127"/>
            <a:ext cx="632964" cy="635510"/>
          </a:xfrm>
          <a:custGeom>
            <a:avLst/>
            <a:gdLst/>
            <a:ahLst/>
            <a:cxnLst/>
            <a:rect l="l" t="t" r="r" b="b"/>
            <a:pathLst>
              <a:path w="632964" h="635510">
                <a:moveTo>
                  <a:pt x="0" y="0"/>
                </a:moveTo>
                <a:lnTo>
                  <a:pt x="632963" y="0"/>
                </a:lnTo>
                <a:lnTo>
                  <a:pt x="632963" y="635510"/>
                </a:lnTo>
                <a:lnTo>
                  <a:pt x="0" y="635510"/>
                </a:lnTo>
                <a:lnTo>
                  <a:pt x="0" y="0"/>
                </a:lnTo>
                <a:close/>
              </a:path>
            </a:pathLst>
          </a:custGeom>
          <a:blipFill>
            <a:blip r:embed="rId101"/>
            <a:stretch>
              <a:fillRect l="-201" r="-201"/>
            </a:stretch>
          </a:blipFill>
        </p:spPr>
        <p:txBody>
          <a:bodyPr/>
          <a:lstStyle/>
          <a:p>
            <a:endParaRPr lang="nl-NL"/>
          </a:p>
        </p:txBody>
      </p:sp>
      <p:sp>
        <p:nvSpPr>
          <p:cNvPr id="182" name="Freeform 102">
            <a:extLst>
              <a:ext uri="{FF2B5EF4-FFF2-40B4-BE49-F238E27FC236}">
                <a16:creationId xmlns:a16="http://schemas.microsoft.com/office/drawing/2014/main" id="{2CED3971-E54F-C548-2A73-2A705260C194}"/>
              </a:ext>
            </a:extLst>
          </p:cNvPr>
          <p:cNvSpPr/>
          <p:nvPr userDrawn="1"/>
        </p:nvSpPr>
        <p:spPr>
          <a:xfrm>
            <a:off x="5613764" y="4972127"/>
            <a:ext cx="633473" cy="635510"/>
          </a:xfrm>
          <a:custGeom>
            <a:avLst/>
            <a:gdLst/>
            <a:ahLst/>
            <a:cxnLst/>
            <a:rect l="l" t="t" r="r" b="b"/>
            <a:pathLst>
              <a:path w="633473" h="635510">
                <a:moveTo>
                  <a:pt x="0" y="0"/>
                </a:moveTo>
                <a:lnTo>
                  <a:pt x="633473" y="0"/>
                </a:lnTo>
                <a:lnTo>
                  <a:pt x="633473" y="635510"/>
                </a:lnTo>
                <a:lnTo>
                  <a:pt x="0" y="635510"/>
                </a:lnTo>
                <a:lnTo>
                  <a:pt x="0" y="0"/>
                </a:lnTo>
                <a:close/>
              </a:path>
            </a:pathLst>
          </a:custGeom>
          <a:blipFill>
            <a:blip r:embed="rId102"/>
            <a:stretch>
              <a:fillRect l="-160" r="-160"/>
            </a:stretch>
          </a:blipFill>
        </p:spPr>
        <p:txBody>
          <a:bodyPr/>
          <a:lstStyle/>
          <a:p>
            <a:endParaRPr lang="nl-NL"/>
          </a:p>
        </p:txBody>
      </p:sp>
      <p:sp>
        <p:nvSpPr>
          <p:cNvPr id="183" name="Freeform 103">
            <a:extLst>
              <a:ext uri="{FF2B5EF4-FFF2-40B4-BE49-F238E27FC236}">
                <a16:creationId xmlns:a16="http://schemas.microsoft.com/office/drawing/2014/main" id="{8AA7032C-900B-7202-6DB5-913141FC213A}"/>
              </a:ext>
            </a:extLst>
          </p:cNvPr>
          <p:cNvSpPr/>
          <p:nvPr userDrawn="1"/>
        </p:nvSpPr>
        <p:spPr>
          <a:xfrm>
            <a:off x="7223925" y="4972127"/>
            <a:ext cx="633473" cy="635510"/>
          </a:xfrm>
          <a:custGeom>
            <a:avLst/>
            <a:gdLst/>
            <a:ahLst/>
            <a:cxnLst/>
            <a:rect l="l" t="t" r="r" b="b"/>
            <a:pathLst>
              <a:path w="633473" h="635510">
                <a:moveTo>
                  <a:pt x="0" y="0"/>
                </a:moveTo>
                <a:lnTo>
                  <a:pt x="633473" y="0"/>
                </a:lnTo>
                <a:lnTo>
                  <a:pt x="633473" y="635510"/>
                </a:lnTo>
                <a:lnTo>
                  <a:pt x="0" y="635510"/>
                </a:lnTo>
                <a:lnTo>
                  <a:pt x="0" y="0"/>
                </a:lnTo>
                <a:close/>
              </a:path>
            </a:pathLst>
          </a:custGeom>
          <a:blipFill>
            <a:blip r:embed="rId103"/>
            <a:stretch>
              <a:fillRect l="-160" r="-160"/>
            </a:stretch>
          </a:blipFill>
        </p:spPr>
        <p:txBody>
          <a:bodyPr/>
          <a:lstStyle/>
          <a:p>
            <a:endParaRPr lang="nl-NL"/>
          </a:p>
        </p:txBody>
      </p:sp>
      <p:sp>
        <p:nvSpPr>
          <p:cNvPr id="184" name="Freeform 104">
            <a:extLst>
              <a:ext uri="{FF2B5EF4-FFF2-40B4-BE49-F238E27FC236}">
                <a16:creationId xmlns:a16="http://schemas.microsoft.com/office/drawing/2014/main" id="{A8848CCF-9ECF-391B-F73E-A54BD9A7328A}"/>
              </a:ext>
            </a:extLst>
          </p:cNvPr>
          <p:cNvSpPr/>
          <p:nvPr userDrawn="1"/>
        </p:nvSpPr>
        <p:spPr>
          <a:xfrm>
            <a:off x="6386255" y="4972127"/>
            <a:ext cx="635510" cy="635510"/>
          </a:xfrm>
          <a:custGeom>
            <a:avLst/>
            <a:gdLst/>
            <a:ahLst/>
            <a:cxnLst/>
            <a:rect l="l" t="t" r="r" b="b"/>
            <a:pathLst>
              <a:path w="635510" h="635510">
                <a:moveTo>
                  <a:pt x="0" y="0"/>
                </a:moveTo>
                <a:lnTo>
                  <a:pt x="635509" y="0"/>
                </a:lnTo>
                <a:lnTo>
                  <a:pt x="635509" y="635510"/>
                </a:lnTo>
                <a:lnTo>
                  <a:pt x="0" y="635510"/>
                </a:lnTo>
                <a:lnTo>
                  <a:pt x="0" y="0"/>
                </a:lnTo>
                <a:close/>
              </a:path>
            </a:pathLst>
          </a:custGeom>
          <a:blipFill>
            <a:blip r:embed="rId104"/>
            <a:stretch>
              <a:fillRect/>
            </a:stretch>
          </a:blipFill>
        </p:spPr>
        <p:txBody>
          <a:bodyPr/>
          <a:lstStyle/>
          <a:p>
            <a:endParaRPr lang="nl-NL"/>
          </a:p>
        </p:txBody>
      </p:sp>
      <p:sp>
        <p:nvSpPr>
          <p:cNvPr id="185" name="Freeform 105">
            <a:extLst>
              <a:ext uri="{FF2B5EF4-FFF2-40B4-BE49-F238E27FC236}">
                <a16:creationId xmlns:a16="http://schemas.microsoft.com/office/drawing/2014/main" id="{671478F3-3B26-CD3D-435F-ED741E520E9D}"/>
              </a:ext>
            </a:extLst>
          </p:cNvPr>
          <p:cNvSpPr/>
          <p:nvPr userDrawn="1"/>
        </p:nvSpPr>
        <p:spPr>
          <a:xfrm>
            <a:off x="6491664" y="1722453"/>
            <a:ext cx="632964" cy="633473"/>
          </a:xfrm>
          <a:custGeom>
            <a:avLst/>
            <a:gdLst/>
            <a:ahLst/>
            <a:cxnLst/>
            <a:rect l="l" t="t" r="r" b="b"/>
            <a:pathLst>
              <a:path w="632964" h="633473">
                <a:moveTo>
                  <a:pt x="0" y="0"/>
                </a:moveTo>
                <a:lnTo>
                  <a:pt x="632963" y="0"/>
                </a:lnTo>
                <a:lnTo>
                  <a:pt x="632963" y="633473"/>
                </a:lnTo>
                <a:lnTo>
                  <a:pt x="0" y="633473"/>
                </a:lnTo>
                <a:lnTo>
                  <a:pt x="0" y="0"/>
                </a:lnTo>
                <a:close/>
              </a:path>
            </a:pathLst>
          </a:custGeom>
          <a:blipFill>
            <a:blip r:embed="rId105"/>
            <a:stretch>
              <a:fillRect l="-40" r="-40"/>
            </a:stretch>
          </a:blipFill>
        </p:spPr>
        <p:txBody>
          <a:bodyPr/>
          <a:lstStyle/>
          <a:p>
            <a:endParaRPr lang="nl-NL"/>
          </a:p>
        </p:txBody>
      </p:sp>
      <p:sp>
        <p:nvSpPr>
          <p:cNvPr id="186" name="Freeform 106">
            <a:extLst>
              <a:ext uri="{FF2B5EF4-FFF2-40B4-BE49-F238E27FC236}">
                <a16:creationId xmlns:a16="http://schemas.microsoft.com/office/drawing/2014/main" id="{57F9011B-1843-AE03-5F02-ED4798F845D0}"/>
              </a:ext>
            </a:extLst>
          </p:cNvPr>
          <p:cNvSpPr/>
          <p:nvPr userDrawn="1"/>
        </p:nvSpPr>
        <p:spPr>
          <a:xfrm>
            <a:off x="7295217" y="1722453"/>
            <a:ext cx="635510" cy="633473"/>
          </a:xfrm>
          <a:custGeom>
            <a:avLst/>
            <a:gdLst/>
            <a:ahLst/>
            <a:cxnLst/>
            <a:rect l="l" t="t" r="r" b="b"/>
            <a:pathLst>
              <a:path w="635510" h="633473">
                <a:moveTo>
                  <a:pt x="0" y="0"/>
                </a:moveTo>
                <a:lnTo>
                  <a:pt x="635509" y="0"/>
                </a:lnTo>
                <a:lnTo>
                  <a:pt x="635509" y="633473"/>
                </a:lnTo>
                <a:lnTo>
                  <a:pt x="0" y="633473"/>
                </a:lnTo>
                <a:lnTo>
                  <a:pt x="0" y="0"/>
                </a:lnTo>
                <a:close/>
              </a:path>
            </a:pathLst>
          </a:custGeom>
          <a:blipFill>
            <a:blip r:embed="rId106"/>
            <a:stretch>
              <a:fillRect t="-160" b="-160"/>
            </a:stretch>
          </a:blipFill>
        </p:spPr>
        <p:txBody>
          <a:bodyPr/>
          <a:lstStyle/>
          <a:p>
            <a:endParaRPr lang="nl-NL"/>
          </a:p>
        </p:txBody>
      </p:sp>
      <p:sp>
        <p:nvSpPr>
          <p:cNvPr id="187" name="Freeform 107">
            <a:extLst>
              <a:ext uri="{FF2B5EF4-FFF2-40B4-BE49-F238E27FC236}">
                <a16:creationId xmlns:a16="http://schemas.microsoft.com/office/drawing/2014/main" id="{BF7361CC-D326-1038-40A0-B4A4122FDC7B}"/>
              </a:ext>
            </a:extLst>
          </p:cNvPr>
          <p:cNvSpPr/>
          <p:nvPr userDrawn="1"/>
        </p:nvSpPr>
        <p:spPr>
          <a:xfrm>
            <a:off x="8144090" y="1722453"/>
            <a:ext cx="635510" cy="633473"/>
          </a:xfrm>
          <a:custGeom>
            <a:avLst/>
            <a:gdLst/>
            <a:ahLst/>
            <a:cxnLst/>
            <a:rect l="l" t="t" r="r" b="b"/>
            <a:pathLst>
              <a:path w="635510" h="633473">
                <a:moveTo>
                  <a:pt x="0" y="0"/>
                </a:moveTo>
                <a:lnTo>
                  <a:pt x="635510" y="0"/>
                </a:lnTo>
                <a:lnTo>
                  <a:pt x="635510" y="633473"/>
                </a:lnTo>
                <a:lnTo>
                  <a:pt x="0" y="633473"/>
                </a:lnTo>
                <a:lnTo>
                  <a:pt x="0" y="0"/>
                </a:lnTo>
                <a:close/>
              </a:path>
            </a:pathLst>
          </a:custGeom>
          <a:blipFill>
            <a:blip r:embed="rId107"/>
            <a:stretch>
              <a:fillRect t="-160" b="-160"/>
            </a:stretch>
          </a:blipFill>
        </p:spPr>
        <p:txBody>
          <a:bodyPr/>
          <a:lstStyle/>
          <a:p>
            <a:endParaRPr lang="nl-NL"/>
          </a:p>
        </p:txBody>
      </p:sp>
      <p:sp>
        <p:nvSpPr>
          <p:cNvPr id="188" name="Freeform 108">
            <a:extLst>
              <a:ext uri="{FF2B5EF4-FFF2-40B4-BE49-F238E27FC236}">
                <a16:creationId xmlns:a16="http://schemas.microsoft.com/office/drawing/2014/main" id="{22340453-2718-C72C-9014-8257126E9858}"/>
              </a:ext>
            </a:extLst>
          </p:cNvPr>
          <p:cNvSpPr/>
          <p:nvPr userDrawn="1"/>
        </p:nvSpPr>
        <p:spPr>
          <a:xfrm>
            <a:off x="9056108" y="1722453"/>
            <a:ext cx="632964" cy="633473"/>
          </a:xfrm>
          <a:custGeom>
            <a:avLst/>
            <a:gdLst/>
            <a:ahLst/>
            <a:cxnLst/>
            <a:rect l="l" t="t" r="r" b="b"/>
            <a:pathLst>
              <a:path w="632964" h="633473">
                <a:moveTo>
                  <a:pt x="0" y="0"/>
                </a:moveTo>
                <a:lnTo>
                  <a:pt x="632963" y="0"/>
                </a:lnTo>
                <a:lnTo>
                  <a:pt x="632963" y="633473"/>
                </a:lnTo>
                <a:lnTo>
                  <a:pt x="0" y="633473"/>
                </a:lnTo>
                <a:lnTo>
                  <a:pt x="0" y="0"/>
                </a:lnTo>
                <a:close/>
              </a:path>
            </a:pathLst>
          </a:custGeom>
          <a:blipFill>
            <a:blip r:embed="rId108"/>
            <a:stretch>
              <a:fillRect l="-40" r="-40"/>
            </a:stretch>
          </a:blipFill>
        </p:spPr>
        <p:txBody>
          <a:bodyPr/>
          <a:lstStyle/>
          <a:p>
            <a:endParaRPr lang="nl-NL"/>
          </a:p>
        </p:txBody>
      </p:sp>
      <p:sp>
        <p:nvSpPr>
          <p:cNvPr id="189" name="Freeform 109">
            <a:extLst>
              <a:ext uri="{FF2B5EF4-FFF2-40B4-BE49-F238E27FC236}">
                <a16:creationId xmlns:a16="http://schemas.microsoft.com/office/drawing/2014/main" id="{BED69BEC-DCC8-1389-A62A-5B6B99696282}"/>
              </a:ext>
            </a:extLst>
          </p:cNvPr>
          <p:cNvSpPr/>
          <p:nvPr userDrawn="1"/>
        </p:nvSpPr>
        <p:spPr>
          <a:xfrm>
            <a:off x="5613764" y="3314608"/>
            <a:ext cx="633473" cy="633473"/>
          </a:xfrm>
          <a:custGeom>
            <a:avLst/>
            <a:gdLst/>
            <a:ahLst/>
            <a:cxnLst/>
            <a:rect l="l" t="t" r="r" b="b"/>
            <a:pathLst>
              <a:path w="633473" h="633473">
                <a:moveTo>
                  <a:pt x="0" y="0"/>
                </a:moveTo>
                <a:lnTo>
                  <a:pt x="633473" y="0"/>
                </a:lnTo>
                <a:lnTo>
                  <a:pt x="633473" y="633473"/>
                </a:lnTo>
                <a:lnTo>
                  <a:pt x="0" y="633473"/>
                </a:lnTo>
                <a:lnTo>
                  <a:pt x="0" y="0"/>
                </a:lnTo>
                <a:close/>
              </a:path>
            </a:pathLst>
          </a:custGeom>
          <a:blipFill>
            <a:blip r:embed="rId109"/>
            <a:stretch>
              <a:fillRect/>
            </a:stretch>
          </a:blipFill>
        </p:spPr>
        <p:txBody>
          <a:bodyPr/>
          <a:lstStyle/>
          <a:p>
            <a:endParaRPr lang="nl-NL"/>
          </a:p>
        </p:txBody>
      </p:sp>
      <p:sp>
        <p:nvSpPr>
          <p:cNvPr id="190" name="Freeform 110">
            <a:extLst>
              <a:ext uri="{FF2B5EF4-FFF2-40B4-BE49-F238E27FC236}">
                <a16:creationId xmlns:a16="http://schemas.microsoft.com/office/drawing/2014/main" id="{3DD08BA0-19CB-ADDE-22AF-DA1415968B94}"/>
              </a:ext>
            </a:extLst>
          </p:cNvPr>
          <p:cNvSpPr/>
          <p:nvPr userDrawn="1"/>
        </p:nvSpPr>
        <p:spPr>
          <a:xfrm>
            <a:off x="6386255" y="3314608"/>
            <a:ext cx="635510" cy="633473"/>
          </a:xfrm>
          <a:custGeom>
            <a:avLst/>
            <a:gdLst/>
            <a:ahLst/>
            <a:cxnLst/>
            <a:rect l="l" t="t" r="r" b="b"/>
            <a:pathLst>
              <a:path w="635510" h="633473">
                <a:moveTo>
                  <a:pt x="0" y="0"/>
                </a:moveTo>
                <a:lnTo>
                  <a:pt x="635509" y="0"/>
                </a:lnTo>
                <a:lnTo>
                  <a:pt x="635509" y="633473"/>
                </a:lnTo>
                <a:lnTo>
                  <a:pt x="0" y="633473"/>
                </a:lnTo>
                <a:lnTo>
                  <a:pt x="0" y="0"/>
                </a:lnTo>
                <a:close/>
              </a:path>
            </a:pathLst>
          </a:custGeom>
          <a:blipFill>
            <a:blip r:embed="rId110"/>
            <a:stretch>
              <a:fillRect t="-160" b="-160"/>
            </a:stretch>
          </a:blipFill>
        </p:spPr>
        <p:txBody>
          <a:bodyPr/>
          <a:lstStyle/>
          <a:p>
            <a:endParaRPr lang="nl-NL"/>
          </a:p>
        </p:txBody>
      </p:sp>
      <p:sp>
        <p:nvSpPr>
          <p:cNvPr id="191" name="Freeform 111">
            <a:extLst>
              <a:ext uri="{FF2B5EF4-FFF2-40B4-BE49-F238E27FC236}">
                <a16:creationId xmlns:a16="http://schemas.microsoft.com/office/drawing/2014/main" id="{7A0F3FE9-F5DC-CDB2-083C-748777824016}"/>
              </a:ext>
            </a:extLst>
          </p:cNvPr>
          <p:cNvSpPr/>
          <p:nvPr userDrawn="1"/>
        </p:nvSpPr>
        <p:spPr>
          <a:xfrm>
            <a:off x="7223925" y="3314608"/>
            <a:ext cx="633473" cy="633473"/>
          </a:xfrm>
          <a:custGeom>
            <a:avLst/>
            <a:gdLst/>
            <a:ahLst/>
            <a:cxnLst/>
            <a:rect l="l" t="t" r="r" b="b"/>
            <a:pathLst>
              <a:path w="633473" h="633473">
                <a:moveTo>
                  <a:pt x="0" y="0"/>
                </a:moveTo>
                <a:lnTo>
                  <a:pt x="633473" y="0"/>
                </a:lnTo>
                <a:lnTo>
                  <a:pt x="633473" y="633473"/>
                </a:lnTo>
                <a:lnTo>
                  <a:pt x="0" y="633473"/>
                </a:lnTo>
                <a:lnTo>
                  <a:pt x="0" y="0"/>
                </a:lnTo>
                <a:close/>
              </a:path>
            </a:pathLst>
          </a:custGeom>
          <a:blipFill>
            <a:blip r:embed="rId111"/>
            <a:stretch>
              <a:fillRect/>
            </a:stretch>
          </a:blipFill>
        </p:spPr>
        <p:txBody>
          <a:bodyPr/>
          <a:lstStyle/>
          <a:p>
            <a:endParaRPr lang="nl-NL"/>
          </a:p>
        </p:txBody>
      </p:sp>
      <p:sp>
        <p:nvSpPr>
          <p:cNvPr id="192" name="Freeform 112">
            <a:extLst>
              <a:ext uri="{FF2B5EF4-FFF2-40B4-BE49-F238E27FC236}">
                <a16:creationId xmlns:a16="http://schemas.microsoft.com/office/drawing/2014/main" id="{734C42F8-2320-36BD-4B73-641339F59BD3}"/>
              </a:ext>
            </a:extLst>
          </p:cNvPr>
          <p:cNvSpPr/>
          <p:nvPr userDrawn="1"/>
        </p:nvSpPr>
        <p:spPr>
          <a:xfrm>
            <a:off x="11523927" y="1709397"/>
            <a:ext cx="635510" cy="635510"/>
          </a:xfrm>
          <a:custGeom>
            <a:avLst/>
            <a:gdLst/>
            <a:ahLst/>
            <a:cxnLst/>
            <a:rect l="l" t="t" r="r" b="b"/>
            <a:pathLst>
              <a:path w="635510" h="635510">
                <a:moveTo>
                  <a:pt x="0" y="0"/>
                </a:moveTo>
                <a:lnTo>
                  <a:pt x="635510" y="0"/>
                </a:lnTo>
                <a:lnTo>
                  <a:pt x="635510" y="635509"/>
                </a:lnTo>
                <a:lnTo>
                  <a:pt x="0" y="635509"/>
                </a:lnTo>
                <a:lnTo>
                  <a:pt x="0" y="0"/>
                </a:lnTo>
                <a:close/>
              </a:path>
            </a:pathLst>
          </a:custGeom>
          <a:blipFill>
            <a:blip r:embed="rId112"/>
            <a:stretch>
              <a:fillRect/>
            </a:stretch>
          </a:blipFill>
        </p:spPr>
        <p:txBody>
          <a:bodyPr/>
          <a:lstStyle/>
          <a:p>
            <a:endParaRPr lang="nl-NL"/>
          </a:p>
        </p:txBody>
      </p:sp>
      <p:sp>
        <p:nvSpPr>
          <p:cNvPr id="193" name="Freeform 113">
            <a:extLst>
              <a:ext uri="{FF2B5EF4-FFF2-40B4-BE49-F238E27FC236}">
                <a16:creationId xmlns:a16="http://schemas.microsoft.com/office/drawing/2014/main" id="{3EE42A30-BC12-42DB-D143-1619B415819F}"/>
              </a:ext>
            </a:extLst>
          </p:cNvPr>
          <p:cNvSpPr/>
          <p:nvPr userDrawn="1"/>
        </p:nvSpPr>
        <p:spPr>
          <a:xfrm>
            <a:off x="8961902" y="7329827"/>
            <a:ext cx="635510" cy="635510"/>
          </a:xfrm>
          <a:custGeom>
            <a:avLst/>
            <a:gdLst/>
            <a:ahLst/>
            <a:cxnLst/>
            <a:rect l="l" t="t" r="r" b="b"/>
            <a:pathLst>
              <a:path w="635510" h="635510">
                <a:moveTo>
                  <a:pt x="0" y="0"/>
                </a:moveTo>
                <a:lnTo>
                  <a:pt x="635509" y="0"/>
                </a:lnTo>
                <a:lnTo>
                  <a:pt x="635509" y="635510"/>
                </a:lnTo>
                <a:lnTo>
                  <a:pt x="0" y="635510"/>
                </a:lnTo>
                <a:lnTo>
                  <a:pt x="0" y="0"/>
                </a:lnTo>
                <a:close/>
              </a:path>
            </a:pathLst>
          </a:custGeom>
          <a:blipFill>
            <a:blip r:embed="rId113"/>
            <a:stretch>
              <a:fillRect/>
            </a:stretch>
          </a:blipFill>
        </p:spPr>
        <p:txBody>
          <a:bodyPr/>
          <a:lstStyle/>
          <a:p>
            <a:endParaRPr lang="nl-NL"/>
          </a:p>
        </p:txBody>
      </p:sp>
      <p:sp>
        <p:nvSpPr>
          <p:cNvPr id="194" name="Freeform 114">
            <a:extLst>
              <a:ext uri="{FF2B5EF4-FFF2-40B4-BE49-F238E27FC236}">
                <a16:creationId xmlns:a16="http://schemas.microsoft.com/office/drawing/2014/main" id="{D4C8A5BC-8A60-CDFF-55AB-FDBB89FBE08F}"/>
              </a:ext>
            </a:extLst>
          </p:cNvPr>
          <p:cNvSpPr/>
          <p:nvPr userDrawn="1"/>
        </p:nvSpPr>
        <p:spPr>
          <a:xfrm>
            <a:off x="4738411" y="7350196"/>
            <a:ext cx="632964" cy="635510"/>
          </a:xfrm>
          <a:custGeom>
            <a:avLst/>
            <a:gdLst/>
            <a:ahLst/>
            <a:cxnLst/>
            <a:rect l="l" t="t" r="r" b="b"/>
            <a:pathLst>
              <a:path w="632964" h="635510">
                <a:moveTo>
                  <a:pt x="0" y="0"/>
                </a:moveTo>
                <a:lnTo>
                  <a:pt x="632963" y="0"/>
                </a:lnTo>
                <a:lnTo>
                  <a:pt x="632963" y="635510"/>
                </a:lnTo>
                <a:lnTo>
                  <a:pt x="0" y="635510"/>
                </a:lnTo>
                <a:lnTo>
                  <a:pt x="0" y="0"/>
                </a:lnTo>
                <a:close/>
              </a:path>
            </a:pathLst>
          </a:custGeom>
          <a:blipFill>
            <a:blip r:embed="rId114"/>
            <a:stretch>
              <a:fillRect l="-201" r="-201"/>
            </a:stretch>
          </a:blipFill>
        </p:spPr>
        <p:txBody>
          <a:bodyPr/>
          <a:lstStyle/>
          <a:p>
            <a:endParaRPr lang="nl-NL"/>
          </a:p>
        </p:txBody>
      </p:sp>
      <p:sp>
        <p:nvSpPr>
          <p:cNvPr id="195" name="Freeform 115">
            <a:extLst>
              <a:ext uri="{FF2B5EF4-FFF2-40B4-BE49-F238E27FC236}">
                <a16:creationId xmlns:a16="http://schemas.microsoft.com/office/drawing/2014/main" id="{03D9F331-1A07-4C7A-32C0-67F7B83365A0}"/>
              </a:ext>
            </a:extLst>
          </p:cNvPr>
          <p:cNvSpPr/>
          <p:nvPr userDrawn="1"/>
        </p:nvSpPr>
        <p:spPr>
          <a:xfrm>
            <a:off x="4738411" y="5755821"/>
            <a:ext cx="632964" cy="635510"/>
          </a:xfrm>
          <a:custGeom>
            <a:avLst/>
            <a:gdLst/>
            <a:ahLst/>
            <a:cxnLst/>
            <a:rect l="l" t="t" r="r" b="b"/>
            <a:pathLst>
              <a:path w="632964" h="635510">
                <a:moveTo>
                  <a:pt x="0" y="0"/>
                </a:moveTo>
                <a:lnTo>
                  <a:pt x="632963" y="0"/>
                </a:lnTo>
                <a:lnTo>
                  <a:pt x="632963" y="635509"/>
                </a:lnTo>
                <a:lnTo>
                  <a:pt x="0" y="635509"/>
                </a:lnTo>
                <a:lnTo>
                  <a:pt x="0" y="0"/>
                </a:lnTo>
                <a:close/>
              </a:path>
            </a:pathLst>
          </a:custGeom>
          <a:blipFill>
            <a:blip r:embed="rId115"/>
            <a:stretch>
              <a:fillRect l="-201" r="-201"/>
            </a:stretch>
          </a:blipFill>
        </p:spPr>
        <p:txBody>
          <a:bodyPr/>
          <a:lstStyle/>
          <a:p>
            <a:endParaRPr lang="nl-NL"/>
          </a:p>
        </p:txBody>
      </p:sp>
      <p:sp>
        <p:nvSpPr>
          <p:cNvPr id="196" name="Freeform 116">
            <a:extLst>
              <a:ext uri="{FF2B5EF4-FFF2-40B4-BE49-F238E27FC236}">
                <a16:creationId xmlns:a16="http://schemas.microsoft.com/office/drawing/2014/main" id="{1DC5A4DB-67FB-D2F8-B025-8C6955F2EDE0}"/>
              </a:ext>
            </a:extLst>
          </p:cNvPr>
          <p:cNvSpPr/>
          <p:nvPr userDrawn="1"/>
        </p:nvSpPr>
        <p:spPr>
          <a:xfrm>
            <a:off x="4738411" y="4094228"/>
            <a:ext cx="632964" cy="635510"/>
          </a:xfrm>
          <a:custGeom>
            <a:avLst/>
            <a:gdLst/>
            <a:ahLst/>
            <a:cxnLst/>
            <a:rect l="l" t="t" r="r" b="b"/>
            <a:pathLst>
              <a:path w="632964" h="635510">
                <a:moveTo>
                  <a:pt x="0" y="0"/>
                </a:moveTo>
                <a:lnTo>
                  <a:pt x="632963" y="0"/>
                </a:lnTo>
                <a:lnTo>
                  <a:pt x="632963" y="635509"/>
                </a:lnTo>
                <a:lnTo>
                  <a:pt x="0" y="635509"/>
                </a:lnTo>
                <a:lnTo>
                  <a:pt x="0" y="0"/>
                </a:lnTo>
                <a:close/>
              </a:path>
            </a:pathLst>
          </a:custGeom>
          <a:blipFill>
            <a:blip r:embed="rId116"/>
            <a:stretch>
              <a:fillRect l="-201" r="-201"/>
            </a:stretch>
          </a:blipFill>
        </p:spPr>
        <p:txBody>
          <a:bodyPr/>
          <a:lstStyle/>
          <a:p>
            <a:endParaRPr lang="nl-NL"/>
          </a:p>
        </p:txBody>
      </p:sp>
      <p:sp>
        <p:nvSpPr>
          <p:cNvPr id="197" name="Freeform 117">
            <a:extLst>
              <a:ext uri="{FF2B5EF4-FFF2-40B4-BE49-F238E27FC236}">
                <a16:creationId xmlns:a16="http://schemas.microsoft.com/office/drawing/2014/main" id="{CDD9A9AD-15FB-D68A-7E16-82951AE1F67F}"/>
              </a:ext>
            </a:extLst>
          </p:cNvPr>
          <p:cNvSpPr/>
          <p:nvPr userDrawn="1"/>
        </p:nvSpPr>
        <p:spPr>
          <a:xfrm>
            <a:off x="13284819" y="1709397"/>
            <a:ext cx="632964" cy="635510"/>
          </a:xfrm>
          <a:custGeom>
            <a:avLst/>
            <a:gdLst/>
            <a:ahLst/>
            <a:cxnLst/>
            <a:rect l="l" t="t" r="r" b="b"/>
            <a:pathLst>
              <a:path w="632964" h="635510">
                <a:moveTo>
                  <a:pt x="0" y="0"/>
                </a:moveTo>
                <a:lnTo>
                  <a:pt x="632963" y="0"/>
                </a:lnTo>
                <a:lnTo>
                  <a:pt x="632963" y="635509"/>
                </a:lnTo>
                <a:lnTo>
                  <a:pt x="0" y="635509"/>
                </a:lnTo>
                <a:lnTo>
                  <a:pt x="0" y="0"/>
                </a:lnTo>
                <a:close/>
              </a:path>
            </a:pathLst>
          </a:custGeom>
          <a:blipFill>
            <a:blip r:embed="rId117"/>
            <a:stretch>
              <a:fillRect l="-201" r="-201"/>
            </a:stretch>
          </a:blipFill>
        </p:spPr>
        <p:txBody>
          <a:bodyPr/>
          <a:lstStyle/>
          <a:p>
            <a:endParaRPr lang="nl-NL"/>
          </a:p>
        </p:txBody>
      </p:sp>
      <p:sp>
        <p:nvSpPr>
          <p:cNvPr id="198" name="Freeform 118">
            <a:extLst>
              <a:ext uri="{FF2B5EF4-FFF2-40B4-BE49-F238E27FC236}">
                <a16:creationId xmlns:a16="http://schemas.microsoft.com/office/drawing/2014/main" id="{433BFD30-72F5-D957-8C12-25909E59554B}"/>
              </a:ext>
            </a:extLst>
          </p:cNvPr>
          <p:cNvSpPr/>
          <p:nvPr userDrawn="1"/>
        </p:nvSpPr>
        <p:spPr>
          <a:xfrm>
            <a:off x="6386255" y="2486103"/>
            <a:ext cx="635510" cy="635510"/>
          </a:xfrm>
          <a:custGeom>
            <a:avLst/>
            <a:gdLst/>
            <a:ahLst/>
            <a:cxnLst/>
            <a:rect l="l" t="t" r="r" b="b"/>
            <a:pathLst>
              <a:path w="635510" h="635510">
                <a:moveTo>
                  <a:pt x="0" y="0"/>
                </a:moveTo>
                <a:lnTo>
                  <a:pt x="635509" y="0"/>
                </a:lnTo>
                <a:lnTo>
                  <a:pt x="635509" y="635510"/>
                </a:lnTo>
                <a:lnTo>
                  <a:pt x="0" y="635510"/>
                </a:lnTo>
                <a:lnTo>
                  <a:pt x="0" y="0"/>
                </a:lnTo>
                <a:close/>
              </a:path>
            </a:pathLst>
          </a:custGeom>
          <a:blipFill>
            <a:blip r:embed="rId118"/>
            <a:stretch>
              <a:fillRect/>
            </a:stretch>
          </a:blipFill>
        </p:spPr>
        <p:txBody>
          <a:bodyPr/>
          <a:lstStyle/>
          <a:p>
            <a:endParaRPr lang="nl-NL"/>
          </a:p>
        </p:txBody>
      </p:sp>
      <p:sp>
        <p:nvSpPr>
          <p:cNvPr id="199" name="Freeform 119">
            <a:extLst>
              <a:ext uri="{FF2B5EF4-FFF2-40B4-BE49-F238E27FC236}">
                <a16:creationId xmlns:a16="http://schemas.microsoft.com/office/drawing/2014/main" id="{1735DC0D-9BBA-9877-EF59-8D2BE91928AC}"/>
              </a:ext>
            </a:extLst>
          </p:cNvPr>
          <p:cNvSpPr/>
          <p:nvPr userDrawn="1"/>
        </p:nvSpPr>
        <p:spPr>
          <a:xfrm>
            <a:off x="6386255" y="4094228"/>
            <a:ext cx="635510" cy="635510"/>
          </a:xfrm>
          <a:custGeom>
            <a:avLst/>
            <a:gdLst/>
            <a:ahLst/>
            <a:cxnLst/>
            <a:rect l="l" t="t" r="r" b="b"/>
            <a:pathLst>
              <a:path w="635510" h="635510">
                <a:moveTo>
                  <a:pt x="0" y="0"/>
                </a:moveTo>
                <a:lnTo>
                  <a:pt x="635509" y="0"/>
                </a:lnTo>
                <a:lnTo>
                  <a:pt x="635509" y="635509"/>
                </a:lnTo>
                <a:lnTo>
                  <a:pt x="0" y="635509"/>
                </a:lnTo>
                <a:lnTo>
                  <a:pt x="0" y="0"/>
                </a:lnTo>
                <a:close/>
              </a:path>
            </a:pathLst>
          </a:custGeom>
          <a:blipFill>
            <a:blip r:embed="rId119"/>
            <a:stretch>
              <a:fillRect/>
            </a:stretch>
          </a:blipFill>
        </p:spPr>
        <p:txBody>
          <a:bodyPr/>
          <a:lstStyle/>
          <a:p>
            <a:endParaRPr lang="nl-NL"/>
          </a:p>
        </p:txBody>
      </p:sp>
      <p:sp>
        <p:nvSpPr>
          <p:cNvPr id="200" name="Freeform 120">
            <a:extLst>
              <a:ext uri="{FF2B5EF4-FFF2-40B4-BE49-F238E27FC236}">
                <a16:creationId xmlns:a16="http://schemas.microsoft.com/office/drawing/2014/main" id="{C9976420-7808-9C39-E04A-DA6ED5B9129C}"/>
              </a:ext>
            </a:extLst>
          </p:cNvPr>
          <p:cNvSpPr/>
          <p:nvPr userDrawn="1"/>
        </p:nvSpPr>
        <p:spPr>
          <a:xfrm>
            <a:off x="6386255" y="5755821"/>
            <a:ext cx="635510" cy="635510"/>
          </a:xfrm>
          <a:custGeom>
            <a:avLst/>
            <a:gdLst/>
            <a:ahLst/>
            <a:cxnLst/>
            <a:rect l="l" t="t" r="r" b="b"/>
            <a:pathLst>
              <a:path w="635510" h="635510">
                <a:moveTo>
                  <a:pt x="0" y="0"/>
                </a:moveTo>
                <a:lnTo>
                  <a:pt x="635509" y="0"/>
                </a:lnTo>
                <a:lnTo>
                  <a:pt x="635509" y="635509"/>
                </a:lnTo>
                <a:lnTo>
                  <a:pt x="0" y="635509"/>
                </a:lnTo>
                <a:lnTo>
                  <a:pt x="0" y="0"/>
                </a:lnTo>
                <a:close/>
              </a:path>
            </a:pathLst>
          </a:custGeom>
          <a:blipFill>
            <a:blip r:embed="rId120"/>
            <a:stretch>
              <a:fillRect/>
            </a:stretch>
          </a:blipFill>
        </p:spPr>
        <p:txBody>
          <a:bodyPr/>
          <a:lstStyle/>
          <a:p>
            <a:endParaRPr lang="nl-NL"/>
          </a:p>
        </p:txBody>
      </p:sp>
      <p:sp>
        <p:nvSpPr>
          <p:cNvPr id="201" name="Freeform 121">
            <a:extLst>
              <a:ext uri="{FF2B5EF4-FFF2-40B4-BE49-F238E27FC236}">
                <a16:creationId xmlns:a16="http://schemas.microsoft.com/office/drawing/2014/main" id="{115EEDE3-9497-ABD8-D951-3AC50F20D910}"/>
              </a:ext>
            </a:extLst>
          </p:cNvPr>
          <p:cNvSpPr/>
          <p:nvPr userDrawn="1"/>
        </p:nvSpPr>
        <p:spPr>
          <a:xfrm>
            <a:off x="6386255" y="7350196"/>
            <a:ext cx="635510" cy="635510"/>
          </a:xfrm>
          <a:custGeom>
            <a:avLst/>
            <a:gdLst/>
            <a:ahLst/>
            <a:cxnLst/>
            <a:rect l="l" t="t" r="r" b="b"/>
            <a:pathLst>
              <a:path w="635510" h="635510">
                <a:moveTo>
                  <a:pt x="0" y="0"/>
                </a:moveTo>
                <a:lnTo>
                  <a:pt x="635509" y="0"/>
                </a:lnTo>
                <a:lnTo>
                  <a:pt x="635509" y="635510"/>
                </a:lnTo>
                <a:lnTo>
                  <a:pt x="0" y="635510"/>
                </a:lnTo>
                <a:lnTo>
                  <a:pt x="0" y="0"/>
                </a:lnTo>
                <a:close/>
              </a:path>
            </a:pathLst>
          </a:custGeom>
          <a:blipFill>
            <a:blip r:embed="rId121"/>
            <a:stretch>
              <a:fillRect/>
            </a:stretch>
          </a:blipFill>
        </p:spPr>
        <p:txBody>
          <a:bodyPr/>
          <a:lstStyle/>
          <a:p>
            <a:endParaRPr lang="nl-NL"/>
          </a:p>
        </p:txBody>
      </p:sp>
      <p:sp>
        <p:nvSpPr>
          <p:cNvPr id="202" name="Freeform 122">
            <a:extLst>
              <a:ext uri="{FF2B5EF4-FFF2-40B4-BE49-F238E27FC236}">
                <a16:creationId xmlns:a16="http://schemas.microsoft.com/office/drawing/2014/main" id="{E6ADE5CE-14FC-1F6C-950C-6569AA5C221C}"/>
              </a:ext>
            </a:extLst>
          </p:cNvPr>
          <p:cNvSpPr/>
          <p:nvPr userDrawn="1"/>
        </p:nvSpPr>
        <p:spPr>
          <a:xfrm>
            <a:off x="8961902" y="4118671"/>
            <a:ext cx="635510" cy="635510"/>
          </a:xfrm>
          <a:custGeom>
            <a:avLst/>
            <a:gdLst/>
            <a:ahLst/>
            <a:cxnLst/>
            <a:rect l="l" t="t" r="r" b="b"/>
            <a:pathLst>
              <a:path w="635510" h="635510">
                <a:moveTo>
                  <a:pt x="0" y="0"/>
                </a:moveTo>
                <a:lnTo>
                  <a:pt x="635509" y="0"/>
                </a:lnTo>
                <a:lnTo>
                  <a:pt x="635509" y="635509"/>
                </a:lnTo>
                <a:lnTo>
                  <a:pt x="0" y="635509"/>
                </a:lnTo>
                <a:lnTo>
                  <a:pt x="0" y="0"/>
                </a:lnTo>
                <a:close/>
              </a:path>
            </a:pathLst>
          </a:custGeom>
          <a:blipFill>
            <a:blip r:embed="rId122"/>
            <a:stretch>
              <a:fillRect/>
            </a:stretch>
          </a:blipFill>
        </p:spPr>
        <p:txBody>
          <a:bodyPr/>
          <a:lstStyle/>
          <a:p>
            <a:endParaRPr lang="nl-NL"/>
          </a:p>
        </p:txBody>
      </p:sp>
      <p:sp>
        <p:nvSpPr>
          <p:cNvPr id="203" name="Freeform 123">
            <a:extLst>
              <a:ext uri="{FF2B5EF4-FFF2-40B4-BE49-F238E27FC236}">
                <a16:creationId xmlns:a16="http://schemas.microsoft.com/office/drawing/2014/main" id="{D5376071-B722-8316-5A71-87627FD43E6A}"/>
              </a:ext>
            </a:extLst>
          </p:cNvPr>
          <p:cNvSpPr/>
          <p:nvPr userDrawn="1"/>
        </p:nvSpPr>
        <p:spPr>
          <a:xfrm>
            <a:off x="7223925" y="7350196"/>
            <a:ext cx="633473" cy="635510"/>
          </a:xfrm>
          <a:custGeom>
            <a:avLst/>
            <a:gdLst/>
            <a:ahLst/>
            <a:cxnLst/>
            <a:rect l="l" t="t" r="r" b="b"/>
            <a:pathLst>
              <a:path w="633473" h="635510">
                <a:moveTo>
                  <a:pt x="0" y="0"/>
                </a:moveTo>
                <a:lnTo>
                  <a:pt x="633473" y="0"/>
                </a:lnTo>
                <a:lnTo>
                  <a:pt x="633473" y="635510"/>
                </a:lnTo>
                <a:lnTo>
                  <a:pt x="0" y="635510"/>
                </a:lnTo>
                <a:lnTo>
                  <a:pt x="0" y="0"/>
                </a:lnTo>
                <a:close/>
              </a:path>
            </a:pathLst>
          </a:custGeom>
          <a:blipFill>
            <a:blip r:embed="rId123"/>
            <a:stretch>
              <a:fillRect l="-160" r="-160"/>
            </a:stretch>
          </a:blipFill>
        </p:spPr>
        <p:txBody>
          <a:bodyPr/>
          <a:lstStyle/>
          <a:p>
            <a:endParaRPr lang="nl-NL"/>
          </a:p>
        </p:txBody>
      </p:sp>
      <p:sp>
        <p:nvSpPr>
          <p:cNvPr id="204" name="Freeform 124">
            <a:extLst>
              <a:ext uri="{FF2B5EF4-FFF2-40B4-BE49-F238E27FC236}">
                <a16:creationId xmlns:a16="http://schemas.microsoft.com/office/drawing/2014/main" id="{87757A66-E79A-B641-6C61-05A45B80209F}"/>
              </a:ext>
            </a:extLst>
          </p:cNvPr>
          <p:cNvSpPr/>
          <p:nvPr userDrawn="1"/>
        </p:nvSpPr>
        <p:spPr>
          <a:xfrm>
            <a:off x="2977519" y="4094228"/>
            <a:ext cx="635510" cy="635510"/>
          </a:xfrm>
          <a:custGeom>
            <a:avLst/>
            <a:gdLst/>
            <a:ahLst/>
            <a:cxnLst/>
            <a:rect l="l" t="t" r="r" b="b"/>
            <a:pathLst>
              <a:path w="635510" h="635510">
                <a:moveTo>
                  <a:pt x="0" y="0"/>
                </a:moveTo>
                <a:lnTo>
                  <a:pt x="635510" y="0"/>
                </a:lnTo>
                <a:lnTo>
                  <a:pt x="635510" y="635509"/>
                </a:lnTo>
                <a:lnTo>
                  <a:pt x="0" y="635509"/>
                </a:lnTo>
                <a:lnTo>
                  <a:pt x="0" y="0"/>
                </a:lnTo>
                <a:close/>
              </a:path>
            </a:pathLst>
          </a:custGeom>
          <a:blipFill>
            <a:blip r:embed="rId124"/>
            <a:stretch>
              <a:fillRect/>
            </a:stretch>
          </a:blipFill>
        </p:spPr>
        <p:txBody>
          <a:bodyPr/>
          <a:lstStyle/>
          <a:p>
            <a:endParaRPr lang="nl-NL"/>
          </a:p>
        </p:txBody>
      </p:sp>
      <p:sp>
        <p:nvSpPr>
          <p:cNvPr id="205" name="Freeform 125">
            <a:extLst>
              <a:ext uri="{FF2B5EF4-FFF2-40B4-BE49-F238E27FC236}">
                <a16:creationId xmlns:a16="http://schemas.microsoft.com/office/drawing/2014/main" id="{1E106EA4-DD2B-D348-982F-323D22372A43}"/>
              </a:ext>
            </a:extLst>
          </p:cNvPr>
          <p:cNvSpPr/>
          <p:nvPr userDrawn="1"/>
        </p:nvSpPr>
        <p:spPr>
          <a:xfrm>
            <a:off x="2977519" y="5755821"/>
            <a:ext cx="635510" cy="635510"/>
          </a:xfrm>
          <a:custGeom>
            <a:avLst/>
            <a:gdLst/>
            <a:ahLst/>
            <a:cxnLst/>
            <a:rect l="l" t="t" r="r" b="b"/>
            <a:pathLst>
              <a:path w="635510" h="635510">
                <a:moveTo>
                  <a:pt x="0" y="0"/>
                </a:moveTo>
                <a:lnTo>
                  <a:pt x="635510" y="0"/>
                </a:lnTo>
                <a:lnTo>
                  <a:pt x="635510" y="635509"/>
                </a:lnTo>
                <a:lnTo>
                  <a:pt x="0" y="635509"/>
                </a:lnTo>
                <a:lnTo>
                  <a:pt x="0" y="0"/>
                </a:lnTo>
                <a:close/>
              </a:path>
            </a:pathLst>
          </a:custGeom>
          <a:blipFill>
            <a:blip r:embed="rId125"/>
            <a:stretch>
              <a:fillRect/>
            </a:stretch>
          </a:blipFill>
        </p:spPr>
        <p:txBody>
          <a:bodyPr/>
          <a:lstStyle/>
          <a:p>
            <a:endParaRPr lang="nl-NL"/>
          </a:p>
        </p:txBody>
      </p:sp>
      <p:sp>
        <p:nvSpPr>
          <p:cNvPr id="206" name="Freeform 126">
            <a:extLst>
              <a:ext uri="{FF2B5EF4-FFF2-40B4-BE49-F238E27FC236}">
                <a16:creationId xmlns:a16="http://schemas.microsoft.com/office/drawing/2014/main" id="{29554183-2399-18AF-23DD-D518B5AE9970}"/>
              </a:ext>
            </a:extLst>
          </p:cNvPr>
          <p:cNvSpPr/>
          <p:nvPr userDrawn="1"/>
        </p:nvSpPr>
        <p:spPr>
          <a:xfrm>
            <a:off x="2977519" y="7350196"/>
            <a:ext cx="635510" cy="635510"/>
          </a:xfrm>
          <a:custGeom>
            <a:avLst/>
            <a:gdLst/>
            <a:ahLst/>
            <a:cxnLst/>
            <a:rect l="l" t="t" r="r" b="b"/>
            <a:pathLst>
              <a:path w="635510" h="635510">
                <a:moveTo>
                  <a:pt x="0" y="0"/>
                </a:moveTo>
                <a:lnTo>
                  <a:pt x="635510" y="0"/>
                </a:lnTo>
                <a:lnTo>
                  <a:pt x="635510" y="635510"/>
                </a:lnTo>
                <a:lnTo>
                  <a:pt x="0" y="635510"/>
                </a:lnTo>
                <a:lnTo>
                  <a:pt x="0" y="0"/>
                </a:lnTo>
                <a:close/>
              </a:path>
            </a:pathLst>
          </a:custGeom>
          <a:blipFill>
            <a:blip r:embed="rId126"/>
            <a:stretch>
              <a:fillRect/>
            </a:stretch>
          </a:blipFill>
        </p:spPr>
        <p:txBody>
          <a:bodyPr/>
          <a:lstStyle/>
          <a:p>
            <a:endParaRPr lang="nl-NL"/>
          </a:p>
        </p:txBody>
      </p:sp>
      <p:sp>
        <p:nvSpPr>
          <p:cNvPr id="207" name="Freeform 127">
            <a:extLst>
              <a:ext uri="{FF2B5EF4-FFF2-40B4-BE49-F238E27FC236}">
                <a16:creationId xmlns:a16="http://schemas.microsoft.com/office/drawing/2014/main" id="{EE4CF6B8-2597-221F-5A48-A3C9D0D3710A}"/>
              </a:ext>
            </a:extLst>
          </p:cNvPr>
          <p:cNvSpPr/>
          <p:nvPr userDrawn="1"/>
        </p:nvSpPr>
        <p:spPr>
          <a:xfrm>
            <a:off x="8961902" y="5823038"/>
            <a:ext cx="635510" cy="633473"/>
          </a:xfrm>
          <a:custGeom>
            <a:avLst/>
            <a:gdLst/>
            <a:ahLst/>
            <a:cxnLst/>
            <a:rect l="l" t="t" r="r" b="b"/>
            <a:pathLst>
              <a:path w="635510" h="633473">
                <a:moveTo>
                  <a:pt x="0" y="0"/>
                </a:moveTo>
                <a:lnTo>
                  <a:pt x="635509" y="0"/>
                </a:lnTo>
                <a:lnTo>
                  <a:pt x="635509" y="633473"/>
                </a:lnTo>
                <a:lnTo>
                  <a:pt x="0" y="633473"/>
                </a:lnTo>
                <a:lnTo>
                  <a:pt x="0" y="0"/>
                </a:lnTo>
                <a:close/>
              </a:path>
            </a:pathLst>
          </a:custGeom>
          <a:blipFill>
            <a:blip r:embed="rId127"/>
            <a:stretch>
              <a:fillRect t="-160" b="-160"/>
            </a:stretch>
          </a:blipFill>
        </p:spPr>
        <p:txBody>
          <a:bodyPr/>
          <a:lstStyle/>
          <a:p>
            <a:endParaRPr lang="nl-NL"/>
          </a:p>
        </p:txBody>
      </p:sp>
      <p:sp>
        <p:nvSpPr>
          <p:cNvPr id="208" name="Freeform 128">
            <a:extLst>
              <a:ext uri="{FF2B5EF4-FFF2-40B4-BE49-F238E27FC236}">
                <a16:creationId xmlns:a16="http://schemas.microsoft.com/office/drawing/2014/main" id="{E635168A-3B6B-959E-347C-524707669D77}"/>
              </a:ext>
            </a:extLst>
          </p:cNvPr>
          <p:cNvSpPr/>
          <p:nvPr userDrawn="1"/>
        </p:nvSpPr>
        <p:spPr>
          <a:xfrm>
            <a:off x="1296067" y="5755821"/>
            <a:ext cx="632964" cy="635510"/>
          </a:xfrm>
          <a:custGeom>
            <a:avLst/>
            <a:gdLst/>
            <a:ahLst/>
            <a:cxnLst/>
            <a:rect l="l" t="t" r="r" b="b"/>
            <a:pathLst>
              <a:path w="632964" h="635510">
                <a:moveTo>
                  <a:pt x="0" y="0"/>
                </a:moveTo>
                <a:lnTo>
                  <a:pt x="632963" y="0"/>
                </a:lnTo>
                <a:lnTo>
                  <a:pt x="632963" y="635509"/>
                </a:lnTo>
                <a:lnTo>
                  <a:pt x="0" y="635509"/>
                </a:lnTo>
                <a:lnTo>
                  <a:pt x="0" y="0"/>
                </a:lnTo>
                <a:close/>
              </a:path>
            </a:pathLst>
          </a:custGeom>
          <a:blipFill>
            <a:blip r:embed="rId128"/>
            <a:stretch>
              <a:fillRect l="-201" r="-201"/>
            </a:stretch>
          </a:blipFill>
        </p:spPr>
        <p:txBody>
          <a:bodyPr/>
          <a:lstStyle/>
          <a:p>
            <a:endParaRPr lang="nl-NL"/>
          </a:p>
        </p:txBody>
      </p:sp>
      <p:sp>
        <p:nvSpPr>
          <p:cNvPr id="209" name="Freeform 129">
            <a:extLst>
              <a:ext uri="{FF2B5EF4-FFF2-40B4-BE49-F238E27FC236}">
                <a16:creationId xmlns:a16="http://schemas.microsoft.com/office/drawing/2014/main" id="{B8ACA094-8CB5-C883-C70F-EC7F4CF82E69}"/>
              </a:ext>
            </a:extLst>
          </p:cNvPr>
          <p:cNvSpPr/>
          <p:nvPr userDrawn="1"/>
        </p:nvSpPr>
        <p:spPr>
          <a:xfrm>
            <a:off x="1296067" y="7350196"/>
            <a:ext cx="632964" cy="635510"/>
          </a:xfrm>
          <a:custGeom>
            <a:avLst/>
            <a:gdLst/>
            <a:ahLst/>
            <a:cxnLst/>
            <a:rect l="l" t="t" r="r" b="b"/>
            <a:pathLst>
              <a:path w="632964" h="635510">
                <a:moveTo>
                  <a:pt x="0" y="0"/>
                </a:moveTo>
                <a:lnTo>
                  <a:pt x="632963" y="0"/>
                </a:lnTo>
                <a:lnTo>
                  <a:pt x="632963" y="635510"/>
                </a:lnTo>
                <a:lnTo>
                  <a:pt x="0" y="635510"/>
                </a:lnTo>
                <a:lnTo>
                  <a:pt x="0" y="0"/>
                </a:lnTo>
                <a:close/>
              </a:path>
            </a:pathLst>
          </a:custGeom>
          <a:blipFill>
            <a:blip r:embed="rId129"/>
            <a:stretch>
              <a:fillRect l="-201" r="-201"/>
            </a:stretch>
          </a:blipFill>
        </p:spPr>
        <p:txBody>
          <a:bodyPr/>
          <a:lstStyle/>
          <a:p>
            <a:endParaRPr lang="nl-NL"/>
          </a:p>
        </p:txBody>
      </p:sp>
      <p:sp>
        <p:nvSpPr>
          <p:cNvPr id="210" name="Freeform 130">
            <a:extLst>
              <a:ext uri="{FF2B5EF4-FFF2-40B4-BE49-F238E27FC236}">
                <a16:creationId xmlns:a16="http://schemas.microsoft.com/office/drawing/2014/main" id="{F69603B3-B67D-2422-3F71-1F2C81B19F65}"/>
              </a:ext>
            </a:extLst>
          </p:cNvPr>
          <p:cNvSpPr/>
          <p:nvPr userDrawn="1"/>
        </p:nvSpPr>
        <p:spPr>
          <a:xfrm>
            <a:off x="8961902" y="2508509"/>
            <a:ext cx="635510" cy="635510"/>
          </a:xfrm>
          <a:custGeom>
            <a:avLst/>
            <a:gdLst/>
            <a:ahLst/>
            <a:cxnLst/>
            <a:rect l="l" t="t" r="r" b="b"/>
            <a:pathLst>
              <a:path w="635510" h="635510">
                <a:moveTo>
                  <a:pt x="0" y="0"/>
                </a:moveTo>
                <a:lnTo>
                  <a:pt x="635509" y="0"/>
                </a:lnTo>
                <a:lnTo>
                  <a:pt x="635509" y="635510"/>
                </a:lnTo>
                <a:lnTo>
                  <a:pt x="0" y="635510"/>
                </a:lnTo>
                <a:lnTo>
                  <a:pt x="0" y="0"/>
                </a:lnTo>
                <a:close/>
              </a:path>
            </a:pathLst>
          </a:custGeom>
          <a:blipFill>
            <a:blip r:embed="rId130"/>
            <a:stretch>
              <a:fillRect/>
            </a:stretch>
          </a:blipFill>
        </p:spPr>
        <p:txBody>
          <a:bodyPr/>
          <a:lstStyle/>
          <a:p>
            <a:endParaRPr lang="nl-NL"/>
          </a:p>
        </p:txBody>
      </p:sp>
      <p:sp>
        <p:nvSpPr>
          <p:cNvPr id="211" name="Freeform 131">
            <a:extLst>
              <a:ext uri="{FF2B5EF4-FFF2-40B4-BE49-F238E27FC236}">
                <a16:creationId xmlns:a16="http://schemas.microsoft.com/office/drawing/2014/main" id="{AD3AF704-A911-3C5D-D64C-3234A815D59A}"/>
              </a:ext>
            </a:extLst>
          </p:cNvPr>
          <p:cNvSpPr/>
          <p:nvPr userDrawn="1"/>
        </p:nvSpPr>
        <p:spPr>
          <a:xfrm>
            <a:off x="9842475" y="1709397"/>
            <a:ext cx="632964" cy="635510"/>
          </a:xfrm>
          <a:custGeom>
            <a:avLst/>
            <a:gdLst/>
            <a:ahLst/>
            <a:cxnLst/>
            <a:rect l="l" t="t" r="r" b="b"/>
            <a:pathLst>
              <a:path w="632964" h="635510">
                <a:moveTo>
                  <a:pt x="0" y="0"/>
                </a:moveTo>
                <a:lnTo>
                  <a:pt x="632963" y="0"/>
                </a:lnTo>
                <a:lnTo>
                  <a:pt x="632963" y="635509"/>
                </a:lnTo>
                <a:lnTo>
                  <a:pt x="0" y="635509"/>
                </a:lnTo>
                <a:lnTo>
                  <a:pt x="0" y="0"/>
                </a:lnTo>
                <a:close/>
              </a:path>
            </a:pathLst>
          </a:custGeom>
          <a:blipFill>
            <a:blip r:embed="rId131"/>
            <a:stretch>
              <a:fillRect l="-201" r="-201"/>
            </a:stretch>
          </a:blipFill>
        </p:spPr>
        <p:txBody>
          <a:bodyPr/>
          <a:lstStyle/>
          <a:p>
            <a:endParaRPr lang="nl-NL"/>
          </a:p>
        </p:txBody>
      </p:sp>
      <p:sp>
        <p:nvSpPr>
          <p:cNvPr id="212" name="Freeform 132">
            <a:extLst>
              <a:ext uri="{FF2B5EF4-FFF2-40B4-BE49-F238E27FC236}">
                <a16:creationId xmlns:a16="http://schemas.microsoft.com/office/drawing/2014/main" id="{A5824F72-88B5-E8E8-6BF6-CA8EDEB0659B}"/>
              </a:ext>
            </a:extLst>
          </p:cNvPr>
          <p:cNvSpPr/>
          <p:nvPr userDrawn="1"/>
        </p:nvSpPr>
        <p:spPr>
          <a:xfrm>
            <a:off x="1296067" y="4094228"/>
            <a:ext cx="632964" cy="635510"/>
          </a:xfrm>
          <a:custGeom>
            <a:avLst/>
            <a:gdLst/>
            <a:ahLst/>
            <a:cxnLst/>
            <a:rect l="l" t="t" r="r" b="b"/>
            <a:pathLst>
              <a:path w="632964" h="635510">
                <a:moveTo>
                  <a:pt x="0" y="0"/>
                </a:moveTo>
                <a:lnTo>
                  <a:pt x="632963" y="0"/>
                </a:lnTo>
                <a:lnTo>
                  <a:pt x="632963" y="635509"/>
                </a:lnTo>
                <a:lnTo>
                  <a:pt x="0" y="635509"/>
                </a:lnTo>
                <a:lnTo>
                  <a:pt x="0" y="0"/>
                </a:lnTo>
                <a:close/>
              </a:path>
            </a:pathLst>
          </a:custGeom>
          <a:blipFill>
            <a:blip r:embed="rId132"/>
            <a:stretch>
              <a:fillRect l="-201" r="-201"/>
            </a:stretch>
          </a:blipFill>
        </p:spPr>
        <p:txBody>
          <a:bodyPr/>
          <a:lstStyle/>
          <a:p>
            <a:endParaRPr lang="nl-NL"/>
          </a:p>
        </p:txBody>
      </p:sp>
      <p:sp>
        <p:nvSpPr>
          <p:cNvPr id="213" name="Freeform 133">
            <a:extLst>
              <a:ext uri="{FF2B5EF4-FFF2-40B4-BE49-F238E27FC236}">
                <a16:creationId xmlns:a16="http://schemas.microsoft.com/office/drawing/2014/main" id="{43CE5836-84B5-7E15-96B5-DA9F78A34C55}"/>
              </a:ext>
            </a:extLst>
          </p:cNvPr>
          <p:cNvSpPr/>
          <p:nvPr userDrawn="1"/>
        </p:nvSpPr>
        <p:spPr>
          <a:xfrm>
            <a:off x="1296067" y="8207727"/>
            <a:ext cx="632964" cy="635510"/>
          </a:xfrm>
          <a:custGeom>
            <a:avLst/>
            <a:gdLst/>
            <a:ahLst/>
            <a:cxnLst/>
            <a:rect l="l" t="t" r="r" b="b"/>
            <a:pathLst>
              <a:path w="632964" h="635510">
                <a:moveTo>
                  <a:pt x="0" y="0"/>
                </a:moveTo>
                <a:lnTo>
                  <a:pt x="632963" y="0"/>
                </a:lnTo>
                <a:lnTo>
                  <a:pt x="632963" y="635510"/>
                </a:lnTo>
                <a:lnTo>
                  <a:pt x="0" y="635510"/>
                </a:lnTo>
                <a:lnTo>
                  <a:pt x="0" y="0"/>
                </a:lnTo>
                <a:close/>
              </a:path>
            </a:pathLst>
          </a:custGeom>
          <a:blipFill>
            <a:blip r:embed="rId133"/>
            <a:stretch>
              <a:fillRect l="-201" r="-201"/>
            </a:stretch>
          </a:blipFill>
        </p:spPr>
        <p:txBody>
          <a:bodyPr/>
          <a:lstStyle/>
          <a:p>
            <a:endParaRPr lang="nl-NL"/>
          </a:p>
        </p:txBody>
      </p:sp>
      <p:sp>
        <p:nvSpPr>
          <p:cNvPr id="214" name="Freeform 134">
            <a:extLst>
              <a:ext uri="{FF2B5EF4-FFF2-40B4-BE49-F238E27FC236}">
                <a16:creationId xmlns:a16="http://schemas.microsoft.com/office/drawing/2014/main" id="{AD85192D-AFFF-4075-13CB-DA4B5694BE51}"/>
              </a:ext>
            </a:extLst>
          </p:cNvPr>
          <p:cNvSpPr/>
          <p:nvPr userDrawn="1"/>
        </p:nvSpPr>
        <p:spPr>
          <a:xfrm>
            <a:off x="1296067" y="4972127"/>
            <a:ext cx="632964" cy="635510"/>
          </a:xfrm>
          <a:custGeom>
            <a:avLst/>
            <a:gdLst/>
            <a:ahLst/>
            <a:cxnLst/>
            <a:rect l="l" t="t" r="r" b="b"/>
            <a:pathLst>
              <a:path w="632964" h="635510">
                <a:moveTo>
                  <a:pt x="0" y="0"/>
                </a:moveTo>
                <a:lnTo>
                  <a:pt x="632963" y="0"/>
                </a:lnTo>
                <a:lnTo>
                  <a:pt x="632963" y="635510"/>
                </a:lnTo>
                <a:lnTo>
                  <a:pt x="0" y="635510"/>
                </a:lnTo>
                <a:lnTo>
                  <a:pt x="0" y="0"/>
                </a:lnTo>
                <a:close/>
              </a:path>
            </a:pathLst>
          </a:custGeom>
          <a:blipFill>
            <a:blip r:embed="rId134"/>
            <a:stretch>
              <a:fillRect l="-201" r="-201"/>
            </a:stretch>
          </a:blipFill>
        </p:spPr>
        <p:txBody>
          <a:bodyPr/>
          <a:lstStyle/>
          <a:p>
            <a:endParaRPr lang="nl-NL"/>
          </a:p>
        </p:txBody>
      </p:sp>
      <p:sp>
        <p:nvSpPr>
          <p:cNvPr id="215" name="Freeform 135">
            <a:extLst>
              <a:ext uri="{FF2B5EF4-FFF2-40B4-BE49-F238E27FC236}">
                <a16:creationId xmlns:a16="http://schemas.microsoft.com/office/drawing/2014/main" id="{22F4B5FB-8D9F-68B3-7C0D-433BDAB79B3F}"/>
              </a:ext>
            </a:extLst>
          </p:cNvPr>
          <p:cNvSpPr/>
          <p:nvPr userDrawn="1"/>
        </p:nvSpPr>
        <p:spPr>
          <a:xfrm>
            <a:off x="5613764" y="1722453"/>
            <a:ext cx="632964" cy="633473"/>
          </a:xfrm>
          <a:custGeom>
            <a:avLst/>
            <a:gdLst/>
            <a:ahLst/>
            <a:cxnLst/>
            <a:rect l="l" t="t" r="r" b="b"/>
            <a:pathLst>
              <a:path w="632964" h="633473">
                <a:moveTo>
                  <a:pt x="0" y="0"/>
                </a:moveTo>
                <a:lnTo>
                  <a:pt x="632964" y="0"/>
                </a:lnTo>
                <a:lnTo>
                  <a:pt x="632964" y="633473"/>
                </a:lnTo>
                <a:lnTo>
                  <a:pt x="0" y="633473"/>
                </a:lnTo>
                <a:lnTo>
                  <a:pt x="0" y="0"/>
                </a:lnTo>
                <a:close/>
              </a:path>
            </a:pathLst>
          </a:custGeom>
          <a:blipFill>
            <a:blip r:embed="rId135"/>
            <a:stretch>
              <a:fillRect l="-40" r="-40"/>
            </a:stretch>
          </a:blipFill>
        </p:spPr>
        <p:txBody>
          <a:bodyPr/>
          <a:lstStyle/>
          <a:p>
            <a:endParaRPr lang="nl-NL"/>
          </a:p>
        </p:txBody>
      </p:sp>
      <p:sp>
        <p:nvSpPr>
          <p:cNvPr id="216" name="Freeform 136">
            <a:extLst>
              <a:ext uri="{FF2B5EF4-FFF2-40B4-BE49-F238E27FC236}">
                <a16:creationId xmlns:a16="http://schemas.microsoft.com/office/drawing/2014/main" id="{24148C62-EDCC-6A57-FB8F-4DFB9C1D7922}"/>
              </a:ext>
            </a:extLst>
          </p:cNvPr>
          <p:cNvSpPr/>
          <p:nvPr userDrawn="1"/>
        </p:nvSpPr>
        <p:spPr>
          <a:xfrm>
            <a:off x="2173966" y="7350196"/>
            <a:ext cx="632964" cy="635510"/>
          </a:xfrm>
          <a:custGeom>
            <a:avLst/>
            <a:gdLst/>
            <a:ahLst/>
            <a:cxnLst/>
            <a:rect l="l" t="t" r="r" b="b"/>
            <a:pathLst>
              <a:path w="632964" h="635510">
                <a:moveTo>
                  <a:pt x="0" y="0"/>
                </a:moveTo>
                <a:lnTo>
                  <a:pt x="632964" y="0"/>
                </a:lnTo>
                <a:lnTo>
                  <a:pt x="632964" y="635510"/>
                </a:lnTo>
                <a:lnTo>
                  <a:pt x="0" y="635510"/>
                </a:lnTo>
                <a:lnTo>
                  <a:pt x="0" y="0"/>
                </a:lnTo>
                <a:close/>
              </a:path>
            </a:pathLst>
          </a:custGeom>
          <a:blipFill>
            <a:blip r:embed="rId136"/>
            <a:stretch>
              <a:fillRect l="-201" r="-201"/>
            </a:stretch>
          </a:blipFill>
        </p:spPr>
        <p:txBody>
          <a:bodyPr/>
          <a:lstStyle/>
          <a:p>
            <a:endParaRPr lang="nl-NL"/>
          </a:p>
        </p:txBody>
      </p:sp>
      <p:sp>
        <p:nvSpPr>
          <p:cNvPr id="217" name="Freeform 137">
            <a:extLst>
              <a:ext uri="{FF2B5EF4-FFF2-40B4-BE49-F238E27FC236}">
                <a16:creationId xmlns:a16="http://schemas.microsoft.com/office/drawing/2014/main" id="{09634BBD-2372-A7FB-EF5F-03BEF7E67337}"/>
              </a:ext>
            </a:extLst>
          </p:cNvPr>
          <p:cNvSpPr/>
          <p:nvPr userDrawn="1"/>
        </p:nvSpPr>
        <p:spPr>
          <a:xfrm>
            <a:off x="8961902" y="6534931"/>
            <a:ext cx="635510" cy="635510"/>
          </a:xfrm>
          <a:custGeom>
            <a:avLst/>
            <a:gdLst/>
            <a:ahLst/>
            <a:cxnLst/>
            <a:rect l="l" t="t" r="r" b="b"/>
            <a:pathLst>
              <a:path w="635510" h="635510">
                <a:moveTo>
                  <a:pt x="0" y="0"/>
                </a:moveTo>
                <a:lnTo>
                  <a:pt x="635509" y="0"/>
                </a:lnTo>
                <a:lnTo>
                  <a:pt x="635509" y="635510"/>
                </a:lnTo>
                <a:lnTo>
                  <a:pt x="0" y="635510"/>
                </a:lnTo>
                <a:lnTo>
                  <a:pt x="0" y="0"/>
                </a:lnTo>
                <a:close/>
              </a:path>
            </a:pathLst>
          </a:custGeom>
          <a:blipFill>
            <a:blip r:embed="rId137"/>
            <a:stretch>
              <a:fillRect/>
            </a:stretch>
          </a:blipFill>
        </p:spPr>
        <p:txBody>
          <a:bodyPr/>
          <a:lstStyle/>
          <a:p>
            <a:endParaRPr lang="nl-NL"/>
          </a:p>
        </p:txBody>
      </p:sp>
      <p:sp>
        <p:nvSpPr>
          <p:cNvPr id="218" name="Freeform 138">
            <a:extLst>
              <a:ext uri="{FF2B5EF4-FFF2-40B4-BE49-F238E27FC236}">
                <a16:creationId xmlns:a16="http://schemas.microsoft.com/office/drawing/2014/main" id="{4A7A52A0-0B15-44A6-9390-D58BBD332248}"/>
              </a:ext>
            </a:extLst>
          </p:cNvPr>
          <p:cNvSpPr/>
          <p:nvPr userDrawn="1"/>
        </p:nvSpPr>
        <p:spPr>
          <a:xfrm>
            <a:off x="8961902" y="8167498"/>
            <a:ext cx="635510" cy="635510"/>
          </a:xfrm>
          <a:custGeom>
            <a:avLst/>
            <a:gdLst/>
            <a:ahLst/>
            <a:cxnLst/>
            <a:rect l="l" t="t" r="r" b="b"/>
            <a:pathLst>
              <a:path w="635510" h="635510">
                <a:moveTo>
                  <a:pt x="0" y="0"/>
                </a:moveTo>
                <a:lnTo>
                  <a:pt x="635509" y="0"/>
                </a:lnTo>
                <a:lnTo>
                  <a:pt x="635509" y="635510"/>
                </a:lnTo>
                <a:lnTo>
                  <a:pt x="0" y="635510"/>
                </a:lnTo>
                <a:lnTo>
                  <a:pt x="0" y="0"/>
                </a:lnTo>
                <a:close/>
              </a:path>
            </a:pathLst>
          </a:custGeom>
          <a:blipFill>
            <a:blip r:embed="rId138"/>
            <a:stretch>
              <a:fillRect/>
            </a:stretch>
          </a:blipFill>
        </p:spPr>
        <p:txBody>
          <a:bodyPr/>
          <a:lstStyle/>
          <a:p>
            <a:endParaRPr lang="nl-NL"/>
          </a:p>
        </p:txBody>
      </p:sp>
      <p:sp>
        <p:nvSpPr>
          <p:cNvPr id="219" name="Freeform 139">
            <a:extLst>
              <a:ext uri="{FF2B5EF4-FFF2-40B4-BE49-F238E27FC236}">
                <a16:creationId xmlns:a16="http://schemas.microsoft.com/office/drawing/2014/main" id="{18FAB217-AF7F-63CA-F8B2-5887EDD78D4F}"/>
              </a:ext>
            </a:extLst>
          </p:cNvPr>
          <p:cNvSpPr/>
          <p:nvPr userDrawn="1"/>
        </p:nvSpPr>
        <p:spPr>
          <a:xfrm>
            <a:off x="8961902" y="3386918"/>
            <a:ext cx="635510" cy="635510"/>
          </a:xfrm>
          <a:custGeom>
            <a:avLst/>
            <a:gdLst/>
            <a:ahLst/>
            <a:cxnLst/>
            <a:rect l="l" t="t" r="r" b="b"/>
            <a:pathLst>
              <a:path w="635510" h="635510">
                <a:moveTo>
                  <a:pt x="0" y="0"/>
                </a:moveTo>
                <a:lnTo>
                  <a:pt x="635509" y="0"/>
                </a:lnTo>
                <a:lnTo>
                  <a:pt x="635509" y="635509"/>
                </a:lnTo>
                <a:lnTo>
                  <a:pt x="0" y="635509"/>
                </a:lnTo>
                <a:lnTo>
                  <a:pt x="0" y="0"/>
                </a:lnTo>
                <a:close/>
              </a:path>
            </a:pathLst>
          </a:custGeom>
          <a:blipFill>
            <a:blip r:embed="rId139"/>
            <a:stretch>
              <a:fillRect/>
            </a:stretch>
          </a:blipFill>
        </p:spPr>
        <p:txBody>
          <a:bodyPr/>
          <a:lstStyle/>
          <a:p>
            <a:endParaRPr lang="nl-NL"/>
          </a:p>
        </p:txBody>
      </p:sp>
      <p:sp>
        <p:nvSpPr>
          <p:cNvPr id="220" name="Freeform 140">
            <a:extLst>
              <a:ext uri="{FF2B5EF4-FFF2-40B4-BE49-F238E27FC236}">
                <a16:creationId xmlns:a16="http://schemas.microsoft.com/office/drawing/2014/main" id="{56A06418-C362-7E56-9946-0C570DAC819F}"/>
              </a:ext>
            </a:extLst>
          </p:cNvPr>
          <p:cNvSpPr/>
          <p:nvPr userDrawn="1"/>
        </p:nvSpPr>
        <p:spPr>
          <a:xfrm>
            <a:off x="5613764" y="7350196"/>
            <a:ext cx="633473" cy="635510"/>
          </a:xfrm>
          <a:custGeom>
            <a:avLst/>
            <a:gdLst/>
            <a:ahLst/>
            <a:cxnLst/>
            <a:rect l="l" t="t" r="r" b="b"/>
            <a:pathLst>
              <a:path w="633473" h="635510">
                <a:moveTo>
                  <a:pt x="0" y="0"/>
                </a:moveTo>
                <a:lnTo>
                  <a:pt x="633473" y="0"/>
                </a:lnTo>
                <a:lnTo>
                  <a:pt x="633473" y="635510"/>
                </a:lnTo>
                <a:lnTo>
                  <a:pt x="0" y="635510"/>
                </a:lnTo>
                <a:lnTo>
                  <a:pt x="0" y="0"/>
                </a:lnTo>
                <a:close/>
              </a:path>
            </a:pathLst>
          </a:custGeom>
          <a:blipFill>
            <a:blip r:embed="rId140"/>
            <a:stretch>
              <a:fillRect l="-160" r="-160"/>
            </a:stretch>
          </a:blipFill>
        </p:spPr>
        <p:txBody>
          <a:bodyPr/>
          <a:lstStyle/>
          <a:p>
            <a:endParaRPr lang="nl-NL"/>
          </a:p>
        </p:txBody>
      </p:sp>
      <p:sp>
        <p:nvSpPr>
          <p:cNvPr id="221" name="Freeform 141">
            <a:extLst>
              <a:ext uri="{FF2B5EF4-FFF2-40B4-BE49-F238E27FC236}">
                <a16:creationId xmlns:a16="http://schemas.microsoft.com/office/drawing/2014/main" id="{62F72527-EB5A-F6FE-B0D6-59CE09D09DA5}"/>
              </a:ext>
            </a:extLst>
          </p:cNvPr>
          <p:cNvSpPr/>
          <p:nvPr userDrawn="1"/>
        </p:nvSpPr>
        <p:spPr>
          <a:xfrm>
            <a:off x="8079419" y="8142546"/>
            <a:ext cx="635510" cy="633473"/>
          </a:xfrm>
          <a:custGeom>
            <a:avLst/>
            <a:gdLst/>
            <a:ahLst/>
            <a:cxnLst/>
            <a:rect l="l" t="t" r="r" b="b"/>
            <a:pathLst>
              <a:path w="635510" h="633473">
                <a:moveTo>
                  <a:pt x="0" y="0"/>
                </a:moveTo>
                <a:lnTo>
                  <a:pt x="635510" y="0"/>
                </a:lnTo>
                <a:lnTo>
                  <a:pt x="635510" y="633473"/>
                </a:lnTo>
                <a:lnTo>
                  <a:pt x="0" y="633473"/>
                </a:lnTo>
                <a:lnTo>
                  <a:pt x="0" y="0"/>
                </a:lnTo>
                <a:close/>
              </a:path>
            </a:pathLst>
          </a:custGeom>
          <a:blipFill>
            <a:blip r:embed="rId141"/>
            <a:stretch>
              <a:fillRect t="-160" b="-160"/>
            </a:stretch>
          </a:blipFill>
        </p:spPr>
        <p:txBody>
          <a:bodyPr/>
          <a:lstStyle/>
          <a:p>
            <a:endParaRPr lang="nl-NL"/>
          </a:p>
        </p:txBody>
      </p:sp>
      <p:sp>
        <p:nvSpPr>
          <p:cNvPr id="222" name="Freeform 142">
            <a:extLst>
              <a:ext uri="{FF2B5EF4-FFF2-40B4-BE49-F238E27FC236}">
                <a16:creationId xmlns:a16="http://schemas.microsoft.com/office/drawing/2014/main" id="{19DF85E8-78A5-5033-B55C-81E6C34B03F7}"/>
              </a:ext>
            </a:extLst>
          </p:cNvPr>
          <p:cNvSpPr/>
          <p:nvPr userDrawn="1"/>
        </p:nvSpPr>
        <p:spPr>
          <a:xfrm>
            <a:off x="5613764" y="5755821"/>
            <a:ext cx="633473" cy="635510"/>
          </a:xfrm>
          <a:custGeom>
            <a:avLst/>
            <a:gdLst/>
            <a:ahLst/>
            <a:cxnLst/>
            <a:rect l="l" t="t" r="r" b="b"/>
            <a:pathLst>
              <a:path w="633473" h="635510">
                <a:moveTo>
                  <a:pt x="0" y="0"/>
                </a:moveTo>
                <a:lnTo>
                  <a:pt x="633473" y="0"/>
                </a:lnTo>
                <a:lnTo>
                  <a:pt x="633473" y="635509"/>
                </a:lnTo>
                <a:lnTo>
                  <a:pt x="0" y="635509"/>
                </a:lnTo>
                <a:lnTo>
                  <a:pt x="0" y="0"/>
                </a:lnTo>
                <a:close/>
              </a:path>
            </a:pathLst>
          </a:custGeom>
          <a:blipFill>
            <a:blip r:embed="rId142"/>
            <a:stretch>
              <a:fillRect l="-160" r="-160"/>
            </a:stretch>
          </a:blipFill>
        </p:spPr>
        <p:txBody>
          <a:bodyPr/>
          <a:lstStyle/>
          <a:p>
            <a:endParaRPr lang="nl-NL"/>
          </a:p>
        </p:txBody>
      </p:sp>
      <p:sp>
        <p:nvSpPr>
          <p:cNvPr id="223" name="Freeform 143">
            <a:extLst>
              <a:ext uri="{FF2B5EF4-FFF2-40B4-BE49-F238E27FC236}">
                <a16:creationId xmlns:a16="http://schemas.microsoft.com/office/drawing/2014/main" id="{4CD15B06-2399-AB26-540C-FE935F2AD5C3}"/>
              </a:ext>
            </a:extLst>
          </p:cNvPr>
          <p:cNvSpPr/>
          <p:nvPr userDrawn="1"/>
        </p:nvSpPr>
        <p:spPr>
          <a:xfrm>
            <a:off x="3826393" y="5755821"/>
            <a:ext cx="635510" cy="635510"/>
          </a:xfrm>
          <a:custGeom>
            <a:avLst/>
            <a:gdLst/>
            <a:ahLst/>
            <a:cxnLst/>
            <a:rect l="l" t="t" r="r" b="b"/>
            <a:pathLst>
              <a:path w="635510" h="635510">
                <a:moveTo>
                  <a:pt x="0" y="0"/>
                </a:moveTo>
                <a:lnTo>
                  <a:pt x="635510" y="0"/>
                </a:lnTo>
                <a:lnTo>
                  <a:pt x="635510" y="635509"/>
                </a:lnTo>
                <a:lnTo>
                  <a:pt x="0" y="635509"/>
                </a:lnTo>
                <a:lnTo>
                  <a:pt x="0" y="0"/>
                </a:lnTo>
                <a:close/>
              </a:path>
            </a:pathLst>
          </a:custGeom>
          <a:blipFill>
            <a:blip r:embed="rId143"/>
            <a:stretch>
              <a:fillRect/>
            </a:stretch>
          </a:blipFill>
        </p:spPr>
        <p:txBody>
          <a:bodyPr/>
          <a:lstStyle/>
          <a:p>
            <a:endParaRPr lang="nl-NL"/>
          </a:p>
        </p:txBody>
      </p:sp>
      <p:sp>
        <p:nvSpPr>
          <p:cNvPr id="224" name="Freeform 144">
            <a:extLst>
              <a:ext uri="{FF2B5EF4-FFF2-40B4-BE49-F238E27FC236}">
                <a16:creationId xmlns:a16="http://schemas.microsoft.com/office/drawing/2014/main" id="{B39C02D2-39E9-0FE7-9798-3A7AB468186C}"/>
              </a:ext>
            </a:extLst>
          </p:cNvPr>
          <p:cNvSpPr/>
          <p:nvPr userDrawn="1"/>
        </p:nvSpPr>
        <p:spPr>
          <a:xfrm>
            <a:off x="2173966" y="4094228"/>
            <a:ext cx="632964" cy="635510"/>
          </a:xfrm>
          <a:custGeom>
            <a:avLst/>
            <a:gdLst/>
            <a:ahLst/>
            <a:cxnLst/>
            <a:rect l="l" t="t" r="r" b="b"/>
            <a:pathLst>
              <a:path w="632964" h="635510">
                <a:moveTo>
                  <a:pt x="0" y="0"/>
                </a:moveTo>
                <a:lnTo>
                  <a:pt x="632964" y="0"/>
                </a:lnTo>
                <a:lnTo>
                  <a:pt x="632964" y="635509"/>
                </a:lnTo>
                <a:lnTo>
                  <a:pt x="0" y="635509"/>
                </a:lnTo>
                <a:lnTo>
                  <a:pt x="0" y="0"/>
                </a:lnTo>
                <a:close/>
              </a:path>
            </a:pathLst>
          </a:custGeom>
          <a:blipFill>
            <a:blip r:embed="rId144"/>
            <a:stretch>
              <a:fillRect l="-201" r="-201"/>
            </a:stretch>
          </a:blipFill>
        </p:spPr>
        <p:txBody>
          <a:bodyPr/>
          <a:lstStyle/>
          <a:p>
            <a:endParaRPr lang="nl-NL"/>
          </a:p>
        </p:txBody>
      </p:sp>
      <p:sp>
        <p:nvSpPr>
          <p:cNvPr id="225" name="Freeform 145">
            <a:extLst>
              <a:ext uri="{FF2B5EF4-FFF2-40B4-BE49-F238E27FC236}">
                <a16:creationId xmlns:a16="http://schemas.microsoft.com/office/drawing/2014/main" id="{04424419-B647-6E71-4FB4-563ED6ED57AC}"/>
              </a:ext>
            </a:extLst>
          </p:cNvPr>
          <p:cNvSpPr/>
          <p:nvPr userDrawn="1"/>
        </p:nvSpPr>
        <p:spPr>
          <a:xfrm>
            <a:off x="5613764" y="4094228"/>
            <a:ext cx="633473" cy="635510"/>
          </a:xfrm>
          <a:custGeom>
            <a:avLst/>
            <a:gdLst/>
            <a:ahLst/>
            <a:cxnLst/>
            <a:rect l="l" t="t" r="r" b="b"/>
            <a:pathLst>
              <a:path w="633473" h="635510">
                <a:moveTo>
                  <a:pt x="0" y="0"/>
                </a:moveTo>
                <a:lnTo>
                  <a:pt x="633473" y="0"/>
                </a:lnTo>
                <a:lnTo>
                  <a:pt x="633473" y="635509"/>
                </a:lnTo>
                <a:lnTo>
                  <a:pt x="0" y="635509"/>
                </a:lnTo>
                <a:lnTo>
                  <a:pt x="0" y="0"/>
                </a:lnTo>
                <a:close/>
              </a:path>
            </a:pathLst>
          </a:custGeom>
          <a:blipFill>
            <a:blip r:embed="rId145"/>
            <a:stretch>
              <a:fillRect l="-160" r="-160"/>
            </a:stretch>
          </a:blipFill>
        </p:spPr>
        <p:txBody>
          <a:bodyPr/>
          <a:lstStyle/>
          <a:p>
            <a:endParaRPr lang="nl-NL"/>
          </a:p>
        </p:txBody>
      </p:sp>
      <p:sp>
        <p:nvSpPr>
          <p:cNvPr id="226" name="Freeform 146">
            <a:extLst>
              <a:ext uri="{FF2B5EF4-FFF2-40B4-BE49-F238E27FC236}">
                <a16:creationId xmlns:a16="http://schemas.microsoft.com/office/drawing/2014/main" id="{7980F5DA-41EC-39A3-7231-E5FA65527DB2}"/>
              </a:ext>
            </a:extLst>
          </p:cNvPr>
          <p:cNvSpPr/>
          <p:nvPr userDrawn="1"/>
        </p:nvSpPr>
        <p:spPr>
          <a:xfrm>
            <a:off x="7223925" y="4094228"/>
            <a:ext cx="633473" cy="635510"/>
          </a:xfrm>
          <a:custGeom>
            <a:avLst/>
            <a:gdLst/>
            <a:ahLst/>
            <a:cxnLst/>
            <a:rect l="l" t="t" r="r" b="b"/>
            <a:pathLst>
              <a:path w="633473" h="635510">
                <a:moveTo>
                  <a:pt x="0" y="0"/>
                </a:moveTo>
                <a:lnTo>
                  <a:pt x="633473" y="0"/>
                </a:lnTo>
                <a:lnTo>
                  <a:pt x="633473" y="635509"/>
                </a:lnTo>
                <a:lnTo>
                  <a:pt x="0" y="635509"/>
                </a:lnTo>
                <a:lnTo>
                  <a:pt x="0" y="0"/>
                </a:lnTo>
                <a:close/>
              </a:path>
            </a:pathLst>
          </a:custGeom>
          <a:blipFill>
            <a:blip r:embed="rId146"/>
            <a:stretch>
              <a:fillRect l="-160" r="-160"/>
            </a:stretch>
          </a:blipFill>
        </p:spPr>
        <p:txBody>
          <a:bodyPr/>
          <a:lstStyle/>
          <a:p>
            <a:endParaRPr lang="nl-NL"/>
          </a:p>
        </p:txBody>
      </p:sp>
      <p:sp>
        <p:nvSpPr>
          <p:cNvPr id="227" name="Freeform 147">
            <a:extLst>
              <a:ext uri="{FF2B5EF4-FFF2-40B4-BE49-F238E27FC236}">
                <a16:creationId xmlns:a16="http://schemas.microsoft.com/office/drawing/2014/main" id="{E22C9142-174C-C3E6-10B0-64FB2E7BE7BE}"/>
              </a:ext>
            </a:extLst>
          </p:cNvPr>
          <p:cNvSpPr/>
          <p:nvPr userDrawn="1"/>
        </p:nvSpPr>
        <p:spPr>
          <a:xfrm>
            <a:off x="8961902" y="4985367"/>
            <a:ext cx="635510" cy="633473"/>
          </a:xfrm>
          <a:custGeom>
            <a:avLst/>
            <a:gdLst/>
            <a:ahLst/>
            <a:cxnLst/>
            <a:rect l="l" t="t" r="r" b="b"/>
            <a:pathLst>
              <a:path w="635510" h="633473">
                <a:moveTo>
                  <a:pt x="0" y="0"/>
                </a:moveTo>
                <a:lnTo>
                  <a:pt x="635509" y="0"/>
                </a:lnTo>
                <a:lnTo>
                  <a:pt x="635509" y="633473"/>
                </a:lnTo>
                <a:lnTo>
                  <a:pt x="0" y="633473"/>
                </a:lnTo>
                <a:lnTo>
                  <a:pt x="0" y="0"/>
                </a:lnTo>
                <a:close/>
              </a:path>
            </a:pathLst>
          </a:custGeom>
          <a:blipFill>
            <a:blip r:embed="rId147"/>
            <a:stretch>
              <a:fillRect t="-160" b="-160"/>
            </a:stretch>
          </a:blipFill>
        </p:spPr>
        <p:txBody>
          <a:bodyPr/>
          <a:lstStyle/>
          <a:p>
            <a:endParaRPr lang="nl-NL"/>
          </a:p>
        </p:txBody>
      </p:sp>
      <p:sp>
        <p:nvSpPr>
          <p:cNvPr id="228" name="Freeform 148">
            <a:extLst>
              <a:ext uri="{FF2B5EF4-FFF2-40B4-BE49-F238E27FC236}">
                <a16:creationId xmlns:a16="http://schemas.microsoft.com/office/drawing/2014/main" id="{D943FFED-3B05-7F18-E5F3-C7BF4F2DCF24}"/>
              </a:ext>
            </a:extLst>
          </p:cNvPr>
          <p:cNvSpPr/>
          <p:nvPr userDrawn="1"/>
        </p:nvSpPr>
        <p:spPr>
          <a:xfrm>
            <a:off x="8079419" y="2432126"/>
            <a:ext cx="635510" cy="633473"/>
          </a:xfrm>
          <a:custGeom>
            <a:avLst/>
            <a:gdLst/>
            <a:ahLst/>
            <a:cxnLst/>
            <a:rect l="l" t="t" r="r" b="b"/>
            <a:pathLst>
              <a:path w="635510" h="633473">
                <a:moveTo>
                  <a:pt x="0" y="0"/>
                </a:moveTo>
                <a:lnTo>
                  <a:pt x="635510" y="0"/>
                </a:lnTo>
                <a:lnTo>
                  <a:pt x="635510" y="633472"/>
                </a:lnTo>
                <a:lnTo>
                  <a:pt x="0" y="633472"/>
                </a:lnTo>
                <a:lnTo>
                  <a:pt x="0" y="0"/>
                </a:lnTo>
                <a:close/>
              </a:path>
            </a:pathLst>
          </a:custGeom>
          <a:blipFill>
            <a:blip r:embed="rId148"/>
            <a:stretch>
              <a:fillRect t="-160" b="-160"/>
            </a:stretch>
          </a:blipFill>
        </p:spPr>
        <p:txBody>
          <a:bodyPr/>
          <a:lstStyle/>
          <a:p>
            <a:endParaRPr lang="nl-NL"/>
          </a:p>
        </p:txBody>
      </p:sp>
      <p:sp>
        <p:nvSpPr>
          <p:cNvPr id="229" name="Freeform 149">
            <a:extLst>
              <a:ext uri="{FF2B5EF4-FFF2-40B4-BE49-F238E27FC236}">
                <a16:creationId xmlns:a16="http://schemas.microsoft.com/office/drawing/2014/main" id="{40572EFC-BF15-962F-BB85-D1CEC9B1DC0D}"/>
              </a:ext>
            </a:extLst>
          </p:cNvPr>
          <p:cNvSpPr/>
          <p:nvPr userDrawn="1"/>
        </p:nvSpPr>
        <p:spPr>
          <a:xfrm>
            <a:off x="2173966" y="5755821"/>
            <a:ext cx="632964" cy="635510"/>
          </a:xfrm>
          <a:custGeom>
            <a:avLst/>
            <a:gdLst/>
            <a:ahLst/>
            <a:cxnLst/>
            <a:rect l="l" t="t" r="r" b="b"/>
            <a:pathLst>
              <a:path w="632964" h="635510">
                <a:moveTo>
                  <a:pt x="0" y="0"/>
                </a:moveTo>
                <a:lnTo>
                  <a:pt x="632964" y="0"/>
                </a:lnTo>
                <a:lnTo>
                  <a:pt x="632964" y="635509"/>
                </a:lnTo>
                <a:lnTo>
                  <a:pt x="0" y="635509"/>
                </a:lnTo>
                <a:lnTo>
                  <a:pt x="0" y="0"/>
                </a:lnTo>
                <a:close/>
              </a:path>
            </a:pathLst>
          </a:custGeom>
          <a:blipFill>
            <a:blip r:embed="rId149"/>
            <a:stretch>
              <a:fillRect l="-201" r="-201"/>
            </a:stretch>
          </a:blipFill>
        </p:spPr>
        <p:txBody>
          <a:bodyPr/>
          <a:lstStyle/>
          <a:p>
            <a:endParaRPr lang="nl-NL"/>
          </a:p>
        </p:txBody>
      </p:sp>
      <p:sp>
        <p:nvSpPr>
          <p:cNvPr id="230" name="Freeform 150">
            <a:extLst>
              <a:ext uri="{FF2B5EF4-FFF2-40B4-BE49-F238E27FC236}">
                <a16:creationId xmlns:a16="http://schemas.microsoft.com/office/drawing/2014/main" id="{0B2ECBB0-EFCA-8340-4677-CD1F81E4811C}"/>
              </a:ext>
            </a:extLst>
          </p:cNvPr>
          <p:cNvSpPr/>
          <p:nvPr userDrawn="1"/>
        </p:nvSpPr>
        <p:spPr>
          <a:xfrm>
            <a:off x="3826393" y="7350196"/>
            <a:ext cx="635510" cy="635510"/>
          </a:xfrm>
          <a:custGeom>
            <a:avLst/>
            <a:gdLst/>
            <a:ahLst/>
            <a:cxnLst/>
            <a:rect l="l" t="t" r="r" b="b"/>
            <a:pathLst>
              <a:path w="635510" h="635510">
                <a:moveTo>
                  <a:pt x="0" y="0"/>
                </a:moveTo>
                <a:lnTo>
                  <a:pt x="635510" y="0"/>
                </a:lnTo>
                <a:lnTo>
                  <a:pt x="635510" y="635510"/>
                </a:lnTo>
                <a:lnTo>
                  <a:pt x="0" y="635510"/>
                </a:lnTo>
                <a:lnTo>
                  <a:pt x="0" y="0"/>
                </a:lnTo>
                <a:close/>
              </a:path>
            </a:pathLst>
          </a:custGeom>
          <a:blipFill>
            <a:blip r:embed="rId150"/>
            <a:stretch>
              <a:fillRect/>
            </a:stretch>
          </a:blipFill>
        </p:spPr>
        <p:txBody>
          <a:bodyPr/>
          <a:lstStyle/>
          <a:p>
            <a:endParaRPr lang="nl-NL"/>
          </a:p>
        </p:txBody>
      </p:sp>
      <p:sp>
        <p:nvSpPr>
          <p:cNvPr id="231" name="Freeform 151">
            <a:extLst>
              <a:ext uri="{FF2B5EF4-FFF2-40B4-BE49-F238E27FC236}">
                <a16:creationId xmlns:a16="http://schemas.microsoft.com/office/drawing/2014/main" id="{3DE6F109-0FFF-F41D-9313-AD0167BFDD53}"/>
              </a:ext>
            </a:extLst>
          </p:cNvPr>
          <p:cNvSpPr/>
          <p:nvPr userDrawn="1"/>
        </p:nvSpPr>
        <p:spPr>
          <a:xfrm>
            <a:off x="3826393" y="4094228"/>
            <a:ext cx="635510" cy="635510"/>
          </a:xfrm>
          <a:custGeom>
            <a:avLst/>
            <a:gdLst/>
            <a:ahLst/>
            <a:cxnLst/>
            <a:rect l="l" t="t" r="r" b="b"/>
            <a:pathLst>
              <a:path w="635510" h="635510">
                <a:moveTo>
                  <a:pt x="0" y="0"/>
                </a:moveTo>
                <a:lnTo>
                  <a:pt x="635510" y="0"/>
                </a:lnTo>
                <a:lnTo>
                  <a:pt x="635510" y="635509"/>
                </a:lnTo>
                <a:lnTo>
                  <a:pt x="0" y="635509"/>
                </a:lnTo>
                <a:lnTo>
                  <a:pt x="0" y="0"/>
                </a:lnTo>
                <a:close/>
              </a:path>
            </a:pathLst>
          </a:custGeom>
          <a:blipFill>
            <a:blip r:embed="rId151"/>
            <a:stretch>
              <a:fillRect/>
            </a:stretch>
          </a:blipFill>
        </p:spPr>
        <p:txBody>
          <a:bodyPr/>
          <a:lstStyle/>
          <a:p>
            <a:endParaRPr lang="nl-NL"/>
          </a:p>
        </p:txBody>
      </p:sp>
      <p:sp>
        <p:nvSpPr>
          <p:cNvPr id="232" name="Freeform 152">
            <a:extLst>
              <a:ext uri="{FF2B5EF4-FFF2-40B4-BE49-F238E27FC236}">
                <a16:creationId xmlns:a16="http://schemas.microsoft.com/office/drawing/2014/main" id="{094F546D-7429-CD88-E87F-D1531100534B}"/>
              </a:ext>
            </a:extLst>
          </p:cNvPr>
          <p:cNvSpPr/>
          <p:nvPr userDrawn="1"/>
        </p:nvSpPr>
        <p:spPr>
          <a:xfrm>
            <a:off x="10720374" y="1709397"/>
            <a:ext cx="632964" cy="635510"/>
          </a:xfrm>
          <a:custGeom>
            <a:avLst/>
            <a:gdLst/>
            <a:ahLst/>
            <a:cxnLst/>
            <a:rect l="l" t="t" r="r" b="b"/>
            <a:pathLst>
              <a:path w="632964" h="635510">
                <a:moveTo>
                  <a:pt x="0" y="0"/>
                </a:moveTo>
                <a:lnTo>
                  <a:pt x="632964" y="0"/>
                </a:lnTo>
                <a:lnTo>
                  <a:pt x="632964" y="635509"/>
                </a:lnTo>
                <a:lnTo>
                  <a:pt x="0" y="635509"/>
                </a:lnTo>
                <a:lnTo>
                  <a:pt x="0" y="0"/>
                </a:lnTo>
                <a:close/>
              </a:path>
            </a:pathLst>
          </a:custGeom>
          <a:blipFill>
            <a:blip r:embed="rId152"/>
            <a:stretch>
              <a:fillRect l="-201" r="-201"/>
            </a:stretch>
          </a:blipFill>
        </p:spPr>
        <p:txBody>
          <a:bodyPr/>
          <a:lstStyle/>
          <a:p>
            <a:endParaRPr lang="nl-NL"/>
          </a:p>
        </p:txBody>
      </p:sp>
      <p:sp>
        <p:nvSpPr>
          <p:cNvPr id="233" name="Freeform 153">
            <a:extLst>
              <a:ext uri="{FF2B5EF4-FFF2-40B4-BE49-F238E27FC236}">
                <a16:creationId xmlns:a16="http://schemas.microsoft.com/office/drawing/2014/main" id="{F3751316-25E6-D704-2ED1-77FA760F0F71}"/>
              </a:ext>
            </a:extLst>
          </p:cNvPr>
          <p:cNvSpPr/>
          <p:nvPr userDrawn="1"/>
        </p:nvSpPr>
        <p:spPr>
          <a:xfrm>
            <a:off x="7223925" y="2486103"/>
            <a:ext cx="633473" cy="635510"/>
          </a:xfrm>
          <a:custGeom>
            <a:avLst/>
            <a:gdLst/>
            <a:ahLst/>
            <a:cxnLst/>
            <a:rect l="l" t="t" r="r" b="b"/>
            <a:pathLst>
              <a:path w="633473" h="635510">
                <a:moveTo>
                  <a:pt x="0" y="0"/>
                </a:moveTo>
                <a:lnTo>
                  <a:pt x="633473" y="0"/>
                </a:lnTo>
                <a:lnTo>
                  <a:pt x="633473" y="635510"/>
                </a:lnTo>
                <a:lnTo>
                  <a:pt x="0" y="635510"/>
                </a:lnTo>
                <a:lnTo>
                  <a:pt x="0" y="0"/>
                </a:lnTo>
                <a:close/>
              </a:path>
            </a:pathLst>
          </a:custGeom>
          <a:blipFill>
            <a:blip r:embed="rId153"/>
            <a:stretch>
              <a:fillRect l="-160" r="-160"/>
            </a:stretch>
          </a:blipFill>
        </p:spPr>
        <p:txBody>
          <a:bodyPr/>
          <a:lstStyle/>
          <a:p>
            <a:endParaRPr lang="nl-NL"/>
          </a:p>
        </p:txBody>
      </p:sp>
      <p:sp>
        <p:nvSpPr>
          <p:cNvPr id="234" name="Freeform 154">
            <a:extLst>
              <a:ext uri="{FF2B5EF4-FFF2-40B4-BE49-F238E27FC236}">
                <a16:creationId xmlns:a16="http://schemas.microsoft.com/office/drawing/2014/main" id="{CC276B28-6657-6E06-1A2E-D5D839F47A48}"/>
              </a:ext>
            </a:extLst>
          </p:cNvPr>
          <p:cNvSpPr/>
          <p:nvPr userDrawn="1"/>
        </p:nvSpPr>
        <p:spPr>
          <a:xfrm>
            <a:off x="5613764" y="2486103"/>
            <a:ext cx="633473" cy="635510"/>
          </a:xfrm>
          <a:custGeom>
            <a:avLst/>
            <a:gdLst/>
            <a:ahLst/>
            <a:cxnLst/>
            <a:rect l="l" t="t" r="r" b="b"/>
            <a:pathLst>
              <a:path w="633473" h="635510">
                <a:moveTo>
                  <a:pt x="0" y="0"/>
                </a:moveTo>
                <a:lnTo>
                  <a:pt x="633473" y="0"/>
                </a:lnTo>
                <a:lnTo>
                  <a:pt x="633473" y="635510"/>
                </a:lnTo>
                <a:lnTo>
                  <a:pt x="0" y="635510"/>
                </a:lnTo>
                <a:lnTo>
                  <a:pt x="0" y="0"/>
                </a:lnTo>
                <a:close/>
              </a:path>
            </a:pathLst>
          </a:custGeom>
          <a:blipFill>
            <a:blip r:embed="rId154"/>
            <a:stretch>
              <a:fillRect l="-160" r="-160"/>
            </a:stretch>
          </a:blipFill>
        </p:spPr>
        <p:txBody>
          <a:bodyPr/>
          <a:lstStyle/>
          <a:p>
            <a:endParaRPr lang="nl-NL"/>
          </a:p>
        </p:txBody>
      </p:sp>
      <p:sp>
        <p:nvSpPr>
          <p:cNvPr id="235" name="Freeform 155">
            <a:extLst>
              <a:ext uri="{FF2B5EF4-FFF2-40B4-BE49-F238E27FC236}">
                <a16:creationId xmlns:a16="http://schemas.microsoft.com/office/drawing/2014/main" id="{0A20B24D-2C31-250E-A94D-09A7126EF00C}"/>
              </a:ext>
            </a:extLst>
          </p:cNvPr>
          <p:cNvSpPr/>
          <p:nvPr userDrawn="1"/>
        </p:nvSpPr>
        <p:spPr>
          <a:xfrm>
            <a:off x="12372801" y="1709397"/>
            <a:ext cx="635510" cy="635510"/>
          </a:xfrm>
          <a:custGeom>
            <a:avLst/>
            <a:gdLst/>
            <a:ahLst/>
            <a:cxnLst/>
            <a:rect l="l" t="t" r="r" b="b"/>
            <a:pathLst>
              <a:path w="635510" h="635510">
                <a:moveTo>
                  <a:pt x="0" y="0"/>
                </a:moveTo>
                <a:lnTo>
                  <a:pt x="635510" y="0"/>
                </a:lnTo>
                <a:lnTo>
                  <a:pt x="635510" y="635509"/>
                </a:lnTo>
                <a:lnTo>
                  <a:pt x="0" y="635509"/>
                </a:lnTo>
                <a:lnTo>
                  <a:pt x="0" y="0"/>
                </a:lnTo>
                <a:close/>
              </a:path>
            </a:pathLst>
          </a:custGeom>
          <a:blipFill>
            <a:blip r:embed="rId155"/>
            <a:stretch>
              <a:fillRect/>
            </a:stretch>
          </a:blipFill>
        </p:spPr>
        <p:txBody>
          <a:bodyPr/>
          <a:lstStyle/>
          <a:p>
            <a:endParaRPr lang="nl-NL"/>
          </a:p>
        </p:txBody>
      </p:sp>
      <p:sp>
        <p:nvSpPr>
          <p:cNvPr id="236" name="TextBox 156">
            <a:extLst>
              <a:ext uri="{FF2B5EF4-FFF2-40B4-BE49-F238E27FC236}">
                <a16:creationId xmlns:a16="http://schemas.microsoft.com/office/drawing/2014/main" id="{83E11BE0-F092-895C-E127-4C4CF20088AF}"/>
              </a:ext>
            </a:extLst>
          </p:cNvPr>
          <p:cNvSpPr txBox="1"/>
          <p:nvPr userDrawn="1"/>
        </p:nvSpPr>
        <p:spPr>
          <a:xfrm>
            <a:off x="573125" y="524049"/>
            <a:ext cx="11490300" cy="769441"/>
          </a:xfrm>
          <a:prstGeom prst="rect">
            <a:avLst/>
          </a:prstGeom>
        </p:spPr>
        <p:txBody>
          <a:bodyPr lIns="0" tIns="0" rIns="0" bIns="0" rtlCol="0" anchor="t">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lang="en-US" sz="3000" b="1" dirty="0">
                <a:solidFill>
                  <a:srgbClr val="000000"/>
                </a:solidFill>
                <a:latin typeface="Amnesty Trade Gothic Cn" panose="020B0506040303020004" pitchFamily="34" charset="77"/>
                <a:ea typeface="Amnesty Trade Gothic 1 Bold"/>
                <a:cs typeface="Amnesty Trade Gothic 1 Bold"/>
                <a:sym typeface="Amnesty Trade Gothic 1 Bold"/>
              </a:rPr>
              <a:t>AMNESTY ICONEN – </a:t>
            </a:r>
            <a:r>
              <a:rPr lang="en-US" sz="3000" b="1" dirty="0" err="1">
                <a:solidFill>
                  <a:srgbClr val="000000"/>
                </a:solidFill>
                <a:latin typeface="Amnesty Trade Gothic Cn" panose="020B0506040303020004" pitchFamily="34" charset="77"/>
                <a:ea typeface="Amnesty Trade Gothic 1 Bold"/>
                <a:cs typeface="Amnesty Trade Gothic 1 Bold"/>
                <a:sym typeface="Amnesty Trade Gothic 1 Bold"/>
              </a:rPr>
              <a:t>deze</a:t>
            </a:r>
            <a:r>
              <a:rPr lang="en-US" sz="3000" b="1" dirty="0">
                <a:solidFill>
                  <a:srgbClr val="000000"/>
                </a:solidFill>
                <a:latin typeface="Amnesty Trade Gothic Cn" panose="020B0506040303020004" pitchFamily="34" charset="77"/>
                <a:ea typeface="Amnesty Trade Gothic 1 Bold"/>
                <a:cs typeface="Amnesty Trade Gothic 1 Bold"/>
                <a:sym typeface="Amnesty Trade Gothic 1 Bold"/>
              </a:rPr>
              <a:t> slide </a:t>
            </a:r>
            <a:r>
              <a:rPr lang="en-US" sz="3000" b="1" dirty="0" err="1">
                <a:solidFill>
                  <a:srgbClr val="000000"/>
                </a:solidFill>
                <a:latin typeface="Amnesty Trade Gothic Cn" panose="020B0506040303020004" pitchFamily="34" charset="77"/>
                <a:ea typeface="Amnesty Trade Gothic 1 Bold"/>
                <a:cs typeface="Amnesty Trade Gothic 1 Bold"/>
                <a:sym typeface="Amnesty Trade Gothic 1 Bold"/>
              </a:rPr>
              <a:t>dient</a:t>
            </a:r>
            <a:r>
              <a:rPr lang="en-US" sz="3000" b="1" dirty="0">
                <a:solidFill>
                  <a:srgbClr val="000000"/>
                </a:solidFill>
                <a:latin typeface="Amnesty Trade Gothic Cn" panose="020B0506040303020004" pitchFamily="34" charset="77"/>
                <a:ea typeface="Amnesty Trade Gothic 1 Bold"/>
                <a:cs typeface="Amnesty Trade Gothic 1 Bold"/>
                <a:sym typeface="Amnesty Trade Gothic 1 Bold"/>
              </a:rPr>
              <a:t> </a:t>
            </a:r>
            <a:r>
              <a:rPr lang="en-US" sz="3000" b="1" dirty="0" err="1">
                <a:solidFill>
                  <a:srgbClr val="000000"/>
                </a:solidFill>
                <a:latin typeface="Amnesty Trade Gothic Cn" panose="020B0506040303020004" pitchFamily="34" charset="77"/>
                <a:ea typeface="Amnesty Trade Gothic 1 Bold"/>
                <a:cs typeface="Amnesty Trade Gothic 1 Bold"/>
                <a:sym typeface="Amnesty Trade Gothic 1 Bold"/>
              </a:rPr>
              <a:t>ter</a:t>
            </a:r>
            <a:r>
              <a:rPr lang="en-US" sz="3000" b="1" dirty="0">
                <a:solidFill>
                  <a:srgbClr val="000000"/>
                </a:solidFill>
                <a:latin typeface="Amnesty Trade Gothic Cn" panose="020B0506040303020004" pitchFamily="34" charset="77"/>
                <a:ea typeface="Amnesty Trade Gothic 1 Bold"/>
                <a:cs typeface="Amnesty Trade Gothic 1 Bold"/>
                <a:sym typeface="Amnesty Trade Gothic 1 Bold"/>
              </a:rPr>
              <a:t> </a:t>
            </a:r>
            <a:r>
              <a:rPr lang="en-US" sz="3000" b="1" dirty="0" err="1">
                <a:solidFill>
                  <a:srgbClr val="000000"/>
                </a:solidFill>
                <a:latin typeface="Amnesty Trade Gothic Cn" panose="020B0506040303020004" pitchFamily="34" charset="77"/>
                <a:ea typeface="Amnesty Trade Gothic 1 Bold"/>
                <a:cs typeface="Amnesty Trade Gothic 1 Bold"/>
                <a:sym typeface="Amnesty Trade Gothic 1 Bold"/>
              </a:rPr>
              <a:t>illustratie</a:t>
            </a:r>
            <a:endParaRPr lang="en-US" sz="3000" b="1" dirty="0">
              <a:solidFill>
                <a:srgbClr val="000000"/>
              </a:solidFill>
              <a:latin typeface="Amnesty Trade Gothic Cn" panose="020B0506040303020004" pitchFamily="34" charset="77"/>
              <a:ea typeface="Amnesty Trade Gothic 1 Bold"/>
              <a:cs typeface="Amnesty Trade Gothic 1 Bold"/>
              <a:sym typeface="Amnesty Trade Gothic 1 Bold"/>
            </a:endParaRPr>
          </a:p>
          <a:p>
            <a:pPr algn="l">
              <a:lnSpc>
                <a:spcPts val="3000"/>
              </a:lnSpc>
            </a:pPr>
            <a:endParaRPr lang="en-US" sz="3000" b="1" dirty="0">
              <a:solidFill>
                <a:srgbClr val="000000"/>
              </a:solidFill>
              <a:latin typeface="Amnesty Trade Gothic Cn" panose="020B0506040303020004" pitchFamily="34" charset="77"/>
              <a:ea typeface="Amnesty Trade Gothic 1 Bold"/>
              <a:cs typeface="Amnesty Trade Gothic 1 Bold"/>
              <a:sym typeface="Amnesty Trade Gothic 1 Bold"/>
            </a:endParaRPr>
          </a:p>
        </p:txBody>
      </p:sp>
      <p:grpSp>
        <p:nvGrpSpPr>
          <p:cNvPr id="237" name="Group 157">
            <a:extLst>
              <a:ext uri="{FF2B5EF4-FFF2-40B4-BE49-F238E27FC236}">
                <a16:creationId xmlns:a16="http://schemas.microsoft.com/office/drawing/2014/main" id="{25E2C9E6-BC70-37B0-0157-AF898DB3E360}"/>
              </a:ext>
            </a:extLst>
          </p:cNvPr>
          <p:cNvGrpSpPr/>
          <p:nvPr userDrawn="1"/>
        </p:nvGrpSpPr>
        <p:grpSpPr>
          <a:xfrm>
            <a:off x="573125" y="1146488"/>
            <a:ext cx="2382767" cy="281454"/>
            <a:chOff x="0" y="0"/>
            <a:chExt cx="3118813" cy="368397"/>
          </a:xfrm>
        </p:grpSpPr>
        <p:sp>
          <p:nvSpPr>
            <p:cNvPr id="238" name="Freeform 158">
              <a:extLst>
                <a:ext uri="{FF2B5EF4-FFF2-40B4-BE49-F238E27FC236}">
                  <a16:creationId xmlns:a16="http://schemas.microsoft.com/office/drawing/2014/main" id="{E5830D59-9FE4-9D2B-F830-5F6107449556}"/>
                </a:ext>
              </a:extLst>
            </p:cNvPr>
            <p:cNvSpPr/>
            <p:nvPr/>
          </p:nvSpPr>
          <p:spPr>
            <a:xfrm>
              <a:off x="0" y="0"/>
              <a:ext cx="3118839" cy="368365"/>
            </a:xfrm>
            <a:custGeom>
              <a:avLst/>
              <a:gdLst/>
              <a:ahLst/>
              <a:cxnLst/>
              <a:rect l="l" t="t" r="r" b="b"/>
              <a:pathLst>
                <a:path w="3118839" h="368365">
                  <a:moveTo>
                    <a:pt x="0" y="0"/>
                  </a:moveTo>
                  <a:lnTo>
                    <a:pt x="3118839" y="0"/>
                  </a:lnTo>
                  <a:lnTo>
                    <a:pt x="3118839" y="368365"/>
                  </a:lnTo>
                  <a:lnTo>
                    <a:pt x="0" y="368365"/>
                  </a:lnTo>
                  <a:close/>
                </a:path>
              </a:pathLst>
            </a:custGeom>
            <a:solidFill>
              <a:srgbClr val="FFFF00"/>
            </a:solidFill>
          </p:spPr>
          <p:txBody>
            <a:bodyPr/>
            <a:lstStyle/>
            <a:p>
              <a:endParaRPr lang="nl-NL"/>
            </a:p>
          </p:txBody>
        </p:sp>
      </p:grpSp>
    </p:spTree>
    <p:extLst>
      <p:ext uri="{BB962C8B-B14F-4D97-AF65-F5344CB8AC3E}">
        <p14:creationId xmlns:p14="http://schemas.microsoft.com/office/powerpoint/2010/main" val="1354392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CA98345-801E-CB05-B4FD-293B6B1665E9}"/>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2" y="-41076"/>
            <a:ext cx="18288001" cy="10287001"/>
          </a:xfrm>
          <a:prstGeom prst="rect">
            <a:avLst/>
          </a:prstGeom>
        </p:spPr>
      </p:pic>
      <p:sp>
        <p:nvSpPr>
          <p:cNvPr id="26" name="Title Placeholder 1">
            <a:extLst>
              <a:ext uri="{FF2B5EF4-FFF2-40B4-BE49-F238E27FC236}">
                <a16:creationId xmlns:a16="http://schemas.microsoft.com/office/drawing/2014/main" id="{96D20529-4E84-EA4C-1C0C-652387BE75EF}"/>
              </a:ext>
            </a:extLst>
          </p:cNvPr>
          <p:cNvSpPr>
            <a:spLocks noGrp="1"/>
          </p:cNvSpPr>
          <p:nvPr>
            <p:ph type="title" hasCustomPrompt="1"/>
          </p:nvPr>
        </p:nvSpPr>
        <p:spPr>
          <a:xfrm>
            <a:off x="609600" y="460000"/>
            <a:ext cx="8229600" cy="721100"/>
          </a:xfrm>
          <a:prstGeom prst="rect">
            <a:avLst/>
          </a:prstGeom>
        </p:spPr>
        <p:txBody>
          <a:bodyPr vert="horz" lIns="91440" tIns="45720" rIns="91440" bIns="45720" rtlCol="0" anchor="ctr">
            <a:normAutofit/>
          </a:bodyPr>
          <a:lstStyle>
            <a:lvl1pPr algn="l">
              <a:defRPr sz="3000" b="1" i="0">
                <a:latin typeface="Amnesty Trade Gothic Cn" panose="020B0506040303020004" pitchFamily="34" charset="77"/>
              </a:defRPr>
            </a:lvl1pPr>
          </a:lstStyle>
          <a:p>
            <a:r>
              <a:rPr lang="en-US" dirty="0"/>
              <a:t>TITEL / HOOFDSTUK IN KAPITALEN</a:t>
            </a:r>
          </a:p>
        </p:txBody>
      </p:sp>
      <p:sp>
        <p:nvSpPr>
          <p:cNvPr id="2" name="Tijdelijke aanduiding voor tekst 4">
            <a:extLst>
              <a:ext uri="{FF2B5EF4-FFF2-40B4-BE49-F238E27FC236}">
                <a16:creationId xmlns:a16="http://schemas.microsoft.com/office/drawing/2014/main" id="{63A6E384-F73E-4F65-DBB5-0A79FE70F69E}"/>
              </a:ext>
            </a:extLst>
          </p:cNvPr>
          <p:cNvSpPr>
            <a:spLocks noGrp="1"/>
          </p:cNvSpPr>
          <p:nvPr>
            <p:ph type="body" sz="quarter" idx="11" hasCustomPrompt="1"/>
          </p:nvPr>
        </p:nvSpPr>
        <p:spPr>
          <a:xfrm>
            <a:off x="575763" y="1816455"/>
            <a:ext cx="16705141" cy="6135358"/>
          </a:xfrm>
        </p:spPr>
        <p:txBody>
          <a:bodyPr>
            <a:noAutofit/>
          </a:bodyPr>
          <a:lstStyle>
            <a:lvl1pPr marL="0" indent="0" algn="l">
              <a:lnSpc>
                <a:spcPts val="16000"/>
              </a:lnSpc>
              <a:spcBef>
                <a:spcPts val="200"/>
              </a:spcBef>
              <a:buNone/>
              <a:defRPr sz="16000" b="1" i="0" spc="0">
                <a:solidFill>
                  <a:schemeClr val="tx1"/>
                </a:solidFill>
                <a:latin typeface="Amnesty Trade Gothic Cn" panose="020B0506040303020004" pitchFamily="34" charset="77"/>
              </a:defRPr>
            </a:lvl1pPr>
          </a:lstStyle>
          <a:p>
            <a:pPr algn="l">
              <a:lnSpc>
                <a:spcPts val="16000"/>
              </a:lnSpc>
            </a:pPr>
            <a:r>
              <a:rPr lang="en-US" sz="16000" b="1" spc="-240" dirty="0">
                <a:solidFill>
                  <a:srgbClr val="000000"/>
                </a:solidFill>
                <a:latin typeface="Amnesty Trade Gothic Cn" panose="020B0506040303020004" pitchFamily="34" charset="77"/>
                <a:ea typeface="Amnesty Trade Gothic 1 Bold"/>
                <a:cs typeface="Amnesty Trade Gothic 1 Bold"/>
                <a:sym typeface="Amnesty Trade Gothic 1 Bold"/>
              </a:rPr>
              <a:t>CAMPAGNETITEL</a:t>
            </a:r>
            <a:br>
              <a:rPr lang="en-US" sz="16000" b="1" spc="-240" dirty="0">
                <a:solidFill>
                  <a:srgbClr val="000000"/>
                </a:solidFill>
                <a:latin typeface="Amnesty Trade Gothic Cn" panose="020B0506040303020004" pitchFamily="34" charset="77"/>
                <a:ea typeface="Amnesty Trade Gothic 1 Bold"/>
                <a:cs typeface="Amnesty Trade Gothic 1 Bold"/>
                <a:sym typeface="Amnesty Trade Gothic 1 Bold"/>
              </a:rPr>
            </a:br>
            <a:r>
              <a:rPr lang="en-US" sz="16000" b="1" spc="-240" dirty="0">
                <a:solidFill>
                  <a:srgbClr val="000000"/>
                </a:solidFill>
                <a:latin typeface="Amnesty Trade Gothic Cn" panose="020B0506040303020004" pitchFamily="34" charset="77"/>
                <a:ea typeface="Amnesty Trade Gothic 1 Bold"/>
                <a:cs typeface="Amnesty Trade Gothic 1 Bold"/>
                <a:sym typeface="Amnesty Trade Gothic 1 Bold"/>
              </a:rPr>
              <a:t>PLAATS JE HIER IN CAPS</a:t>
            </a:r>
          </a:p>
        </p:txBody>
      </p:sp>
      <p:sp>
        <p:nvSpPr>
          <p:cNvPr id="4" name="Tijdelijke aanduiding voor tekst 4">
            <a:extLst>
              <a:ext uri="{FF2B5EF4-FFF2-40B4-BE49-F238E27FC236}">
                <a16:creationId xmlns:a16="http://schemas.microsoft.com/office/drawing/2014/main" id="{110D4445-BBF2-421E-6D7E-21FACD732457}"/>
              </a:ext>
            </a:extLst>
          </p:cNvPr>
          <p:cNvSpPr>
            <a:spLocks noGrp="1"/>
          </p:cNvSpPr>
          <p:nvPr>
            <p:ph type="body" sz="quarter" idx="10" hasCustomPrompt="1"/>
          </p:nvPr>
        </p:nvSpPr>
        <p:spPr>
          <a:xfrm>
            <a:off x="595390" y="7970387"/>
            <a:ext cx="13731319" cy="1637610"/>
          </a:xfrm>
        </p:spPr>
        <p:txBody>
          <a:bodyPr>
            <a:normAutofit/>
          </a:bodyPr>
          <a:lstStyle>
            <a:lvl1pPr marL="0" indent="0">
              <a:buNone/>
              <a:defRPr sz="3200" b="0" i="0">
                <a:solidFill>
                  <a:schemeClr val="tx1"/>
                </a:solidFill>
                <a:latin typeface="Amnesty Trade Gothic Light" panose="020B0403040303020004" pitchFamily="34" charset="77"/>
              </a:defRPr>
            </a:lvl1pPr>
          </a:lstStyle>
          <a:p>
            <a:pPr lvl="0"/>
            <a:r>
              <a:rPr lang="nl-NL" dirty="0"/>
              <a:t>Ondertitel kan hier </a:t>
            </a:r>
            <a:br>
              <a:rPr lang="nl-NL" dirty="0"/>
            </a:br>
            <a:r>
              <a:rPr lang="nl-NL" dirty="0"/>
              <a:t>Naam en Achternaam, Afdeling</a:t>
            </a:r>
          </a:p>
        </p:txBody>
      </p:sp>
    </p:spTree>
    <p:extLst>
      <p:ext uri="{BB962C8B-B14F-4D97-AF65-F5344CB8AC3E}">
        <p14:creationId xmlns:p14="http://schemas.microsoft.com/office/powerpoint/2010/main" val="23256820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agrammen en grafieken">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6CB762A-0105-4241-362C-EBFAD899D308}"/>
              </a:ext>
            </a:extLst>
          </p:cNvPr>
          <p:cNvPicPr>
            <a:picLocks noChangeAspect="1"/>
          </p:cNvPicPr>
          <p:nvPr userDrawn="1"/>
        </p:nvPicPr>
        <p:blipFill>
          <a:blip r:embed="rId2"/>
          <a:stretch>
            <a:fillRect/>
          </a:stretch>
        </p:blipFill>
        <p:spPr>
          <a:xfrm>
            <a:off x="12417792" y="4878514"/>
            <a:ext cx="5937294" cy="5525928"/>
          </a:xfrm>
          <a:prstGeom prst="rect">
            <a:avLst/>
          </a:prstGeom>
        </p:spPr>
      </p:pic>
      <p:pic>
        <p:nvPicPr>
          <p:cNvPr id="3" name="Picture 3">
            <a:extLst>
              <a:ext uri="{FF2B5EF4-FFF2-40B4-BE49-F238E27FC236}">
                <a16:creationId xmlns:a16="http://schemas.microsoft.com/office/drawing/2014/main" id="{2ED37086-FB9B-236C-7EB4-688A57748F05}"/>
              </a:ext>
            </a:extLst>
          </p:cNvPr>
          <p:cNvPicPr>
            <a:picLocks noChangeAspect="1"/>
          </p:cNvPicPr>
          <p:nvPr userDrawn="1"/>
        </p:nvPicPr>
        <p:blipFill>
          <a:blip r:embed="rId3"/>
          <a:stretch>
            <a:fillRect/>
          </a:stretch>
        </p:blipFill>
        <p:spPr>
          <a:xfrm>
            <a:off x="12417792" y="-73524"/>
            <a:ext cx="5937294" cy="5525928"/>
          </a:xfrm>
          <a:prstGeom prst="rect">
            <a:avLst/>
          </a:prstGeom>
        </p:spPr>
      </p:pic>
      <p:grpSp>
        <p:nvGrpSpPr>
          <p:cNvPr id="4" name="Group 4">
            <a:extLst>
              <a:ext uri="{FF2B5EF4-FFF2-40B4-BE49-F238E27FC236}">
                <a16:creationId xmlns:a16="http://schemas.microsoft.com/office/drawing/2014/main" id="{8595A52B-E239-F7E8-EDA0-9C999199AE22}"/>
              </a:ext>
            </a:extLst>
          </p:cNvPr>
          <p:cNvGrpSpPr/>
          <p:nvPr userDrawn="1"/>
        </p:nvGrpSpPr>
        <p:grpSpPr>
          <a:xfrm>
            <a:off x="0" y="0"/>
            <a:ext cx="9144000" cy="10287000"/>
            <a:chOff x="0" y="0"/>
            <a:chExt cx="2408296" cy="2709333"/>
          </a:xfrm>
        </p:grpSpPr>
        <p:sp>
          <p:nvSpPr>
            <p:cNvPr id="6" name="Freeform 5">
              <a:extLst>
                <a:ext uri="{FF2B5EF4-FFF2-40B4-BE49-F238E27FC236}">
                  <a16:creationId xmlns:a16="http://schemas.microsoft.com/office/drawing/2014/main" id="{4B7D46FC-716B-AE56-753D-7356FBCEE02D}"/>
                </a:ext>
              </a:extLst>
            </p:cNvPr>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D8D8D8"/>
            </a:solidFill>
          </p:spPr>
          <p:txBody>
            <a:bodyPr/>
            <a:lstStyle/>
            <a:p>
              <a:endParaRPr lang="nl-NL"/>
            </a:p>
          </p:txBody>
        </p:sp>
        <p:sp>
          <p:nvSpPr>
            <p:cNvPr id="7" name="TextBox 6">
              <a:extLst>
                <a:ext uri="{FF2B5EF4-FFF2-40B4-BE49-F238E27FC236}">
                  <a16:creationId xmlns:a16="http://schemas.microsoft.com/office/drawing/2014/main" id="{D14A7DE2-77B7-4BF3-C4FE-1E5260CD804B}"/>
                </a:ext>
              </a:extLst>
            </p:cNvPr>
            <p:cNvSpPr txBox="1"/>
            <p:nvPr/>
          </p:nvSpPr>
          <p:spPr>
            <a:xfrm>
              <a:off x="0" y="-38100"/>
              <a:ext cx="2408296" cy="2747433"/>
            </a:xfrm>
            <a:prstGeom prst="rect">
              <a:avLst/>
            </a:prstGeom>
          </p:spPr>
          <p:txBody>
            <a:bodyPr lIns="50800" tIns="50800" rIns="50800" bIns="50800" rtlCol="0" anchor="ctr"/>
            <a:lstStyle/>
            <a:p>
              <a:pPr algn="ctr">
                <a:lnSpc>
                  <a:spcPts val="2659"/>
                </a:lnSpc>
              </a:pPr>
              <a:endParaRPr/>
            </a:p>
          </p:txBody>
        </p:sp>
      </p:grpSp>
      <p:pic>
        <p:nvPicPr>
          <p:cNvPr id="8" name="Picture 7">
            <a:extLst>
              <a:ext uri="{FF2B5EF4-FFF2-40B4-BE49-F238E27FC236}">
                <a16:creationId xmlns:a16="http://schemas.microsoft.com/office/drawing/2014/main" id="{45C52195-DF84-1C83-069D-71D45CB7B5DD}"/>
              </a:ext>
            </a:extLst>
          </p:cNvPr>
          <p:cNvPicPr>
            <a:picLocks noChangeAspect="1"/>
          </p:cNvPicPr>
          <p:nvPr userDrawn="1"/>
        </p:nvPicPr>
        <p:blipFill>
          <a:blip r:embed="rId4"/>
          <a:stretch>
            <a:fillRect/>
          </a:stretch>
        </p:blipFill>
        <p:spPr>
          <a:xfrm>
            <a:off x="-94703" y="1724076"/>
            <a:ext cx="4829558" cy="4797414"/>
          </a:xfrm>
          <a:prstGeom prst="rect">
            <a:avLst/>
          </a:prstGeom>
        </p:spPr>
      </p:pic>
      <p:pic>
        <p:nvPicPr>
          <p:cNvPr id="19" name="Picture 8">
            <a:extLst>
              <a:ext uri="{FF2B5EF4-FFF2-40B4-BE49-F238E27FC236}">
                <a16:creationId xmlns:a16="http://schemas.microsoft.com/office/drawing/2014/main" id="{A8AED344-EE11-09A6-AE3A-96FC2CA90ED4}"/>
              </a:ext>
            </a:extLst>
          </p:cNvPr>
          <p:cNvPicPr>
            <a:picLocks noChangeAspect="1"/>
          </p:cNvPicPr>
          <p:nvPr userDrawn="1"/>
        </p:nvPicPr>
        <p:blipFill>
          <a:blip r:embed="rId5"/>
          <a:stretch>
            <a:fillRect/>
          </a:stretch>
        </p:blipFill>
        <p:spPr>
          <a:xfrm>
            <a:off x="168224" y="6473097"/>
            <a:ext cx="2813897" cy="2813897"/>
          </a:xfrm>
          <a:prstGeom prst="rect">
            <a:avLst/>
          </a:prstGeom>
        </p:spPr>
      </p:pic>
      <p:pic>
        <p:nvPicPr>
          <p:cNvPr id="24" name="Picture 9">
            <a:extLst>
              <a:ext uri="{FF2B5EF4-FFF2-40B4-BE49-F238E27FC236}">
                <a16:creationId xmlns:a16="http://schemas.microsoft.com/office/drawing/2014/main" id="{8B4BF030-6828-AB4C-EF86-7A6E74FC6793}"/>
              </a:ext>
            </a:extLst>
          </p:cNvPr>
          <p:cNvPicPr>
            <a:picLocks noChangeAspect="1"/>
          </p:cNvPicPr>
          <p:nvPr userDrawn="1"/>
        </p:nvPicPr>
        <p:blipFill>
          <a:blip r:embed="rId6"/>
          <a:stretch>
            <a:fillRect/>
          </a:stretch>
        </p:blipFill>
        <p:spPr>
          <a:xfrm>
            <a:off x="3134367" y="6473097"/>
            <a:ext cx="2813897" cy="2813897"/>
          </a:xfrm>
          <a:prstGeom prst="rect">
            <a:avLst/>
          </a:prstGeom>
        </p:spPr>
      </p:pic>
      <p:pic>
        <p:nvPicPr>
          <p:cNvPr id="25" name="Picture 10">
            <a:extLst>
              <a:ext uri="{FF2B5EF4-FFF2-40B4-BE49-F238E27FC236}">
                <a16:creationId xmlns:a16="http://schemas.microsoft.com/office/drawing/2014/main" id="{94DC6515-260A-8C73-7C23-819243956601}"/>
              </a:ext>
            </a:extLst>
          </p:cNvPr>
          <p:cNvPicPr>
            <a:picLocks noChangeAspect="1"/>
          </p:cNvPicPr>
          <p:nvPr userDrawn="1"/>
        </p:nvPicPr>
        <p:blipFill>
          <a:blip r:embed="rId7"/>
          <a:stretch>
            <a:fillRect/>
          </a:stretch>
        </p:blipFill>
        <p:spPr>
          <a:xfrm>
            <a:off x="6099205" y="6473097"/>
            <a:ext cx="2813897" cy="2813897"/>
          </a:xfrm>
          <a:prstGeom prst="rect">
            <a:avLst/>
          </a:prstGeom>
        </p:spPr>
      </p:pic>
      <p:pic>
        <p:nvPicPr>
          <p:cNvPr id="26" name="Picture 11">
            <a:extLst>
              <a:ext uri="{FF2B5EF4-FFF2-40B4-BE49-F238E27FC236}">
                <a16:creationId xmlns:a16="http://schemas.microsoft.com/office/drawing/2014/main" id="{931965A3-4282-34FC-DC07-76F1D0C1EC0C}"/>
              </a:ext>
            </a:extLst>
          </p:cNvPr>
          <p:cNvPicPr>
            <a:picLocks noChangeAspect="1"/>
          </p:cNvPicPr>
          <p:nvPr userDrawn="1"/>
        </p:nvPicPr>
        <p:blipFill>
          <a:blip r:embed="rId8"/>
          <a:stretch>
            <a:fillRect/>
          </a:stretch>
        </p:blipFill>
        <p:spPr>
          <a:xfrm>
            <a:off x="4155455" y="1311642"/>
            <a:ext cx="4960191" cy="5244420"/>
          </a:xfrm>
          <a:prstGeom prst="rect">
            <a:avLst/>
          </a:prstGeom>
        </p:spPr>
      </p:pic>
      <p:grpSp>
        <p:nvGrpSpPr>
          <p:cNvPr id="27" name="Group 12">
            <a:extLst>
              <a:ext uri="{FF2B5EF4-FFF2-40B4-BE49-F238E27FC236}">
                <a16:creationId xmlns:a16="http://schemas.microsoft.com/office/drawing/2014/main" id="{0A046ABE-AA5E-F986-05A0-0EC87F06BA3B}"/>
              </a:ext>
            </a:extLst>
          </p:cNvPr>
          <p:cNvGrpSpPr/>
          <p:nvPr userDrawn="1"/>
        </p:nvGrpSpPr>
        <p:grpSpPr>
          <a:xfrm rot="-5400000">
            <a:off x="10239517" y="6561152"/>
            <a:ext cx="892794" cy="892794"/>
            <a:chOff x="0" y="0"/>
            <a:chExt cx="304706" cy="304706"/>
          </a:xfrm>
        </p:grpSpPr>
        <p:sp>
          <p:nvSpPr>
            <p:cNvPr id="28" name="Freeform 13">
              <a:extLst>
                <a:ext uri="{FF2B5EF4-FFF2-40B4-BE49-F238E27FC236}">
                  <a16:creationId xmlns:a16="http://schemas.microsoft.com/office/drawing/2014/main" id="{23111BE8-63AD-B7CD-6705-F7E54DCE0044}"/>
                </a:ext>
              </a:extLst>
            </p:cNvPr>
            <p:cNvSpPr/>
            <p:nvPr/>
          </p:nvSpPr>
          <p:spPr>
            <a:xfrm>
              <a:off x="0" y="0"/>
              <a:ext cx="304706" cy="304706"/>
            </a:xfrm>
            <a:custGeom>
              <a:avLst/>
              <a:gdLst/>
              <a:ahLst/>
              <a:cxnLst/>
              <a:rect l="l" t="t" r="r" b="b"/>
              <a:pathLst>
                <a:path w="304706" h="304706">
                  <a:moveTo>
                    <a:pt x="0" y="0"/>
                  </a:moveTo>
                  <a:lnTo>
                    <a:pt x="304706" y="0"/>
                  </a:lnTo>
                  <a:lnTo>
                    <a:pt x="304706" y="304706"/>
                  </a:lnTo>
                  <a:lnTo>
                    <a:pt x="0" y="304706"/>
                  </a:lnTo>
                  <a:close/>
                </a:path>
              </a:pathLst>
            </a:custGeom>
            <a:solidFill>
              <a:srgbClr val="000000"/>
            </a:solidFill>
          </p:spPr>
          <p:txBody>
            <a:bodyPr/>
            <a:lstStyle/>
            <a:p>
              <a:endParaRPr lang="nl-NL"/>
            </a:p>
          </p:txBody>
        </p:sp>
        <p:sp>
          <p:nvSpPr>
            <p:cNvPr id="29" name="TextBox 14">
              <a:extLst>
                <a:ext uri="{FF2B5EF4-FFF2-40B4-BE49-F238E27FC236}">
                  <a16:creationId xmlns:a16="http://schemas.microsoft.com/office/drawing/2014/main" id="{49DE5547-DCD4-3E65-34FF-32108A463AB4}"/>
                </a:ext>
              </a:extLst>
            </p:cNvPr>
            <p:cNvSpPr txBox="1"/>
            <p:nvPr/>
          </p:nvSpPr>
          <p:spPr>
            <a:xfrm>
              <a:off x="0" y="-38100"/>
              <a:ext cx="304706" cy="342806"/>
            </a:xfrm>
            <a:prstGeom prst="rect">
              <a:avLst/>
            </a:prstGeom>
          </p:spPr>
          <p:txBody>
            <a:bodyPr lIns="39202" tIns="39202" rIns="39202" bIns="39202" rtlCol="0" anchor="ctr"/>
            <a:lstStyle/>
            <a:p>
              <a:pPr algn="ctr">
                <a:lnSpc>
                  <a:spcPts val="2660"/>
                </a:lnSpc>
              </a:pPr>
              <a:endParaRPr/>
            </a:p>
          </p:txBody>
        </p:sp>
      </p:grpSp>
      <p:grpSp>
        <p:nvGrpSpPr>
          <p:cNvPr id="30" name="Group 15">
            <a:extLst>
              <a:ext uri="{FF2B5EF4-FFF2-40B4-BE49-F238E27FC236}">
                <a16:creationId xmlns:a16="http://schemas.microsoft.com/office/drawing/2014/main" id="{DB4A8C75-5B5B-8B02-9193-F259F5D10B2C}"/>
              </a:ext>
            </a:extLst>
          </p:cNvPr>
          <p:cNvGrpSpPr/>
          <p:nvPr userDrawn="1"/>
        </p:nvGrpSpPr>
        <p:grpSpPr>
          <a:xfrm rot="-5400000">
            <a:off x="11263012" y="6561152"/>
            <a:ext cx="892794" cy="892794"/>
            <a:chOff x="0" y="0"/>
            <a:chExt cx="304706" cy="304706"/>
          </a:xfrm>
        </p:grpSpPr>
        <p:sp>
          <p:nvSpPr>
            <p:cNvPr id="31" name="Freeform 16">
              <a:extLst>
                <a:ext uri="{FF2B5EF4-FFF2-40B4-BE49-F238E27FC236}">
                  <a16:creationId xmlns:a16="http://schemas.microsoft.com/office/drawing/2014/main" id="{E4CF51C8-DD9F-5785-F783-62F79292B303}"/>
                </a:ext>
              </a:extLst>
            </p:cNvPr>
            <p:cNvSpPr/>
            <p:nvPr/>
          </p:nvSpPr>
          <p:spPr>
            <a:xfrm>
              <a:off x="0" y="0"/>
              <a:ext cx="304706" cy="304706"/>
            </a:xfrm>
            <a:custGeom>
              <a:avLst/>
              <a:gdLst/>
              <a:ahLst/>
              <a:cxnLst/>
              <a:rect l="l" t="t" r="r" b="b"/>
              <a:pathLst>
                <a:path w="304706" h="304706">
                  <a:moveTo>
                    <a:pt x="0" y="0"/>
                  </a:moveTo>
                  <a:lnTo>
                    <a:pt x="304706" y="0"/>
                  </a:lnTo>
                  <a:lnTo>
                    <a:pt x="304706" y="304706"/>
                  </a:lnTo>
                  <a:lnTo>
                    <a:pt x="0" y="304706"/>
                  </a:lnTo>
                  <a:close/>
                </a:path>
              </a:pathLst>
            </a:custGeom>
            <a:solidFill>
              <a:srgbClr val="FFFF00"/>
            </a:solidFill>
          </p:spPr>
          <p:txBody>
            <a:bodyPr/>
            <a:lstStyle/>
            <a:p>
              <a:endParaRPr lang="nl-NL"/>
            </a:p>
          </p:txBody>
        </p:sp>
        <p:sp>
          <p:nvSpPr>
            <p:cNvPr id="32" name="TextBox 17">
              <a:extLst>
                <a:ext uri="{FF2B5EF4-FFF2-40B4-BE49-F238E27FC236}">
                  <a16:creationId xmlns:a16="http://schemas.microsoft.com/office/drawing/2014/main" id="{986AF061-BACB-F235-B13A-7573214D9B36}"/>
                </a:ext>
              </a:extLst>
            </p:cNvPr>
            <p:cNvSpPr txBox="1"/>
            <p:nvPr/>
          </p:nvSpPr>
          <p:spPr>
            <a:xfrm>
              <a:off x="0" y="-38100"/>
              <a:ext cx="304706" cy="342806"/>
            </a:xfrm>
            <a:prstGeom prst="rect">
              <a:avLst/>
            </a:prstGeom>
          </p:spPr>
          <p:txBody>
            <a:bodyPr lIns="39202" tIns="39202" rIns="39202" bIns="39202" rtlCol="0" anchor="ctr"/>
            <a:lstStyle/>
            <a:p>
              <a:pPr algn="ctr">
                <a:lnSpc>
                  <a:spcPts val="2660"/>
                </a:lnSpc>
              </a:pPr>
              <a:endParaRPr/>
            </a:p>
          </p:txBody>
        </p:sp>
      </p:grpSp>
      <p:grpSp>
        <p:nvGrpSpPr>
          <p:cNvPr id="33" name="Group 18">
            <a:extLst>
              <a:ext uri="{FF2B5EF4-FFF2-40B4-BE49-F238E27FC236}">
                <a16:creationId xmlns:a16="http://schemas.microsoft.com/office/drawing/2014/main" id="{292EA1B2-C22A-FD3D-DB66-BCB714F4B733}"/>
              </a:ext>
            </a:extLst>
          </p:cNvPr>
          <p:cNvGrpSpPr/>
          <p:nvPr userDrawn="1"/>
        </p:nvGrpSpPr>
        <p:grpSpPr>
          <a:xfrm rot="-5400000">
            <a:off x="10239517" y="4512556"/>
            <a:ext cx="892794" cy="892794"/>
            <a:chOff x="0" y="0"/>
            <a:chExt cx="304706" cy="304706"/>
          </a:xfrm>
        </p:grpSpPr>
        <p:sp>
          <p:nvSpPr>
            <p:cNvPr id="34" name="Freeform 19">
              <a:extLst>
                <a:ext uri="{FF2B5EF4-FFF2-40B4-BE49-F238E27FC236}">
                  <a16:creationId xmlns:a16="http://schemas.microsoft.com/office/drawing/2014/main" id="{257E2430-CD2D-FA44-7125-616F145FD239}"/>
                </a:ext>
              </a:extLst>
            </p:cNvPr>
            <p:cNvSpPr/>
            <p:nvPr/>
          </p:nvSpPr>
          <p:spPr>
            <a:xfrm>
              <a:off x="0" y="0"/>
              <a:ext cx="304706" cy="304706"/>
            </a:xfrm>
            <a:custGeom>
              <a:avLst/>
              <a:gdLst/>
              <a:ahLst/>
              <a:cxnLst/>
              <a:rect l="l" t="t" r="r" b="b"/>
              <a:pathLst>
                <a:path w="304706" h="304706">
                  <a:moveTo>
                    <a:pt x="0" y="0"/>
                  </a:moveTo>
                  <a:lnTo>
                    <a:pt x="304706" y="0"/>
                  </a:lnTo>
                  <a:lnTo>
                    <a:pt x="304706" y="304706"/>
                  </a:lnTo>
                  <a:lnTo>
                    <a:pt x="0" y="304706"/>
                  </a:lnTo>
                  <a:close/>
                </a:path>
              </a:pathLst>
            </a:custGeom>
            <a:solidFill>
              <a:srgbClr val="777777"/>
            </a:solidFill>
          </p:spPr>
          <p:txBody>
            <a:bodyPr/>
            <a:lstStyle/>
            <a:p>
              <a:endParaRPr lang="nl-NL"/>
            </a:p>
          </p:txBody>
        </p:sp>
        <p:sp>
          <p:nvSpPr>
            <p:cNvPr id="35" name="TextBox 20">
              <a:extLst>
                <a:ext uri="{FF2B5EF4-FFF2-40B4-BE49-F238E27FC236}">
                  <a16:creationId xmlns:a16="http://schemas.microsoft.com/office/drawing/2014/main" id="{2A21C9FE-3954-3591-40DB-758C10291FDF}"/>
                </a:ext>
              </a:extLst>
            </p:cNvPr>
            <p:cNvSpPr txBox="1"/>
            <p:nvPr/>
          </p:nvSpPr>
          <p:spPr>
            <a:xfrm>
              <a:off x="0" y="-38100"/>
              <a:ext cx="304706" cy="342806"/>
            </a:xfrm>
            <a:prstGeom prst="rect">
              <a:avLst/>
            </a:prstGeom>
          </p:spPr>
          <p:txBody>
            <a:bodyPr lIns="39202" tIns="39202" rIns="39202" bIns="39202" rtlCol="0" anchor="ctr"/>
            <a:lstStyle/>
            <a:p>
              <a:pPr algn="ctr">
                <a:lnSpc>
                  <a:spcPts val="2660"/>
                </a:lnSpc>
              </a:pPr>
              <a:endParaRPr/>
            </a:p>
          </p:txBody>
        </p:sp>
      </p:grpSp>
      <p:grpSp>
        <p:nvGrpSpPr>
          <p:cNvPr id="36" name="Group 21">
            <a:extLst>
              <a:ext uri="{FF2B5EF4-FFF2-40B4-BE49-F238E27FC236}">
                <a16:creationId xmlns:a16="http://schemas.microsoft.com/office/drawing/2014/main" id="{224A825A-FCB2-5A58-6BD7-C85FBEEB3885}"/>
              </a:ext>
            </a:extLst>
          </p:cNvPr>
          <p:cNvGrpSpPr/>
          <p:nvPr userDrawn="1"/>
        </p:nvGrpSpPr>
        <p:grpSpPr>
          <a:xfrm rot="-5400000">
            <a:off x="11263012" y="4512556"/>
            <a:ext cx="892794" cy="892794"/>
            <a:chOff x="0" y="0"/>
            <a:chExt cx="304706" cy="304706"/>
          </a:xfrm>
        </p:grpSpPr>
        <p:sp>
          <p:nvSpPr>
            <p:cNvPr id="37" name="Freeform 22">
              <a:extLst>
                <a:ext uri="{FF2B5EF4-FFF2-40B4-BE49-F238E27FC236}">
                  <a16:creationId xmlns:a16="http://schemas.microsoft.com/office/drawing/2014/main" id="{F15723B3-0A39-DA1E-023C-BE7C738C8C7C}"/>
                </a:ext>
              </a:extLst>
            </p:cNvPr>
            <p:cNvSpPr/>
            <p:nvPr/>
          </p:nvSpPr>
          <p:spPr>
            <a:xfrm>
              <a:off x="0" y="0"/>
              <a:ext cx="304706" cy="304706"/>
            </a:xfrm>
            <a:custGeom>
              <a:avLst/>
              <a:gdLst/>
              <a:ahLst/>
              <a:cxnLst/>
              <a:rect l="l" t="t" r="r" b="b"/>
              <a:pathLst>
                <a:path w="304706" h="304706">
                  <a:moveTo>
                    <a:pt x="0" y="0"/>
                  </a:moveTo>
                  <a:lnTo>
                    <a:pt x="304706" y="0"/>
                  </a:lnTo>
                  <a:lnTo>
                    <a:pt x="304706" y="304706"/>
                  </a:lnTo>
                  <a:lnTo>
                    <a:pt x="0" y="304706"/>
                  </a:lnTo>
                  <a:close/>
                </a:path>
              </a:pathLst>
            </a:custGeom>
            <a:solidFill>
              <a:srgbClr val="B6B600"/>
            </a:solidFill>
          </p:spPr>
          <p:txBody>
            <a:bodyPr/>
            <a:lstStyle/>
            <a:p>
              <a:endParaRPr lang="nl-NL"/>
            </a:p>
          </p:txBody>
        </p:sp>
        <p:sp>
          <p:nvSpPr>
            <p:cNvPr id="38" name="TextBox 23">
              <a:extLst>
                <a:ext uri="{FF2B5EF4-FFF2-40B4-BE49-F238E27FC236}">
                  <a16:creationId xmlns:a16="http://schemas.microsoft.com/office/drawing/2014/main" id="{9F8A6AC3-60FD-764C-2F04-581257AB8DE6}"/>
                </a:ext>
              </a:extLst>
            </p:cNvPr>
            <p:cNvSpPr txBox="1"/>
            <p:nvPr/>
          </p:nvSpPr>
          <p:spPr>
            <a:xfrm>
              <a:off x="0" y="-38100"/>
              <a:ext cx="304706" cy="342806"/>
            </a:xfrm>
            <a:prstGeom prst="rect">
              <a:avLst/>
            </a:prstGeom>
          </p:spPr>
          <p:txBody>
            <a:bodyPr lIns="39202" tIns="39202" rIns="39202" bIns="39202" rtlCol="0" anchor="ctr"/>
            <a:lstStyle/>
            <a:p>
              <a:pPr algn="ctr">
                <a:lnSpc>
                  <a:spcPts val="2660"/>
                </a:lnSpc>
              </a:pPr>
              <a:endParaRPr/>
            </a:p>
          </p:txBody>
        </p:sp>
      </p:grpSp>
      <p:grpSp>
        <p:nvGrpSpPr>
          <p:cNvPr id="39" name="Group 24">
            <a:extLst>
              <a:ext uri="{FF2B5EF4-FFF2-40B4-BE49-F238E27FC236}">
                <a16:creationId xmlns:a16="http://schemas.microsoft.com/office/drawing/2014/main" id="{F9DCED7D-E69C-8AC0-7B03-F7BB8D7A535F}"/>
              </a:ext>
            </a:extLst>
          </p:cNvPr>
          <p:cNvGrpSpPr/>
          <p:nvPr userDrawn="1"/>
        </p:nvGrpSpPr>
        <p:grpSpPr>
          <a:xfrm rot="-5400000">
            <a:off x="10239517" y="5537656"/>
            <a:ext cx="892794" cy="892794"/>
            <a:chOff x="0" y="0"/>
            <a:chExt cx="304706" cy="304706"/>
          </a:xfrm>
        </p:grpSpPr>
        <p:sp>
          <p:nvSpPr>
            <p:cNvPr id="40" name="Freeform 25">
              <a:extLst>
                <a:ext uri="{FF2B5EF4-FFF2-40B4-BE49-F238E27FC236}">
                  <a16:creationId xmlns:a16="http://schemas.microsoft.com/office/drawing/2014/main" id="{EE8F7929-EF6E-F46E-C52F-71B66506F82C}"/>
                </a:ext>
              </a:extLst>
            </p:cNvPr>
            <p:cNvSpPr/>
            <p:nvPr/>
          </p:nvSpPr>
          <p:spPr>
            <a:xfrm>
              <a:off x="0" y="0"/>
              <a:ext cx="304706" cy="304706"/>
            </a:xfrm>
            <a:custGeom>
              <a:avLst/>
              <a:gdLst/>
              <a:ahLst/>
              <a:cxnLst/>
              <a:rect l="l" t="t" r="r" b="b"/>
              <a:pathLst>
                <a:path w="304706" h="304706">
                  <a:moveTo>
                    <a:pt x="0" y="0"/>
                  </a:moveTo>
                  <a:lnTo>
                    <a:pt x="304706" y="0"/>
                  </a:lnTo>
                  <a:lnTo>
                    <a:pt x="304706" y="304706"/>
                  </a:lnTo>
                  <a:lnTo>
                    <a:pt x="0" y="304706"/>
                  </a:lnTo>
                  <a:close/>
                </a:path>
              </a:pathLst>
            </a:custGeom>
            <a:solidFill>
              <a:srgbClr val="444444"/>
            </a:solidFill>
          </p:spPr>
          <p:txBody>
            <a:bodyPr/>
            <a:lstStyle/>
            <a:p>
              <a:endParaRPr lang="nl-NL"/>
            </a:p>
          </p:txBody>
        </p:sp>
        <p:sp>
          <p:nvSpPr>
            <p:cNvPr id="41" name="TextBox 26">
              <a:extLst>
                <a:ext uri="{FF2B5EF4-FFF2-40B4-BE49-F238E27FC236}">
                  <a16:creationId xmlns:a16="http://schemas.microsoft.com/office/drawing/2014/main" id="{85E232A4-C35D-6E0C-BC6D-D600E9281EC9}"/>
                </a:ext>
              </a:extLst>
            </p:cNvPr>
            <p:cNvSpPr txBox="1"/>
            <p:nvPr/>
          </p:nvSpPr>
          <p:spPr>
            <a:xfrm>
              <a:off x="0" y="-38100"/>
              <a:ext cx="304706" cy="342806"/>
            </a:xfrm>
            <a:prstGeom prst="rect">
              <a:avLst/>
            </a:prstGeom>
          </p:spPr>
          <p:txBody>
            <a:bodyPr lIns="39202" tIns="39202" rIns="39202" bIns="39202" rtlCol="0" anchor="ctr"/>
            <a:lstStyle/>
            <a:p>
              <a:pPr algn="ctr">
                <a:lnSpc>
                  <a:spcPts val="2660"/>
                </a:lnSpc>
              </a:pPr>
              <a:endParaRPr/>
            </a:p>
          </p:txBody>
        </p:sp>
      </p:grpSp>
      <p:grpSp>
        <p:nvGrpSpPr>
          <p:cNvPr id="42" name="Group 27">
            <a:extLst>
              <a:ext uri="{FF2B5EF4-FFF2-40B4-BE49-F238E27FC236}">
                <a16:creationId xmlns:a16="http://schemas.microsoft.com/office/drawing/2014/main" id="{D04295CA-D4CB-4274-11FF-54E4386D6241}"/>
              </a:ext>
            </a:extLst>
          </p:cNvPr>
          <p:cNvGrpSpPr/>
          <p:nvPr userDrawn="1"/>
        </p:nvGrpSpPr>
        <p:grpSpPr>
          <a:xfrm rot="-5400000">
            <a:off x="11263012" y="3487455"/>
            <a:ext cx="892794" cy="892794"/>
            <a:chOff x="0" y="0"/>
            <a:chExt cx="304706" cy="304706"/>
          </a:xfrm>
        </p:grpSpPr>
        <p:sp>
          <p:nvSpPr>
            <p:cNvPr id="43" name="Freeform 28">
              <a:extLst>
                <a:ext uri="{FF2B5EF4-FFF2-40B4-BE49-F238E27FC236}">
                  <a16:creationId xmlns:a16="http://schemas.microsoft.com/office/drawing/2014/main" id="{B842CE11-FE2D-251C-6B37-DCB78430B0F0}"/>
                </a:ext>
              </a:extLst>
            </p:cNvPr>
            <p:cNvSpPr/>
            <p:nvPr/>
          </p:nvSpPr>
          <p:spPr>
            <a:xfrm>
              <a:off x="0" y="0"/>
              <a:ext cx="304706" cy="304706"/>
            </a:xfrm>
            <a:custGeom>
              <a:avLst/>
              <a:gdLst/>
              <a:ahLst/>
              <a:cxnLst/>
              <a:rect l="l" t="t" r="r" b="b"/>
              <a:pathLst>
                <a:path w="304706" h="304706">
                  <a:moveTo>
                    <a:pt x="0" y="0"/>
                  </a:moveTo>
                  <a:lnTo>
                    <a:pt x="304706" y="0"/>
                  </a:lnTo>
                  <a:lnTo>
                    <a:pt x="304706" y="304706"/>
                  </a:lnTo>
                  <a:lnTo>
                    <a:pt x="0" y="304706"/>
                  </a:lnTo>
                  <a:close/>
                </a:path>
              </a:pathLst>
            </a:custGeom>
            <a:solidFill>
              <a:srgbClr val="696900"/>
            </a:solidFill>
          </p:spPr>
          <p:txBody>
            <a:bodyPr/>
            <a:lstStyle/>
            <a:p>
              <a:endParaRPr lang="nl-NL"/>
            </a:p>
          </p:txBody>
        </p:sp>
        <p:sp>
          <p:nvSpPr>
            <p:cNvPr id="44" name="TextBox 29">
              <a:extLst>
                <a:ext uri="{FF2B5EF4-FFF2-40B4-BE49-F238E27FC236}">
                  <a16:creationId xmlns:a16="http://schemas.microsoft.com/office/drawing/2014/main" id="{9A1A0243-278A-8AF2-2242-FA7C8B0272F5}"/>
                </a:ext>
              </a:extLst>
            </p:cNvPr>
            <p:cNvSpPr txBox="1"/>
            <p:nvPr/>
          </p:nvSpPr>
          <p:spPr>
            <a:xfrm>
              <a:off x="0" y="-38100"/>
              <a:ext cx="304706" cy="342806"/>
            </a:xfrm>
            <a:prstGeom prst="rect">
              <a:avLst/>
            </a:prstGeom>
          </p:spPr>
          <p:txBody>
            <a:bodyPr lIns="39202" tIns="39202" rIns="39202" bIns="39202" rtlCol="0" anchor="ctr"/>
            <a:lstStyle/>
            <a:p>
              <a:pPr algn="ctr">
                <a:lnSpc>
                  <a:spcPts val="2660"/>
                </a:lnSpc>
              </a:pPr>
              <a:endParaRPr/>
            </a:p>
          </p:txBody>
        </p:sp>
      </p:grpSp>
      <p:grpSp>
        <p:nvGrpSpPr>
          <p:cNvPr id="45" name="Group 30">
            <a:extLst>
              <a:ext uri="{FF2B5EF4-FFF2-40B4-BE49-F238E27FC236}">
                <a16:creationId xmlns:a16="http://schemas.microsoft.com/office/drawing/2014/main" id="{C1C4B8EC-948A-F45C-AE6B-952F8521935D}"/>
              </a:ext>
            </a:extLst>
          </p:cNvPr>
          <p:cNvGrpSpPr/>
          <p:nvPr userDrawn="1"/>
        </p:nvGrpSpPr>
        <p:grpSpPr>
          <a:xfrm rot="-5400000">
            <a:off x="10239517" y="3487455"/>
            <a:ext cx="892794" cy="892794"/>
            <a:chOff x="0" y="0"/>
            <a:chExt cx="304706" cy="304706"/>
          </a:xfrm>
        </p:grpSpPr>
        <p:sp>
          <p:nvSpPr>
            <p:cNvPr id="46" name="Freeform 31">
              <a:extLst>
                <a:ext uri="{FF2B5EF4-FFF2-40B4-BE49-F238E27FC236}">
                  <a16:creationId xmlns:a16="http://schemas.microsoft.com/office/drawing/2014/main" id="{B8AD31A7-BC69-FF8D-70C9-5429F524B842}"/>
                </a:ext>
              </a:extLst>
            </p:cNvPr>
            <p:cNvSpPr/>
            <p:nvPr/>
          </p:nvSpPr>
          <p:spPr>
            <a:xfrm>
              <a:off x="0" y="0"/>
              <a:ext cx="304706" cy="304706"/>
            </a:xfrm>
            <a:custGeom>
              <a:avLst/>
              <a:gdLst/>
              <a:ahLst/>
              <a:cxnLst/>
              <a:rect l="l" t="t" r="r" b="b"/>
              <a:pathLst>
                <a:path w="304706" h="304706">
                  <a:moveTo>
                    <a:pt x="0" y="0"/>
                  </a:moveTo>
                  <a:lnTo>
                    <a:pt x="304706" y="0"/>
                  </a:lnTo>
                  <a:lnTo>
                    <a:pt x="304706" y="304706"/>
                  </a:lnTo>
                  <a:lnTo>
                    <a:pt x="0" y="304706"/>
                  </a:lnTo>
                  <a:close/>
                </a:path>
              </a:pathLst>
            </a:custGeom>
            <a:solidFill>
              <a:srgbClr val="999999"/>
            </a:solidFill>
          </p:spPr>
          <p:txBody>
            <a:bodyPr/>
            <a:lstStyle/>
            <a:p>
              <a:endParaRPr lang="nl-NL"/>
            </a:p>
          </p:txBody>
        </p:sp>
        <p:sp>
          <p:nvSpPr>
            <p:cNvPr id="47" name="TextBox 32">
              <a:extLst>
                <a:ext uri="{FF2B5EF4-FFF2-40B4-BE49-F238E27FC236}">
                  <a16:creationId xmlns:a16="http://schemas.microsoft.com/office/drawing/2014/main" id="{726C8A88-1DBD-428A-50D5-1131E6BC6235}"/>
                </a:ext>
              </a:extLst>
            </p:cNvPr>
            <p:cNvSpPr txBox="1"/>
            <p:nvPr/>
          </p:nvSpPr>
          <p:spPr>
            <a:xfrm>
              <a:off x="0" y="-38100"/>
              <a:ext cx="304706" cy="342806"/>
            </a:xfrm>
            <a:prstGeom prst="rect">
              <a:avLst/>
            </a:prstGeom>
          </p:spPr>
          <p:txBody>
            <a:bodyPr lIns="39202" tIns="39202" rIns="39202" bIns="39202" rtlCol="0" anchor="ctr"/>
            <a:lstStyle/>
            <a:p>
              <a:pPr algn="ctr">
                <a:lnSpc>
                  <a:spcPts val="2660"/>
                </a:lnSpc>
              </a:pPr>
              <a:endParaRPr/>
            </a:p>
          </p:txBody>
        </p:sp>
      </p:grpSp>
      <p:grpSp>
        <p:nvGrpSpPr>
          <p:cNvPr id="48" name="Group 33">
            <a:extLst>
              <a:ext uri="{FF2B5EF4-FFF2-40B4-BE49-F238E27FC236}">
                <a16:creationId xmlns:a16="http://schemas.microsoft.com/office/drawing/2014/main" id="{B971143E-3021-EB02-F3BC-982DC09C0A71}"/>
              </a:ext>
            </a:extLst>
          </p:cNvPr>
          <p:cNvGrpSpPr/>
          <p:nvPr userDrawn="1"/>
        </p:nvGrpSpPr>
        <p:grpSpPr>
          <a:xfrm rot="-5400000">
            <a:off x="10239517" y="2461311"/>
            <a:ext cx="892794" cy="892794"/>
            <a:chOff x="0" y="0"/>
            <a:chExt cx="304706" cy="304706"/>
          </a:xfrm>
        </p:grpSpPr>
        <p:sp>
          <p:nvSpPr>
            <p:cNvPr id="49" name="Freeform 34">
              <a:extLst>
                <a:ext uri="{FF2B5EF4-FFF2-40B4-BE49-F238E27FC236}">
                  <a16:creationId xmlns:a16="http://schemas.microsoft.com/office/drawing/2014/main" id="{663001A6-0678-25D8-F799-CB70CA60A280}"/>
                </a:ext>
              </a:extLst>
            </p:cNvPr>
            <p:cNvSpPr/>
            <p:nvPr/>
          </p:nvSpPr>
          <p:spPr>
            <a:xfrm>
              <a:off x="0" y="0"/>
              <a:ext cx="304706" cy="304706"/>
            </a:xfrm>
            <a:custGeom>
              <a:avLst/>
              <a:gdLst/>
              <a:ahLst/>
              <a:cxnLst/>
              <a:rect l="l" t="t" r="r" b="b"/>
              <a:pathLst>
                <a:path w="304706" h="304706">
                  <a:moveTo>
                    <a:pt x="0" y="0"/>
                  </a:moveTo>
                  <a:lnTo>
                    <a:pt x="304706" y="0"/>
                  </a:lnTo>
                  <a:lnTo>
                    <a:pt x="304706" y="304706"/>
                  </a:lnTo>
                  <a:lnTo>
                    <a:pt x="0" y="304706"/>
                  </a:lnTo>
                  <a:close/>
                </a:path>
              </a:pathLst>
            </a:custGeom>
            <a:solidFill>
              <a:srgbClr val="D8D8D8"/>
            </a:solidFill>
          </p:spPr>
          <p:txBody>
            <a:bodyPr/>
            <a:lstStyle/>
            <a:p>
              <a:endParaRPr lang="nl-NL"/>
            </a:p>
          </p:txBody>
        </p:sp>
        <p:sp>
          <p:nvSpPr>
            <p:cNvPr id="50" name="TextBox 35">
              <a:extLst>
                <a:ext uri="{FF2B5EF4-FFF2-40B4-BE49-F238E27FC236}">
                  <a16:creationId xmlns:a16="http://schemas.microsoft.com/office/drawing/2014/main" id="{F01C29F6-B9F3-EC1D-1067-88DA16B7F209}"/>
                </a:ext>
              </a:extLst>
            </p:cNvPr>
            <p:cNvSpPr txBox="1"/>
            <p:nvPr/>
          </p:nvSpPr>
          <p:spPr>
            <a:xfrm>
              <a:off x="0" y="-38100"/>
              <a:ext cx="304706" cy="342806"/>
            </a:xfrm>
            <a:prstGeom prst="rect">
              <a:avLst/>
            </a:prstGeom>
          </p:spPr>
          <p:txBody>
            <a:bodyPr lIns="39202" tIns="39202" rIns="39202" bIns="39202" rtlCol="0" anchor="ctr"/>
            <a:lstStyle/>
            <a:p>
              <a:pPr algn="ctr">
                <a:lnSpc>
                  <a:spcPts val="2660"/>
                </a:lnSpc>
              </a:pPr>
              <a:endParaRPr/>
            </a:p>
          </p:txBody>
        </p:sp>
      </p:grpSp>
      <p:grpSp>
        <p:nvGrpSpPr>
          <p:cNvPr id="51" name="Group 36">
            <a:extLst>
              <a:ext uri="{FF2B5EF4-FFF2-40B4-BE49-F238E27FC236}">
                <a16:creationId xmlns:a16="http://schemas.microsoft.com/office/drawing/2014/main" id="{C50F3987-E07C-599C-E3D8-DAFA11127420}"/>
              </a:ext>
            </a:extLst>
          </p:cNvPr>
          <p:cNvGrpSpPr/>
          <p:nvPr userDrawn="1"/>
        </p:nvGrpSpPr>
        <p:grpSpPr>
          <a:xfrm rot="-5400000">
            <a:off x="11263012" y="5537656"/>
            <a:ext cx="892794" cy="892794"/>
            <a:chOff x="0" y="0"/>
            <a:chExt cx="304706" cy="304706"/>
          </a:xfrm>
        </p:grpSpPr>
        <p:sp>
          <p:nvSpPr>
            <p:cNvPr id="52" name="Freeform 37">
              <a:extLst>
                <a:ext uri="{FF2B5EF4-FFF2-40B4-BE49-F238E27FC236}">
                  <a16:creationId xmlns:a16="http://schemas.microsoft.com/office/drawing/2014/main" id="{06295056-5E64-1F18-838C-7C3FBA7BD291}"/>
                </a:ext>
              </a:extLst>
            </p:cNvPr>
            <p:cNvSpPr/>
            <p:nvPr/>
          </p:nvSpPr>
          <p:spPr>
            <a:xfrm>
              <a:off x="0" y="0"/>
              <a:ext cx="304706" cy="304706"/>
            </a:xfrm>
            <a:custGeom>
              <a:avLst/>
              <a:gdLst/>
              <a:ahLst/>
              <a:cxnLst/>
              <a:rect l="l" t="t" r="r" b="b"/>
              <a:pathLst>
                <a:path w="304706" h="304706">
                  <a:moveTo>
                    <a:pt x="0" y="0"/>
                  </a:moveTo>
                  <a:lnTo>
                    <a:pt x="304706" y="0"/>
                  </a:lnTo>
                  <a:lnTo>
                    <a:pt x="304706" y="304706"/>
                  </a:lnTo>
                  <a:lnTo>
                    <a:pt x="0" y="304706"/>
                  </a:lnTo>
                  <a:close/>
                </a:path>
              </a:pathLst>
            </a:custGeom>
            <a:solidFill>
              <a:srgbClr val="DFDF82"/>
            </a:solidFill>
          </p:spPr>
          <p:txBody>
            <a:bodyPr/>
            <a:lstStyle/>
            <a:p>
              <a:endParaRPr lang="nl-NL"/>
            </a:p>
          </p:txBody>
        </p:sp>
        <p:sp>
          <p:nvSpPr>
            <p:cNvPr id="53" name="TextBox 38">
              <a:extLst>
                <a:ext uri="{FF2B5EF4-FFF2-40B4-BE49-F238E27FC236}">
                  <a16:creationId xmlns:a16="http://schemas.microsoft.com/office/drawing/2014/main" id="{CE46CBF5-0FCA-4167-A14E-0FCC772F9C85}"/>
                </a:ext>
              </a:extLst>
            </p:cNvPr>
            <p:cNvSpPr txBox="1"/>
            <p:nvPr/>
          </p:nvSpPr>
          <p:spPr>
            <a:xfrm>
              <a:off x="0" y="-38100"/>
              <a:ext cx="304706" cy="342806"/>
            </a:xfrm>
            <a:prstGeom prst="rect">
              <a:avLst/>
            </a:prstGeom>
          </p:spPr>
          <p:txBody>
            <a:bodyPr lIns="39202" tIns="39202" rIns="39202" bIns="39202" rtlCol="0" anchor="ctr"/>
            <a:lstStyle/>
            <a:p>
              <a:pPr algn="ctr">
                <a:lnSpc>
                  <a:spcPts val="2660"/>
                </a:lnSpc>
              </a:pPr>
              <a:endParaRPr/>
            </a:p>
          </p:txBody>
        </p:sp>
      </p:grpSp>
      <p:sp>
        <p:nvSpPr>
          <p:cNvPr id="54" name="TextBox 39">
            <a:extLst>
              <a:ext uri="{FF2B5EF4-FFF2-40B4-BE49-F238E27FC236}">
                <a16:creationId xmlns:a16="http://schemas.microsoft.com/office/drawing/2014/main" id="{0095D771-6B75-922E-6523-2795DD18A3C5}"/>
              </a:ext>
            </a:extLst>
          </p:cNvPr>
          <p:cNvSpPr txBox="1"/>
          <p:nvPr userDrawn="1"/>
        </p:nvSpPr>
        <p:spPr>
          <a:xfrm>
            <a:off x="573125" y="524049"/>
            <a:ext cx="11490300" cy="769441"/>
          </a:xfrm>
          <a:prstGeom prst="rect">
            <a:avLst/>
          </a:prstGeom>
        </p:spPr>
        <p:txBody>
          <a:bodyPr lIns="0" tIns="0" rIns="0" bIns="0" rtlCol="0" anchor="t">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lang="en-US" sz="3000" b="1" dirty="0">
                <a:solidFill>
                  <a:srgbClr val="000000"/>
                </a:solidFill>
                <a:latin typeface="Amnesty Trade Gothic Cn" panose="020B0506040303020004" pitchFamily="34" charset="77"/>
                <a:ea typeface="Amnesty Trade Gothic 1 Bold"/>
                <a:cs typeface="Amnesty Trade Gothic 1 Bold"/>
                <a:sym typeface="Amnesty Trade Gothic 1 Bold"/>
              </a:rPr>
              <a:t>DIAGRAMMEN - </a:t>
            </a:r>
            <a:r>
              <a:rPr lang="en-US" sz="3000" b="1" dirty="0" err="1">
                <a:solidFill>
                  <a:srgbClr val="000000"/>
                </a:solidFill>
                <a:latin typeface="Amnesty Trade Gothic Cn" panose="020B0506040303020004" pitchFamily="34" charset="77"/>
                <a:ea typeface="Amnesty Trade Gothic 1 Bold"/>
                <a:cs typeface="Amnesty Trade Gothic 1 Bold"/>
                <a:sym typeface="Amnesty Trade Gothic 1 Bold"/>
              </a:rPr>
              <a:t>deze</a:t>
            </a:r>
            <a:r>
              <a:rPr lang="en-US" sz="3000" b="1" dirty="0">
                <a:solidFill>
                  <a:srgbClr val="000000"/>
                </a:solidFill>
                <a:latin typeface="Amnesty Trade Gothic Cn" panose="020B0506040303020004" pitchFamily="34" charset="77"/>
                <a:ea typeface="Amnesty Trade Gothic 1 Bold"/>
                <a:cs typeface="Amnesty Trade Gothic 1 Bold"/>
                <a:sym typeface="Amnesty Trade Gothic 1 Bold"/>
              </a:rPr>
              <a:t> slide </a:t>
            </a:r>
            <a:r>
              <a:rPr lang="en-US" sz="3000" b="1" dirty="0" err="1">
                <a:solidFill>
                  <a:srgbClr val="000000"/>
                </a:solidFill>
                <a:latin typeface="Amnesty Trade Gothic Cn" panose="020B0506040303020004" pitchFamily="34" charset="77"/>
                <a:ea typeface="Amnesty Trade Gothic 1 Bold"/>
                <a:cs typeface="Amnesty Trade Gothic 1 Bold"/>
                <a:sym typeface="Amnesty Trade Gothic 1 Bold"/>
              </a:rPr>
              <a:t>dient</a:t>
            </a:r>
            <a:r>
              <a:rPr lang="en-US" sz="3000" b="1" dirty="0">
                <a:solidFill>
                  <a:srgbClr val="000000"/>
                </a:solidFill>
                <a:latin typeface="Amnesty Trade Gothic Cn" panose="020B0506040303020004" pitchFamily="34" charset="77"/>
                <a:ea typeface="Amnesty Trade Gothic 1 Bold"/>
                <a:cs typeface="Amnesty Trade Gothic 1 Bold"/>
                <a:sym typeface="Amnesty Trade Gothic 1 Bold"/>
              </a:rPr>
              <a:t> </a:t>
            </a:r>
            <a:r>
              <a:rPr lang="en-US" sz="3000" b="1" dirty="0" err="1">
                <a:solidFill>
                  <a:srgbClr val="000000"/>
                </a:solidFill>
                <a:latin typeface="Amnesty Trade Gothic Cn" panose="020B0506040303020004" pitchFamily="34" charset="77"/>
                <a:ea typeface="Amnesty Trade Gothic 1 Bold"/>
                <a:cs typeface="Amnesty Trade Gothic 1 Bold"/>
                <a:sym typeface="Amnesty Trade Gothic 1 Bold"/>
              </a:rPr>
              <a:t>ter</a:t>
            </a:r>
            <a:r>
              <a:rPr lang="en-US" sz="3000" b="1" dirty="0">
                <a:solidFill>
                  <a:srgbClr val="000000"/>
                </a:solidFill>
                <a:latin typeface="Amnesty Trade Gothic Cn" panose="020B0506040303020004" pitchFamily="34" charset="77"/>
                <a:ea typeface="Amnesty Trade Gothic 1 Bold"/>
                <a:cs typeface="Amnesty Trade Gothic 1 Bold"/>
                <a:sym typeface="Amnesty Trade Gothic 1 Bold"/>
              </a:rPr>
              <a:t> </a:t>
            </a:r>
            <a:r>
              <a:rPr lang="en-US" sz="3000" b="1" dirty="0" err="1">
                <a:solidFill>
                  <a:srgbClr val="000000"/>
                </a:solidFill>
                <a:latin typeface="Amnesty Trade Gothic Cn" panose="020B0506040303020004" pitchFamily="34" charset="77"/>
                <a:ea typeface="Amnesty Trade Gothic 1 Bold"/>
                <a:cs typeface="Amnesty Trade Gothic 1 Bold"/>
                <a:sym typeface="Amnesty Trade Gothic 1 Bold"/>
              </a:rPr>
              <a:t>illustratie</a:t>
            </a:r>
            <a:endParaRPr lang="en-US" sz="3000" b="1" dirty="0">
              <a:solidFill>
                <a:srgbClr val="000000"/>
              </a:solidFill>
              <a:latin typeface="Amnesty Trade Gothic Cn" panose="020B0506040303020004" pitchFamily="34" charset="77"/>
              <a:ea typeface="Amnesty Trade Gothic 1 Bold"/>
              <a:cs typeface="Amnesty Trade Gothic 1 Bold"/>
              <a:sym typeface="Amnesty Trade Gothic 1 Bold"/>
            </a:endParaRPr>
          </a:p>
          <a:p>
            <a:pPr algn="l">
              <a:lnSpc>
                <a:spcPts val="3000"/>
              </a:lnSpc>
            </a:pPr>
            <a:endParaRPr lang="en-US" sz="3000" b="1" dirty="0">
              <a:solidFill>
                <a:srgbClr val="000000"/>
              </a:solidFill>
              <a:latin typeface="Amnesty Trade Gothic Cn" panose="020B0506040303020004" pitchFamily="34" charset="77"/>
              <a:ea typeface="Amnesty Trade Gothic 1 Bold"/>
              <a:cs typeface="Amnesty Trade Gothic 1 Bold"/>
              <a:sym typeface="Amnesty Trade Gothic 1 Bold"/>
            </a:endParaRPr>
          </a:p>
        </p:txBody>
      </p:sp>
      <p:grpSp>
        <p:nvGrpSpPr>
          <p:cNvPr id="55" name="Group 40">
            <a:extLst>
              <a:ext uri="{FF2B5EF4-FFF2-40B4-BE49-F238E27FC236}">
                <a16:creationId xmlns:a16="http://schemas.microsoft.com/office/drawing/2014/main" id="{DB73FCE1-B419-DDB7-7E8F-19060E92853E}"/>
              </a:ext>
            </a:extLst>
          </p:cNvPr>
          <p:cNvGrpSpPr/>
          <p:nvPr userDrawn="1"/>
        </p:nvGrpSpPr>
        <p:grpSpPr>
          <a:xfrm>
            <a:off x="573125" y="1146488"/>
            <a:ext cx="2382767" cy="281454"/>
            <a:chOff x="0" y="0"/>
            <a:chExt cx="3118813" cy="368397"/>
          </a:xfrm>
        </p:grpSpPr>
        <p:sp>
          <p:nvSpPr>
            <p:cNvPr id="56" name="Freeform 41">
              <a:extLst>
                <a:ext uri="{FF2B5EF4-FFF2-40B4-BE49-F238E27FC236}">
                  <a16:creationId xmlns:a16="http://schemas.microsoft.com/office/drawing/2014/main" id="{41593BE0-C7D6-DC5E-1FCC-444384E83C10}"/>
                </a:ext>
              </a:extLst>
            </p:cNvPr>
            <p:cNvSpPr/>
            <p:nvPr/>
          </p:nvSpPr>
          <p:spPr>
            <a:xfrm>
              <a:off x="0" y="0"/>
              <a:ext cx="3118839" cy="368365"/>
            </a:xfrm>
            <a:custGeom>
              <a:avLst/>
              <a:gdLst/>
              <a:ahLst/>
              <a:cxnLst/>
              <a:rect l="l" t="t" r="r" b="b"/>
              <a:pathLst>
                <a:path w="3118839" h="368365">
                  <a:moveTo>
                    <a:pt x="0" y="0"/>
                  </a:moveTo>
                  <a:lnTo>
                    <a:pt x="3118839" y="0"/>
                  </a:lnTo>
                  <a:lnTo>
                    <a:pt x="3118839" y="368365"/>
                  </a:lnTo>
                  <a:lnTo>
                    <a:pt x="0" y="368365"/>
                  </a:lnTo>
                  <a:close/>
                </a:path>
              </a:pathLst>
            </a:custGeom>
            <a:solidFill>
              <a:srgbClr val="FFFF00"/>
            </a:solidFill>
          </p:spPr>
          <p:txBody>
            <a:bodyPr/>
            <a:lstStyle/>
            <a:p>
              <a:endParaRPr lang="nl-NL"/>
            </a:p>
          </p:txBody>
        </p:sp>
      </p:grpSp>
    </p:spTree>
    <p:extLst>
      <p:ext uri="{BB962C8B-B14F-4D97-AF65-F5344CB8AC3E}">
        <p14:creationId xmlns:p14="http://schemas.microsoft.com/office/powerpoint/2010/main" val="3491396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slide + foto">
    <p:bg>
      <p:bgPr>
        <a:solidFill>
          <a:schemeClr val="tx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745A7091-1B51-F309-8C79-B78710841615}"/>
              </a:ext>
            </a:extLst>
          </p:cNvPr>
          <p:cNvSpPr>
            <a:spLocks noGrp="1"/>
          </p:cNvSpPr>
          <p:nvPr>
            <p:ph type="pic" sz="quarter" idx="10"/>
          </p:nvPr>
        </p:nvSpPr>
        <p:spPr>
          <a:xfrm>
            <a:off x="0" y="0"/>
            <a:ext cx="18288000" cy="10287000"/>
          </a:xfrm>
          <a:solidFill>
            <a:schemeClr val="bg2"/>
          </a:solidFill>
        </p:spPr>
        <p:txBody>
          <a:bodyPr anchor="ctr"/>
          <a:lstStyle>
            <a:lvl1pPr marL="0" indent="0" algn="ctr">
              <a:buNone/>
              <a:defRPr/>
            </a:lvl1pPr>
          </a:lstStyle>
          <a:p>
            <a:r>
              <a:rPr lang="nl-NL"/>
              <a:t>Klik op het pictogram als u een afbeelding wilt toevoegen</a:t>
            </a:r>
            <a:endParaRPr lang="nl-NL" dirty="0"/>
          </a:p>
        </p:txBody>
      </p:sp>
      <p:sp>
        <p:nvSpPr>
          <p:cNvPr id="6" name="Freeform 5">
            <a:extLst>
              <a:ext uri="{FF2B5EF4-FFF2-40B4-BE49-F238E27FC236}">
                <a16:creationId xmlns:a16="http://schemas.microsoft.com/office/drawing/2014/main" id="{FD000E75-17AF-9833-3CEA-97E95501BDAC}"/>
              </a:ext>
            </a:extLst>
          </p:cNvPr>
          <p:cNvSpPr/>
          <p:nvPr userDrawn="1"/>
        </p:nvSpPr>
        <p:spPr>
          <a:xfrm>
            <a:off x="0" y="0"/>
            <a:ext cx="15678199" cy="10287000"/>
          </a:xfrm>
          <a:custGeom>
            <a:avLst/>
            <a:gdLst/>
            <a:ahLst/>
            <a:cxnLst/>
            <a:rect l="l" t="t" r="r" b="b"/>
            <a:pathLst>
              <a:path w="15307227" h="8859058">
                <a:moveTo>
                  <a:pt x="0" y="0"/>
                </a:moveTo>
                <a:lnTo>
                  <a:pt x="15307227" y="0"/>
                </a:lnTo>
                <a:lnTo>
                  <a:pt x="15307227" y="8859058"/>
                </a:lnTo>
                <a:lnTo>
                  <a:pt x="0" y="8859058"/>
                </a:lnTo>
                <a:lnTo>
                  <a:pt x="0" y="0"/>
                </a:lnTo>
                <a:close/>
              </a:path>
            </a:pathLst>
          </a:custGeom>
          <a:blipFill>
            <a:blip r:embed="rId2"/>
            <a:stretch>
              <a:fillRect/>
            </a:stretch>
          </a:blipFill>
        </p:spPr>
        <p:txBody>
          <a:bodyPr/>
          <a:lstStyle/>
          <a:p>
            <a:endParaRPr lang="nl-NL" dirty="0"/>
          </a:p>
        </p:txBody>
      </p:sp>
      <p:sp>
        <p:nvSpPr>
          <p:cNvPr id="8" name="Freeform 10">
            <a:extLst>
              <a:ext uri="{FF2B5EF4-FFF2-40B4-BE49-F238E27FC236}">
                <a16:creationId xmlns:a16="http://schemas.microsoft.com/office/drawing/2014/main" id="{67D5FDAE-6290-B295-A903-F8FD28047E08}"/>
              </a:ext>
            </a:extLst>
          </p:cNvPr>
          <p:cNvSpPr>
            <a:spLocks noGrp="1" noRot="1" noMove="1" noResize="1" noEditPoints="1" noAdjustHandles="1" noChangeArrowheads="1" noChangeShapeType="1"/>
          </p:cNvSpPr>
          <p:nvPr userDrawn="1"/>
        </p:nvSpPr>
        <p:spPr>
          <a:xfrm>
            <a:off x="15967756" y="9137189"/>
            <a:ext cx="2030687" cy="860254"/>
          </a:xfrm>
          <a:custGeom>
            <a:avLst/>
            <a:gdLst/>
            <a:ahLst/>
            <a:cxnLst/>
            <a:rect l="l" t="t" r="r" b="b"/>
            <a:pathLst>
              <a:path w="2030687" h="860254">
                <a:moveTo>
                  <a:pt x="0" y="0"/>
                </a:moveTo>
                <a:lnTo>
                  <a:pt x="2030687" y="0"/>
                </a:lnTo>
                <a:lnTo>
                  <a:pt x="2030687" y="860254"/>
                </a:lnTo>
                <a:lnTo>
                  <a:pt x="0" y="860254"/>
                </a:lnTo>
                <a:lnTo>
                  <a:pt x="0" y="0"/>
                </a:lnTo>
                <a:close/>
              </a:path>
            </a:pathLst>
          </a:custGeom>
          <a:blipFill>
            <a:blip r:embed="rId3"/>
            <a:stretch>
              <a:fillRect/>
            </a:stretch>
          </a:blipFill>
        </p:spPr>
        <p:txBody>
          <a:bodyPr/>
          <a:lstStyle/>
          <a:p>
            <a:endParaRPr lang="nl-NL"/>
          </a:p>
        </p:txBody>
      </p:sp>
      <p:grpSp>
        <p:nvGrpSpPr>
          <p:cNvPr id="11" name="Group 9">
            <a:extLst>
              <a:ext uri="{FF2B5EF4-FFF2-40B4-BE49-F238E27FC236}">
                <a16:creationId xmlns:a16="http://schemas.microsoft.com/office/drawing/2014/main" id="{A3145B56-DCA1-A6AC-E281-0B0FFF27711F}"/>
              </a:ext>
            </a:extLst>
          </p:cNvPr>
          <p:cNvGrpSpPr/>
          <p:nvPr userDrawn="1"/>
        </p:nvGrpSpPr>
        <p:grpSpPr>
          <a:xfrm>
            <a:off x="573125" y="1146488"/>
            <a:ext cx="2382767" cy="281454"/>
            <a:chOff x="0" y="0"/>
            <a:chExt cx="3118813" cy="368397"/>
          </a:xfrm>
        </p:grpSpPr>
        <p:sp>
          <p:nvSpPr>
            <p:cNvPr id="12" name="Freeform 10">
              <a:extLst>
                <a:ext uri="{FF2B5EF4-FFF2-40B4-BE49-F238E27FC236}">
                  <a16:creationId xmlns:a16="http://schemas.microsoft.com/office/drawing/2014/main" id="{D98D8FA9-397B-82C4-FD89-BF27179388F7}"/>
                </a:ext>
              </a:extLst>
            </p:cNvPr>
            <p:cNvSpPr>
              <a:spLocks noGrp="1" noRot="1" noMove="1" noResize="1" noEditPoints="1" noAdjustHandles="1" noChangeArrowheads="1" noChangeShapeType="1"/>
            </p:cNvSpPr>
            <p:nvPr/>
          </p:nvSpPr>
          <p:spPr>
            <a:xfrm>
              <a:off x="0" y="0"/>
              <a:ext cx="3118839" cy="368365"/>
            </a:xfrm>
            <a:custGeom>
              <a:avLst/>
              <a:gdLst/>
              <a:ahLst/>
              <a:cxnLst/>
              <a:rect l="l" t="t" r="r" b="b"/>
              <a:pathLst>
                <a:path w="3118839" h="368365">
                  <a:moveTo>
                    <a:pt x="0" y="0"/>
                  </a:moveTo>
                  <a:lnTo>
                    <a:pt x="3118839" y="0"/>
                  </a:lnTo>
                  <a:lnTo>
                    <a:pt x="3118839" y="368365"/>
                  </a:lnTo>
                  <a:lnTo>
                    <a:pt x="0" y="368365"/>
                  </a:lnTo>
                  <a:close/>
                </a:path>
              </a:pathLst>
            </a:custGeom>
            <a:solidFill>
              <a:srgbClr val="FFFF00"/>
            </a:solidFill>
          </p:spPr>
          <p:txBody>
            <a:bodyPr/>
            <a:lstStyle/>
            <a:p>
              <a:endParaRPr lang="nl-NL"/>
            </a:p>
          </p:txBody>
        </p:sp>
      </p:grpSp>
      <p:sp>
        <p:nvSpPr>
          <p:cNvPr id="2" name="Title Placeholder 1">
            <a:extLst>
              <a:ext uri="{FF2B5EF4-FFF2-40B4-BE49-F238E27FC236}">
                <a16:creationId xmlns:a16="http://schemas.microsoft.com/office/drawing/2014/main" id="{D94E89F4-5FBB-AB8F-230B-9268F5C97F03}"/>
              </a:ext>
            </a:extLst>
          </p:cNvPr>
          <p:cNvSpPr>
            <a:spLocks noGrp="1"/>
          </p:cNvSpPr>
          <p:nvPr>
            <p:ph type="title" hasCustomPrompt="1"/>
          </p:nvPr>
        </p:nvSpPr>
        <p:spPr>
          <a:xfrm>
            <a:off x="609600" y="460000"/>
            <a:ext cx="8229600" cy="721100"/>
          </a:xfrm>
          <a:prstGeom prst="rect">
            <a:avLst/>
          </a:prstGeom>
        </p:spPr>
        <p:txBody>
          <a:bodyPr vert="horz" lIns="91440" tIns="45720" rIns="91440" bIns="45720" rtlCol="0" anchor="ctr">
            <a:normAutofit/>
          </a:bodyPr>
          <a:lstStyle>
            <a:lvl1pPr algn="l">
              <a:defRPr sz="3000" b="1" i="0">
                <a:solidFill>
                  <a:schemeClr val="tx1"/>
                </a:solidFill>
                <a:latin typeface="Amnesty Trade Gothic Cn" panose="020B0506040303020004" pitchFamily="34" charset="77"/>
              </a:defRPr>
            </a:lvl1pPr>
          </a:lstStyle>
          <a:p>
            <a:r>
              <a:rPr lang="en-US" dirty="0"/>
              <a:t>TITEL / HOOFDSTUK IN KAPITALEN</a:t>
            </a:r>
          </a:p>
        </p:txBody>
      </p:sp>
      <p:sp>
        <p:nvSpPr>
          <p:cNvPr id="3" name="Tijdelijke aanduiding voor tekst 4">
            <a:extLst>
              <a:ext uri="{FF2B5EF4-FFF2-40B4-BE49-F238E27FC236}">
                <a16:creationId xmlns:a16="http://schemas.microsoft.com/office/drawing/2014/main" id="{57959B75-EC71-45DD-7DF1-78EEA358EBCD}"/>
              </a:ext>
            </a:extLst>
          </p:cNvPr>
          <p:cNvSpPr>
            <a:spLocks noGrp="1"/>
          </p:cNvSpPr>
          <p:nvPr>
            <p:ph type="body" sz="quarter" idx="11" hasCustomPrompt="1"/>
          </p:nvPr>
        </p:nvSpPr>
        <p:spPr>
          <a:xfrm>
            <a:off x="575763" y="1816455"/>
            <a:ext cx="7920165" cy="6135358"/>
          </a:xfrm>
        </p:spPr>
        <p:txBody>
          <a:bodyPr>
            <a:noAutofit/>
          </a:bodyPr>
          <a:lstStyle>
            <a:lvl1pPr marL="0" indent="0" algn="l">
              <a:lnSpc>
                <a:spcPts val="16000"/>
              </a:lnSpc>
              <a:spcBef>
                <a:spcPts val="200"/>
              </a:spcBef>
              <a:buNone/>
              <a:defRPr sz="16000" b="1" i="0" spc="0">
                <a:solidFill>
                  <a:schemeClr val="tx1"/>
                </a:solidFill>
                <a:latin typeface="Amnesty Trade Gothic Cn" panose="020B0506040303020004" pitchFamily="34" charset="77"/>
              </a:defRPr>
            </a:lvl1pPr>
          </a:lstStyle>
          <a:p>
            <a:pPr algn="l">
              <a:lnSpc>
                <a:spcPts val="16000"/>
              </a:lnSpc>
            </a:pPr>
            <a:r>
              <a:rPr lang="en-US" sz="16000" b="1" spc="-240" dirty="0">
                <a:solidFill>
                  <a:srgbClr val="000000"/>
                </a:solidFill>
                <a:latin typeface="Amnesty Trade Gothic Cn" panose="020B0506040303020004" pitchFamily="34" charset="77"/>
                <a:ea typeface="Amnesty Trade Gothic 1 Bold"/>
                <a:cs typeface="Amnesty Trade Gothic 1 Bold"/>
                <a:sym typeface="Amnesty Trade Gothic 1 Bold"/>
              </a:rPr>
              <a:t>VERGROOT DIT VAK NA INVOEGEN AFBEELDING</a:t>
            </a:r>
          </a:p>
        </p:txBody>
      </p:sp>
      <p:sp>
        <p:nvSpPr>
          <p:cNvPr id="7" name="Tijdelijke aanduiding voor tekst 4">
            <a:extLst>
              <a:ext uri="{FF2B5EF4-FFF2-40B4-BE49-F238E27FC236}">
                <a16:creationId xmlns:a16="http://schemas.microsoft.com/office/drawing/2014/main" id="{471C835F-49F2-4613-B538-B4D6B252EF2D}"/>
              </a:ext>
            </a:extLst>
          </p:cNvPr>
          <p:cNvSpPr>
            <a:spLocks noGrp="1"/>
          </p:cNvSpPr>
          <p:nvPr>
            <p:ph type="body" sz="quarter" idx="12" hasCustomPrompt="1"/>
          </p:nvPr>
        </p:nvSpPr>
        <p:spPr>
          <a:xfrm>
            <a:off x="595390" y="7970387"/>
            <a:ext cx="13731319" cy="1637610"/>
          </a:xfrm>
        </p:spPr>
        <p:txBody>
          <a:bodyPr>
            <a:normAutofit/>
          </a:bodyPr>
          <a:lstStyle>
            <a:lvl1pPr marL="0" indent="0">
              <a:buNone/>
              <a:defRPr sz="3200" b="0" i="0">
                <a:solidFill>
                  <a:schemeClr val="tx1"/>
                </a:solidFill>
                <a:latin typeface="Amnesty Trade Gothic Light" panose="020B0403040303020004" pitchFamily="34" charset="77"/>
              </a:defRPr>
            </a:lvl1pPr>
          </a:lstStyle>
          <a:p>
            <a:pPr lvl="0"/>
            <a:r>
              <a:rPr lang="nl-NL" dirty="0"/>
              <a:t>Ondertitel kan hier</a:t>
            </a:r>
            <a:br>
              <a:rPr lang="nl-NL" dirty="0"/>
            </a:br>
            <a:r>
              <a:rPr lang="nl-NL" dirty="0"/>
              <a:t>Naam en Achternaam, Afdeling</a:t>
            </a:r>
          </a:p>
        </p:txBody>
      </p:sp>
    </p:spTree>
    <p:extLst>
      <p:ext uri="{BB962C8B-B14F-4D97-AF65-F5344CB8AC3E}">
        <p14:creationId xmlns:p14="http://schemas.microsoft.com/office/powerpoint/2010/main" val="2719556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exslide bullets">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38387439-CAFE-8F33-5BDC-9549C9C79012}"/>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2" y="-1"/>
            <a:ext cx="18288001" cy="10287001"/>
          </a:xfrm>
          <a:prstGeom prst="rect">
            <a:avLst/>
          </a:prstGeom>
        </p:spPr>
      </p:pic>
      <p:grpSp>
        <p:nvGrpSpPr>
          <p:cNvPr id="9" name="Group 7">
            <a:extLst>
              <a:ext uri="{FF2B5EF4-FFF2-40B4-BE49-F238E27FC236}">
                <a16:creationId xmlns:a16="http://schemas.microsoft.com/office/drawing/2014/main" id="{6FD45B88-CC48-70BF-8F66-E1AC033A3E0F}"/>
              </a:ext>
            </a:extLst>
          </p:cNvPr>
          <p:cNvGrpSpPr/>
          <p:nvPr userDrawn="1"/>
        </p:nvGrpSpPr>
        <p:grpSpPr>
          <a:xfrm>
            <a:off x="8771166" y="2068017"/>
            <a:ext cx="7196589" cy="8414938"/>
            <a:chOff x="0" y="0"/>
            <a:chExt cx="9595452" cy="11219918"/>
          </a:xfrm>
        </p:grpSpPr>
        <p:sp>
          <p:nvSpPr>
            <p:cNvPr id="10" name="Freeform 8">
              <a:extLst>
                <a:ext uri="{FF2B5EF4-FFF2-40B4-BE49-F238E27FC236}">
                  <a16:creationId xmlns:a16="http://schemas.microsoft.com/office/drawing/2014/main" id="{4FDE81EF-950C-4E82-7CE3-3F84C9E1233A}"/>
                </a:ext>
              </a:extLst>
            </p:cNvPr>
            <p:cNvSpPr/>
            <p:nvPr/>
          </p:nvSpPr>
          <p:spPr>
            <a:xfrm>
              <a:off x="0" y="0"/>
              <a:ext cx="9595452" cy="9595452"/>
            </a:xfrm>
            <a:custGeom>
              <a:avLst/>
              <a:gdLst/>
              <a:ahLst/>
              <a:cxnLst/>
              <a:rect l="l" t="t" r="r" b="b"/>
              <a:pathLst>
                <a:path w="9595452" h="9595452">
                  <a:moveTo>
                    <a:pt x="0" y="0"/>
                  </a:moveTo>
                  <a:lnTo>
                    <a:pt x="9595452" y="0"/>
                  </a:lnTo>
                  <a:lnTo>
                    <a:pt x="9595452" y="9595452"/>
                  </a:lnTo>
                  <a:lnTo>
                    <a:pt x="0" y="959545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nl-NL"/>
            </a:p>
          </p:txBody>
        </p:sp>
        <p:sp>
          <p:nvSpPr>
            <p:cNvPr id="11" name="Freeform 9">
              <a:extLst>
                <a:ext uri="{FF2B5EF4-FFF2-40B4-BE49-F238E27FC236}">
                  <a16:creationId xmlns:a16="http://schemas.microsoft.com/office/drawing/2014/main" id="{C5247F64-76C0-04F0-C7D2-F6C9DD16C1E3}"/>
                </a:ext>
              </a:extLst>
            </p:cNvPr>
            <p:cNvSpPr/>
            <p:nvPr/>
          </p:nvSpPr>
          <p:spPr>
            <a:xfrm>
              <a:off x="1436783" y="832738"/>
              <a:ext cx="7374898" cy="10387180"/>
            </a:xfrm>
            <a:custGeom>
              <a:avLst/>
              <a:gdLst/>
              <a:ahLst/>
              <a:cxnLst/>
              <a:rect l="l" t="t" r="r" b="b"/>
              <a:pathLst>
                <a:path w="7374898" h="10387180">
                  <a:moveTo>
                    <a:pt x="0" y="0"/>
                  </a:moveTo>
                  <a:lnTo>
                    <a:pt x="7374897" y="0"/>
                  </a:lnTo>
                  <a:lnTo>
                    <a:pt x="7374897" y="10387180"/>
                  </a:lnTo>
                  <a:lnTo>
                    <a:pt x="0" y="1038718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nl-NL" dirty="0"/>
            </a:p>
          </p:txBody>
        </p:sp>
      </p:grpSp>
      <p:sp>
        <p:nvSpPr>
          <p:cNvPr id="3" name="Title Placeholder 1">
            <a:extLst>
              <a:ext uri="{FF2B5EF4-FFF2-40B4-BE49-F238E27FC236}">
                <a16:creationId xmlns:a16="http://schemas.microsoft.com/office/drawing/2014/main" id="{B1EC5EB8-98D6-1578-377A-ADB8D9830BC9}"/>
              </a:ext>
            </a:extLst>
          </p:cNvPr>
          <p:cNvSpPr>
            <a:spLocks noGrp="1"/>
          </p:cNvSpPr>
          <p:nvPr>
            <p:ph type="title" hasCustomPrompt="1"/>
          </p:nvPr>
        </p:nvSpPr>
        <p:spPr>
          <a:xfrm>
            <a:off x="457199" y="342900"/>
            <a:ext cx="17257675" cy="721100"/>
          </a:xfrm>
          <a:prstGeom prst="rect">
            <a:avLst/>
          </a:prstGeom>
        </p:spPr>
        <p:txBody>
          <a:bodyPr vert="horz" lIns="91440" tIns="45720" rIns="91440" bIns="45720" rtlCol="0" anchor="ctr">
            <a:normAutofit/>
          </a:bodyPr>
          <a:lstStyle>
            <a:lvl1pPr algn="l">
              <a:defRPr sz="3000" b="1" i="0">
                <a:latin typeface="Amnesty Trade Gothic Cn" panose="020B0506040303020004" pitchFamily="34" charset="77"/>
              </a:defRPr>
            </a:lvl1pPr>
          </a:lstStyle>
          <a:p>
            <a:r>
              <a:rPr lang="en-US" dirty="0"/>
              <a:t>TITEL / HOOFDSTUK IN KAPITALEN</a:t>
            </a:r>
          </a:p>
        </p:txBody>
      </p:sp>
      <p:sp>
        <p:nvSpPr>
          <p:cNvPr id="18" name="Tijdelijke aanduiding voor tekst 4">
            <a:extLst>
              <a:ext uri="{FF2B5EF4-FFF2-40B4-BE49-F238E27FC236}">
                <a16:creationId xmlns:a16="http://schemas.microsoft.com/office/drawing/2014/main" id="{2D136880-AB3A-0A13-0089-B711DE32F7DD}"/>
              </a:ext>
            </a:extLst>
          </p:cNvPr>
          <p:cNvSpPr>
            <a:spLocks noGrp="1"/>
          </p:cNvSpPr>
          <p:nvPr>
            <p:ph type="body" sz="quarter" idx="10" hasCustomPrompt="1"/>
          </p:nvPr>
        </p:nvSpPr>
        <p:spPr>
          <a:xfrm>
            <a:off x="838200" y="3162300"/>
            <a:ext cx="8567040" cy="6616700"/>
          </a:xfrm>
        </p:spPr>
        <p:txBody>
          <a:bodyPr>
            <a:normAutofit/>
          </a:bodyPr>
          <a:lstStyle>
            <a:lvl1pPr>
              <a:defRPr sz="3600" b="0" i="0">
                <a:latin typeface="Amnesty Trade Gothic Light" panose="020B0403040303020004" pitchFamily="34" charset="77"/>
              </a:defRPr>
            </a:lvl1pPr>
          </a:lstStyle>
          <a:p>
            <a:pPr lvl="0"/>
            <a:r>
              <a:rPr lang="nl-NL" dirty="0"/>
              <a:t>Quiz</a:t>
            </a:r>
          </a:p>
          <a:p>
            <a:pPr lvl="0"/>
            <a:r>
              <a:rPr lang="nl-NL" dirty="0"/>
              <a:t>Demonstratierecht in NL</a:t>
            </a:r>
          </a:p>
          <a:p>
            <a:pPr lvl="0"/>
            <a:r>
              <a:rPr lang="nl-NL" dirty="0"/>
              <a:t>Doelen campagne</a:t>
            </a:r>
          </a:p>
          <a:p>
            <a:pPr lvl="0"/>
            <a:r>
              <a:rPr lang="nl-NL" dirty="0" err="1"/>
              <a:t>What’s</a:t>
            </a:r>
            <a:r>
              <a:rPr lang="nl-NL" dirty="0"/>
              <a:t> next?</a:t>
            </a:r>
          </a:p>
          <a:p>
            <a:pPr lvl="0"/>
            <a:r>
              <a:rPr lang="nl-NL" dirty="0"/>
              <a:t>Q&amp;A</a:t>
            </a:r>
          </a:p>
        </p:txBody>
      </p:sp>
      <p:sp>
        <p:nvSpPr>
          <p:cNvPr id="21" name="Tijdelijke aanduiding voor tekst 4">
            <a:extLst>
              <a:ext uri="{FF2B5EF4-FFF2-40B4-BE49-F238E27FC236}">
                <a16:creationId xmlns:a16="http://schemas.microsoft.com/office/drawing/2014/main" id="{E08C735C-72EC-0831-2CD1-351C5E1CC955}"/>
              </a:ext>
            </a:extLst>
          </p:cNvPr>
          <p:cNvSpPr>
            <a:spLocks noGrp="1"/>
          </p:cNvSpPr>
          <p:nvPr>
            <p:ph type="body" sz="quarter" idx="11" hasCustomPrompt="1"/>
          </p:nvPr>
        </p:nvSpPr>
        <p:spPr>
          <a:xfrm>
            <a:off x="457198" y="1238116"/>
            <a:ext cx="17257675" cy="1816924"/>
          </a:xfrm>
        </p:spPr>
        <p:txBody>
          <a:bodyPr>
            <a:normAutofit/>
          </a:bodyPr>
          <a:lstStyle>
            <a:lvl1pPr marL="0" indent="0">
              <a:buNone/>
              <a:defRPr sz="12000" b="1" i="0">
                <a:latin typeface="Amnesty Trade Gothic Cn" panose="020B0506040303020004" pitchFamily="34" charset="77"/>
              </a:defRPr>
            </a:lvl1pPr>
          </a:lstStyle>
          <a:p>
            <a:pPr lvl="0"/>
            <a:r>
              <a:rPr lang="nl-NL" dirty="0"/>
              <a:t>PROGRAMMA</a:t>
            </a:r>
          </a:p>
        </p:txBody>
      </p:sp>
    </p:spTree>
    <p:extLst>
      <p:ext uri="{BB962C8B-B14F-4D97-AF65-F5344CB8AC3E}">
        <p14:creationId xmlns:p14="http://schemas.microsoft.com/office/powerpoint/2010/main" val="4245061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dexslide tijdstip">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A28A9639-15D1-5DFD-E3EC-A7AC65C75F19}"/>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2" y="-1"/>
            <a:ext cx="18288001" cy="10287001"/>
          </a:xfrm>
          <a:prstGeom prst="rect">
            <a:avLst/>
          </a:prstGeom>
        </p:spPr>
      </p:pic>
      <p:sp>
        <p:nvSpPr>
          <p:cNvPr id="3" name="Title Placeholder 1">
            <a:extLst>
              <a:ext uri="{FF2B5EF4-FFF2-40B4-BE49-F238E27FC236}">
                <a16:creationId xmlns:a16="http://schemas.microsoft.com/office/drawing/2014/main" id="{B1EC5EB8-98D6-1578-377A-ADB8D9830BC9}"/>
              </a:ext>
            </a:extLst>
          </p:cNvPr>
          <p:cNvSpPr>
            <a:spLocks noGrp="1"/>
          </p:cNvSpPr>
          <p:nvPr>
            <p:ph type="title" hasCustomPrompt="1"/>
          </p:nvPr>
        </p:nvSpPr>
        <p:spPr>
          <a:xfrm>
            <a:off x="457199" y="342900"/>
            <a:ext cx="17257675" cy="721100"/>
          </a:xfrm>
          <a:prstGeom prst="rect">
            <a:avLst/>
          </a:prstGeom>
        </p:spPr>
        <p:txBody>
          <a:bodyPr vert="horz" lIns="91440" tIns="45720" rIns="91440" bIns="45720" rtlCol="0" anchor="ctr">
            <a:normAutofit/>
          </a:bodyPr>
          <a:lstStyle>
            <a:lvl1pPr algn="l">
              <a:defRPr sz="3000" b="1" i="0">
                <a:latin typeface="Amnesty Trade Gothic Cn" panose="020B0506040303020004" pitchFamily="34" charset="77"/>
              </a:defRPr>
            </a:lvl1pPr>
          </a:lstStyle>
          <a:p>
            <a:r>
              <a:rPr lang="en-US" dirty="0"/>
              <a:t>TITEL / HOOFDSTUK IN KAPITALEN</a:t>
            </a:r>
          </a:p>
        </p:txBody>
      </p:sp>
      <p:sp>
        <p:nvSpPr>
          <p:cNvPr id="18" name="Tijdelijke aanduiding voor tekst 4">
            <a:extLst>
              <a:ext uri="{FF2B5EF4-FFF2-40B4-BE49-F238E27FC236}">
                <a16:creationId xmlns:a16="http://schemas.microsoft.com/office/drawing/2014/main" id="{2D136880-AB3A-0A13-0089-B711DE32F7DD}"/>
              </a:ext>
            </a:extLst>
          </p:cNvPr>
          <p:cNvSpPr>
            <a:spLocks noGrp="1"/>
          </p:cNvSpPr>
          <p:nvPr>
            <p:ph type="body" sz="quarter" idx="10" hasCustomPrompt="1"/>
          </p:nvPr>
        </p:nvSpPr>
        <p:spPr>
          <a:xfrm>
            <a:off x="2133600" y="3403600"/>
            <a:ext cx="8567040" cy="6616700"/>
          </a:xfrm>
        </p:spPr>
        <p:txBody>
          <a:bodyPr>
            <a:normAutofit/>
          </a:bodyPr>
          <a:lstStyle>
            <a:lvl1pPr marL="0" indent="0">
              <a:buNone/>
              <a:defRPr sz="3600" b="0" i="0">
                <a:latin typeface="Amnesty Trade Gothic Light" panose="020B0403040303020004" pitchFamily="34" charset="77"/>
              </a:defRPr>
            </a:lvl1pPr>
          </a:lstStyle>
          <a:p>
            <a:pPr lvl="0"/>
            <a:r>
              <a:rPr lang="nl-NL" dirty="0"/>
              <a:t>Quiz</a:t>
            </a:r>
          </a:p>
          <a:p>
            <a:pPr lvl="0"/>
            <a:r>
              <a:rPr lang="nl-NL" dirty="0"/>
              <a:t>Demonstratierecht in NL</a:t>
            </a:r>
          </a:p>
          <a:p>
            <a:pPr lvl="0"/>
            <a:r>
              <a:rPr lang="nl-NL" dirty="0"/>
              <a:t>Doelen campagne</a:t>
            </a:r>
          </a:p>
          <a:p>
            <a:pPr lvl="0"/>
            <a:r>
              <a:rPr lang="nl-NL" dirty="0" err="1"/>
              <a:t>What’s</a:t>
            </a:r>
            <a:r>
              <a:rPr lang="nl-NL" dirty="0"/>
              <a:t> next?</a:t>
            </a:r>
          </a:p>
          <a:p>
            <a:pPr lvl="0"/>
            <a:r>
              <a:rPr lang="nl-NL" dirty="0"/>
              <a:t>Q&amp;A</a:t>
            </a:r>
          </a:p>
        </p:txBody>
      </p:sp>
      <p:sp>
        <p:nvSpPr>
          <p:cNvPr id="21" name="Tijdelijke aanduiding voor tekst 4">
            <a:extLst>
              <a:ext uri="{FF2B5EF4-FFF2-40B4-BE49-F238E27FC236}">
                <a16:creationId xmlns:a16="http://schemas.microsoft.com/office/drawing/2014/main" id="{E08C735C-72EC-0831-2CD1-351C5E1CC955}"/>
              </a:ext>
            </a:extLst>
          </p:cNvPr>
          <p:cNvSpPr>
            <a:spLocks noGrp="1"/>
          </p:cNvSpPr>
          <p:nvPr>
            <p:ph type="body" sz="quarter" idx="11" hasCustomPrompt="1"/>
          </p:nvPr>
        </p:nvSpPr>
        <p:spPr>
          <a:xfrm>
            <a:off x="457198" y="1238116"/>
            <a:ext cx="17257675" cy="1816924"/>
          </a:xfrm>
        </p:spPr>
        <p:txBody>
          <a:bodyPr>
            <a:normAutofit/>
          </a:bodyPr>
          <a:lstStyle>
            <a:lvl1pPr marL="0" indent="0">
              <a:buNone/>
              <a:defRPr sz="12000" b="1" i="0">
                <a:latin typeface="Amnesty Trade Gothic Cn" panose="020B0506040303020004" pitchFamily="34" charset="77"/>
              </a:defRPr>
            </a:lvl1pPr>
          </a:lstStyle>
          <a:p>
            <a:pPr lvl="0"/>
            <a:r>
              <a:rPr lang="nl-NL" dirty="0"/>
              <a:t>PROGRAMMA</a:t>
            </a:r>
          </a:p>
        </p:txBody>
      </p:sp>
      <p:grpSp>
        <p:nvGrpSpPr>
          <p:cNvPr id="2" name="Group 9">
            <a:extLst>
              <a:ext uri="{FF2B5EF4-FFF2-40B4-BE49-F238E27FC236}">
                <a16:creationId xmlns:a16="http://schemas.microsoft.com/office/drawing/2014/main" id="{DEE41D41-45CA-11DB-E8CF-6085F4343B27}"/>
              </a:ext>
            </a:extLst>
          </p:cNvPr>
          <p:cNvGrpSpPr/>
          <p:nvPr userDrawn="1"/>
        </p:nvGrpSpPr>
        <p:grpSpPr>
          <a:xfrm>
            <a:off x="9121560" y="1345668"/>
            <a:ext cx="7196589" cy="9160089"/>
            <a:chOff x="0" y="0"/>
            <a:chExt cx="9595452" cy="12213452"/>
          </a:xfrm>
        </p:grpSpPr>
        <p:sp>
          <p:nvSpPr>
            <p:cNvPr id="4" name="Freeform 10">
              <a:extLst>
                <a:ext uri="{FF2B5EF4-FFF2-40B4-BE49-F238E27FC236}">
                  <a16:creationId xmlns:a16="http://schemas.microsoft.com/office/drawing/2014/main" id="{FB1FBEEA-5217-84FC-F917-EF30D2C86986}"/>
                </a:ext>
              </a:extLst>
            </p:cNvPr>
            <p:cNvSpPr/>
            <p:nvPr/>
          </p:nvSpPr>
          <p:spPr>
            <a:xfrm>
              <a:off x="0" y="0"/>
              <a:ext cx="9595452" cy="9595452"/>
            </a:xfrm>
            <a:custGeom>
              <a:avLst/>
              <a:gdLst/>
              <a:ahLst/>
              <a:cxnLst/>
              <a:rect l="l" t="t" r="r" b="b"/>
              <a:pathLst>
                <a:path w="9595452" h="9595452">
                  <a:moveTo>
                    <a:pt x="0" y="0"/>
                  </a:moveTo>
                  <a:lnTo>
                    <a:pt x="9595452" y="0"/>
                  </a:lnTo>
                  <a:lnTo>
                    <a:pt x="9595452" y="9595452"/>
                  </a:lnTo>
                  <a:lnTo>
                    <a:pt x="0" y="959545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nl-NL"/>
            </a:p>
          </p:txBody>
        </p:sp>
        <p:sp>
          <p:nvSpPr>
            <p:cNvPr id="5" name="Freeform 11">
              <a:extLst>
                <a:ext uri="{FF2B5EF4-FFF2-40B4-BE49-F238E27FC236}">
                  <a16:creationId xmlns:a16="http://schemas.microsoft.com/office/drawing/2014/main" id="{8B771D7B-D0CD-51B1-3DFE-7804C81F466F}"/>
                </a:ext>
              </a:extLst>
            </p:cNvPr>
            <p:cNvSpPr/>
            <p:nvPr/>
          </p:nvSpPr>
          <p:spPr>
            <a:xfrm>
              <a:off x="935974" y="886976"/>
              <a:ext cx="7447158" cy="11326476"/>
            </a:xfrm>
            <a:custGeom>
              <a:avLst/>
              <a:gdLst/>
              <a:ahLst/>
              <a:cxnLst/>
              <a:rect l="l" t="t" r="r" b="b"/>
              <a:pathLst>
                <a:path w="7447158" h="11326476">
                  <a:moveTo>
                    <a:pt x="0" y="0"/>
                  </a:moveTo>
                  <a:lnTo>
                    <a:pt x="7447158" y="0"/>
                  </a:lnTo>
                  <a:lnTo>
                    <a:pt x="7447158" y="11326476"/>
                  </a:lnTo>
                  <a:lnTo>
                    <a:pt x="0" y="1132647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nl-NL"/>
            </a:p>
          </p:txBody>
        </p:sp>
      </p:grpSp>
      <p:sp>
        <p:nvSpPr>
          <p:cNvPr id="13" name="Tijdelijke aanduiding voor tekst 4">
            <a:extLst>
              <a:ext uri="{FF2B5EF4-FFF2-40B4-BE49-F238E27FC236}">
                <a16:creationId xmlns:a16="http://schemas.microsoft.com/office/drawing/2014/main" id="{3C4FAF45-4535-C4AB-BDBB-021101CE75D5}"/>
              </a:ext>
            </a:extLst>
          </p:cNvPr>
          <p:cNvSpPr>
            <a:spLocks noGrp="1"/>
          </p:cNvSpPr>
          <p:nvPr>
            <p:ph type="body" sz="quarter" idx="12" hasCustomPrompt="1"/>
          </p:nvPr>
        </p:nvSpPr>
        <p:spPr>
          <a:xfrm>
            <a:off x="228600" y="3403600"/>
            <a:ext cx="1823858" cy="6616700"/>
          </a:xfrm>
        </p:spPr>
        <p:txBody>
          <a:bodyPr>
            <a:normAutofit/>
          </a:bodyPr>
          <a:lstStyle>
            <a:lvl1pPr marL="0" indent="0" algn="r">
              <a:buNone/>
              <a:defRPr sz="3600" b="1" i="0">
                <a:latin typeface="Amnesty Trade Gothic" panose="020B0503040303020004" pitchFamily="34" charset="77"/>
              </a:defRPr>
            </a:lvl1pPr>
          </a:lstStyle>
          <a:p>
            <a:pPr lvl="0"/>
            <a:r>
              <a:rPr lang="nl-NL" dirty="0"/>
              <a:t>9.20</a:t>
            </a:r>
          </a:p>
          <a:p>
            <a:pPr lvl="0"/>
            <a:r>
              <a:rPr lang="nl-NL" dirty="0"/>
              <a:t>12.30</a:t>
            </a:r>
          </a:p>
          <a:p>
            <a:pPr lvl="0"/>
            <a:r>
              <a:rPr lang="nl-NL" dirty="0"/>
              <a:t>15.45</a:t>
            </a:r>
          </a:p>
          <a:p>
            <a:pPr lvl="0"/>
            <a:r>
              <a:rPr lang="nl-NL" dirty="0"/>
              <a:t>16.00</a:t>
            </a:r>
          </a:p>
          <a:p>
            <a:pPr lvl="0"/>
            <a:r>
              <a:rPr lang="nl-NL" dirty="0"/>
              <a:t>16.15</a:t>
            </a:r>
          </a:p>
        </p:txBody>
      </p:sp>
    </p:spTree>
    <p:extLst>
      <p:ext uri="{BB962C8B-B14F-4D97-AF65-F5344CB8AC3E}">
        <p14:creationId xmlns:p14="http://schemas.microsoft.com/office/powerpoint/2010/main" val="3404992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Bullets + foto rechts">
    <p:spTree>
      <p:nvGrpSpPr>
        <p:cNvPr id="1" name=""/>
        <p:cNvGrpSpPr/>
        <p:nvPr/>
      </p:nvGrpSpPr>
      <p:grpSpPr>
        <a:xfrm>
          <a:off x="0" y="0"/>
          <a:ext cx="0" cy="0"/>
          <a:chOff x="0" y="0"/>
          <a:chExt cx="0" cy="0"/>
        </a:xfrm>
      </p:grpSpPr>
      <p:pic>
        <p:nvPicPr>
          <p:cNvPr id="4" name="Afbeelding 3" descr="Afbeelding met schermopname, geel, ontwerp&#10;&#10;Door AI gegenereerde inhoud is mogelijk onjuist.">
            <a:extLst>
              <a:ext uri="{FF2B5EF4-FFF2-40B4-BE49-F238E27FC236}">
                <a16:creationId xmlns:a16="http://schemas.microsoft.com/office/drawing/2014/main" id="{B4F8AF63-3220-CC0B-BC8B-8DF93F1B799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7" name="Tijdelijke aanduiding voor afbeelding 65">
            <a:extLst>
              <a:ext uri="{FF2B5EF4-FFF2-40B4-BE49-F238E27FC236}">
                <a16:creationId xmlns:a16="http://schemas.microsoft.com/office/drawing/2014/main" id="{24CAE67A-DE01-71A1-657E-6B363B6C2863}"/>
              </a:ext>
            </a:extLst>
          </p:cNvPr>
          <p:cNvSpPr>
            <a:spLocks noGrp="1"/>
          </p:cNvSpPr>
          <p:nvPr>
            <p:ph type="pic" sz="quarter" idx="10"/>
          </p:nvPr>
        </p:nvSpPr>
        <p:spPr>
          <a:xfrm rot="21411633">
            <a:off x="1559878" y="1191499"/>
            <a:ext cx="6453960" cy="7215532"/>
          </a:xfrm>
          <a:effectLst>
            <a:outerShdw blurRad="713463" dist="70542" dir="3240000" algn="ctr" rotWithShape="0">
              <a:srgbClr val="000000">
                <a:alpha val="72000"/>
              </a:srgbClr>
            </a:outerShdw>
          </a:effectLst>
        </p:spPr>
        <p:txBody>
          <a:bodyPr/>
          <a:lstStyle/>
          <a:p>
            <a:r>
              <a:rPr lang="nl-NL"/>
              <a:t>Klik op het pictogram als u een afbeelding wilt toevoegen</a:t>
            </a:r>
          </a:p>
        </p:txBody>
      </p:sp>
      <p:sp>
        <p:nvSpPr>
          <p:cNvPr id="68" name="Title Placeholder 1">
            <a:extLst>
              <a:ext uri="{FF2B5EF4-FFF2-40B4-BE49-F238E27FC236}">
                <a16:creationId xmlns:a16="http://schemas.microsoft.com/office/drawing/2014/main" id="{3F7E9D28-E355-798D-841C-B8648FA73261}"/>
              </a:ext>
            </a:extLst>
          </p:cNvPr>
          <p:cNvSpPr>
            <a:spLocks noGrp="1"/>
          </p:cNvSpPr>
          <p:nvPr>
            <p:ph type="title" hasCustomPrompt="1"/>
          </p:nvPr>
        </p:nvSpPr>
        <p:spPr>
          <a:xfrm>
            <a:off x="9239250" y="342900"/>
            <a:ext cx="5904656" cy="721100"/>
          </a:xfrm>
          <a:prstGeom prst="rect">
            <a:avLst/>
          </a:prstGeom>
        </p:spPr>
        <p:txBody>
          <a:bodyPr vert="horz" lIns="91440" tIns="45720" rIns="91440" bIns="45720" rtlCol="0" anchor="ctr">
            <a:normAutofit/>
          </a:bodyPr>
          <a:lstStyle>
            <a:lvl1pPr algn="l">
              <a:defRPr sz="3000" b="1" i="0">
                <a:latin typeface="Amnesty Trade Gothic Cn" panose="020B0506040303020004" pitchFamily="34" charset="77"/>
              </a:defRPr>
            </a:lvl1pPr>
          </a:lstStyle>
          <a:p>
            <a:r>
              <a:rPr lang="en-US" dirty="0"/>
              <a:t>TITEL / HOOFDSTUK IN KAPITALEN</a:t>
            </a:r>
          </a:p>
        </p:txBody>
      </p:sp>
      <p:sp>
        <p:nvSpPr>
          <p:cNvPr id="69" name="Tijdelijke aanduiding voor tekst 4">
            <a:extLst>
              <a:ext uri="{FF2B5EF4-FFF2-40B4-BE49-F238E27FC236}">
                <a16:creationId xmlns:a16="http://schemas.microsoft.com/office/drawing/2014/main" id="{772AF7BF-D5DC-2C8F-6C06-21F86FFDDC49}"/>
              </a:ext>
            </a:extLst>
          </p:cNvPr>
          <p:cNvSpPr>
            <a:spLocks noGrp="1"/>
          </p:cNvSpPr>
          <p:nvPr>
            <p:ph type="body" sz="quarter" idx="11" hasCustomPrompt="1"/>
          </p:nvPr>
        </p:nvSpPr>
        <p:spPr>
          <a:xfrm>
            <a:off x="9144000" y="1238116"/>
            <a:ext cx="8570873" cy="1816924"/>
          </a:xfrm>
        </p:spPr>
        <p:txBody>
          <a:bodyPr>
            <a:normAutofit/>
          </a:bodyPr>
          <a:lstStyle>
            <a:lvl1pPr marL="0" indent="0">
              <a:buNone/>
              <a:defRPr sz="12000" b="1" i="0">
                <a:latin typeface="Amnesty Trade Gothic Cn" panose="020B0506040303020004" pitchFamily="34" charset="77"/>
              </a:defRPr>
            </a:lvl1pPr>
          </a:lstStyle>
          <a:p>
            <a:pPr lvl="0"/>
            <a:r>
              <a:rPr lang="nl-NL" dirty="0"/>
              <a:t>PROGRAMMA</a:t>
            </a:r>
          </a:p>
        </p:txBody>
      </p:sp>
      <p:sp>
        <p:nvSpPr>
          <p:cNvPr id="71" name="Tijdelijke aanduiding voor tekst 4">
            <a:extLst>
              <a:ext uri="{FF2B5EF4-FFF2-40B4-BE49-F238E27FC236}">
                <a16:creationId xmlns:a16="http://schemas.microsoft.com/office/drawing/2014/main" id="{B0FC0442-B0E8-B600-FD33-5E05C57F3A0A}"/>
              </a:ext>
            </a:extLst>
          </p:cNvPr>
          <p:cNvSpPr>
            <a:spLocks noGrp="1"/>
          </p:cNvSpPr>
          <p:nvPr>
            <p:ph type="body" sz="quarter" idx="12" hasCustomPrompt="1"/>
          </p:nvPr>
        </p:nvSpPr>
        <p:spPr>
          <a:xfrm>
            <a:off x="9145912" y="3207320"/>
            <a:ext cx="8567040" cy="6616700"/>
          </a:xfrm>
        </p:spPr>
        <p:txBody>
          <a:bodyPr>
            <a:normAutofit/>
          </a:bodyPr>
          <a:lstStyle>
            <a:lvl1pPr marL="571500" indent="-571500">
              <a:buFont typeface="Arial" panose="020B0604020202020204" pitchFamily="34" charset="0"/>
              <a:buChar char="•"/>
              <a:defRPr sz="3600" b="0" i="0">
                <a:latin typeface="Amnesty Trade Gothic Light" panose="020B0403040303020004" pitchFamily="34" charset="77"/>
              </a:defRPr>
            </a:lvl1pPr>
          </a:lstStyle>
          <a:p>
            <a:pPr lvl="0"/>
            <a:r>
              <a:rPr lang="nl-NL" dirty="0"/>
              <a:t>Quiz</a:t>
            </a:r>
          </a:p>
          <a:p>
            <a:pPr lvl="0"/>
            <a:r>
              <a:rPr lang="nl-NL" dirty="0"/>
              <a:t>Demonstratierecht in NL</a:t>
            </a:r>
          </a:p>
          <a:p>
            <a:pPr lvl="0"/>
            <a:r>
              <a:rPr lang="nl-NL" dirty="0"/>
              <a:t>Doelen campagne</a:t>
            </a:r>
          </a:p>
          <a:p>
            <a:pPr lvl="0"/>
            <a:r>
              <a:rPr lang="nl-NL" dirty="0" err="1"/>
              <a:t>What’s</a:t>
            </a:r>
            <a:r>
              <a:rPr lang="nl-NL" dirty="0"/>
              <a:t> next?</a:t>
            </a:r>
          </a:p>
          <a:p>
            <a:pPr lvl="0"/>
            <a:r>
              <a:rPr lang="nl-NL" dirty="0"/>
              <a:t>Q&amp;A</a:t>
            </a:r>
          </a:p>
        </p:txBody>
      </p:sp>
      <p:sp>
        <p:nvSpPr>
          <p:cNvPr id="62" name="Freeform 11">
            <a:extLst>
              <a:ext uri="{FF2B5EF4-FFF2-40B4-BE49-F238E27FC236}">
                <a16:creationId xmlns:a16="http://schemas.microsoft.com/office/drawing/2014/main" id="{8B862F93-32E1-28AF-AC91-571EB47624A3}"/>
              </a:ext>
            </a:extLst>
          </p:cNvPr>
          <p:cNvSpPr>
            <a:spLocks noGrp="1" noRot="1" noMove="1" noResize="1" noEditPoints="1" noAdjustHandles="1" noChangeArrowheads="1" noChangeShapeType="1"/>
          </p:cNvSpPr>
          <p:nvPr userDrawn="1"/>
        </p:nvSpPr>
        <p:spPr>
          <a:xfrm rot="-661893">
            <a:off x="3427999" y="872098"/>
            <a:ext cx="2007057" cy="660386"/>
          </a:xfrm>
          <a:custGeom>
            <a:avLst/>
            <a:gdLst/>
            <a:ahLst/>
            <a:cxnLst/>
            <a:rect l="l" t="t" r="r" b="b"/>
            <a:pathLst>
              <a:path w="2007057" h="660386">
                <a:moveTo>
                  <a:pt x="0" y="0"/>
                </a:moveTo>
                <a:lnTo>
                  <a:pt x="2007056" y="0"/>
                </a:lnTo>
                <a:lnTo>
                  <a:pt x="2007056" y="660386"/>
                </a:lnTo>
                <a:lnTo>
                  <a:pt x="0" y="660386"/>
                </a:lnTo>
                <a:lnTo>
                  <a:pt x="0" y="0"/>
                </a:lnTo>
                <a:close/>
              </a:path>
            </a:pathLst>
          </a:custGeom>
          <a:blipFill>
            <a:blip r:embed="rId3"/>
            <a:stretch>
              <a:fillRect/>
            </a:stretch>
          </a:blipFill>
        </p:spPr>
        <p:txBody>
          <a:bodyPr/>
          <a:lstStyle/>
          <a:p>
            <a:endParaRPr lang="nl-NL"/>
          </a:p>
        </p:txBody>
      </p:sp>
    </p:spTree>
    <p:extLst>
      <p:ext uri="{BB962C8B-B14F-4D97-AF65-F5344CB8AC3E}">
        <p14:creationId xmlns:p14="http://schemas.microsoft.com/office/powerpoint/2010/main" val="2154578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 foto rechts">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3C5071E3-8218-A743-E3FC-F86E6DDA3CC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2" y="-1"/>
            <a:ext cx="18288001" cy="10287001"/>
          </a:xfrm>
          <a:prstGeom prst="rect">
            <a:avLst/>
          </a:prstGeom>
        </p:spPr>
      </p:pic>
      <p:sp>
        <p:nvSpPr>
          <p:cNvPr id="22" name="TextBox 11">
            <a:extLst>
              <a:ext uri="{FF2B5EF4-FFF2-40B4-BE49-F238E27FC236}">
                <a16:creationId xmlns:a16="http://schemas.microsoft.com/office/drawing/2014/main" id="{9142EA1C-D9F1-0087-2302-5E0E7FD27E2C}"/>
              </a:ext>
            </a:extLst>
          </p:cNvPr>
          <p:cNvSpPr txBox="1"/>
          <p:nvPr userDrawn="1"/>
        </p:nvSpPr>
        <p:spPr>
          <a:xfrm>
            <a:off x="7146671" y="3134369"/>
            <a:ext cx="1224452" cy="2544285"/>
          </a:xfrm>
          <a:prstGeom prst="rect">
            <a:avLst/>
          </a:prstGeom>
        </p:spPr>
        <p:txBody>
          <a:bodyPr lIns="0" tIns="0" rIns="0" bIns="0" rtlCol="0" anchor="t">
            <a:spAutoFit/>
          </a:bodyPr>
          <a:lstStyle/>
          <a:p>
            <a:pPr marL="0" lvl="0" indent="0" algn="l">
              <a:lnSpc>
                <a:spcPts val="17423"/>
              </a:lnSpc>
              <a:spcBef>
                <a:spcPct val="0"/>
              </a:spcBef>
            </a:pPr>
            <a:r>
              <a:rPr lang="en-US" sz="23231" b="1" u="none" strike="noStrike" spc="-673" dirty="0">
                <a:solidFill>
                  <a:srgbClr val="282121"/>
                </a:solidFill>
                <a:latin typeface="Amnesty Trade Gothic 1 Bold"/>
                <a:ea typeface="Amnesty Trade Gothic 1 Bold"/>
                <a:cs typeface="Amnesty Trade Gothic 1 Bold"/>
                <a:sym typeface="Amnesty Trade Gothic 1 Bold"/>
              </a:rPr>
              <a:t>“</a:t>
            </a:r>
          </a:p>
        </p:txBody>
      </p:sp>
      <p:sp>
        <p:nvSpPr>
          <p:cNvPr id="27" name="Title Placeholder 1">
            <a:extLst>
              <a:ext uri="{FF2B5EF4-FFF2-40B4-BE49-F238E27FC236}">
                <a16:creationId xmlns:a16="http://schemas.microsoft.com/office/drawing/2014/main" id="{5DBD6F06-8D2B-583F-B030-82F92972DD62}"/>
              </a:ext>
            </a:extLst>
          </p:cNvPr>
          <p:cNvSpPr>
            <a:spLocks noGrp="1"/>
          </p:cNvSpPr>
          <p:nvPr>
            <p:ph type="title" hasCustomPrompt="1"/>
          </p:nvPr>
        </p:nvSpPr>
        <p:spPr>
          <a:xfrm>
            <a:off x="457199" y="342900"/>
            <a:ext cx="17257675" cy="721100"/>
          </a:xfrm>
          <a:prstGeom prst="rect">
            <a:avLst/>
          </a:prstGeom>
        </p:spPr>
        <p:txBody>
          <a:bodyPr vert="horz" lIns="91440" tIns="45720" rIns="91440" bIns="45720" rtlCol="0" anchor="ctr">
            <a:normAutofit/>
          </a:bodyPr>
          <a:lstStyle>
            <a:lvl1pPr algn="l">
              <a:defRPr sz="3000" b="1" i="0">
                <a:latin typeface="Amnesty Trade Gothic Cn" panose="020B0506040303020004" pitchFamily="34" charset="77"/>
              </a:defRPr>
            </a:lvl1pPr>
          </a:lstStyle>
          <a:p>
            <a:r>
              <a:rPr lang="en-US" dirty="0"/>
              <a:t>TITEL / HOOFDSTUK IN KAPITALEN</a:t>
            </a:r>
          </a:p>
        </p:txBody>
      </p:sp>
      <p:sp>
        <p:nvSpPr>
          <p:cNvPr id="31" name="Tijdelijke aanduiding voor afbeelding 65">
            <a:extLst>
              <a:ext uri="{FF2B5EF4-FFF2-40B4-BE49-F238E27FC236}">
                <a16:creationId xmlns:a16="http://schemas.microsoft.com/office/drawing/2014/main" id="{CAF4B2D2-33E2-904D-70E7-8E0C943B0B8F}"/>
              </a:ext>
            </a:extLst>
          </p:cNvPr>
          <p:cNvSpPr>
            <a:spLocks noGrp="1"/>
          </p:cNvSpPr>
          <p:nvPr>
            <p:ph type="pic" sz="quarter" idx="10"/>
          </p:nvPr>
        </p:nvSpPr>
        <p:spPr>
          <a:xfrm rot="21411633">
            <a:off x="1579044" y="2992683"/>
            <a:ext cx="4378185" cy="4751519"/>
          </a:xfrm>
          <a:effectLst>
            <a:outerShdw blurRad="713463" dist="70542" dir="3240000" algn="ctr" rotWithShape="0">
              <a:srgbClr val="000000">
                <a:alpha val="72000"/>
              </a:srgbClr>
            </a:outerShdw>
          </a:effectLst>
        </p:spPr>
        <p:txBody>
          <a:bodyPr/>
          <a:lstStyle/>
          <a:p>
            <a:r>
              <a:rPr lang="nl-NL"/>
              <a:t>Klik op het pictogram als u een afbeelding wilt toevoegen</a:t>
            </a:r>
          </a:p>
        </p:txBody>
      </p:sp>
      <p:sp>
        <p:nvSpPr>
          <p:cNvPr id="30" name="Freeform 11">
            <a:extLst>
              <a:ext uri="{FF2B5EF4-FFF2-40B4-BE49-F238E27FC236}">
                <a16:creationId xmlns:a16="http://schemas.microsoft.com/office/drawing/2014/main" id="{645FB63B-5370-545E-8847-E29CAA78425E}"/>
              </a:ext>
            </a:extLst>
          </p:cNvPr>
          <p:cNvSpPr/>
          <p:nvPr userDrawn="1"/>
        </p:nvSpPr>
        <p:spPr>
          <a:xfrm rot="-661893">
            <a:off x="2586243" y="2693234"/>
            <a:ext cx="1763158" cy="587419"/>
          </a:xfrm>
          <a:custGeom>
            <a:avLst/>
            <a:gdLst/>
            <a:ahLst/>
            <a:cxnLst/>
            <a:rect l="l" t="t" r="r" b="b"/>
            <a:pathLst>
              <a:path w="2007057" h="660386">
                <a:moveTo>
                  <a:pt x="0" y="0"/>
                </a:moveTo>
                <a:lnTo>
                  <a:pt x="2007056" y="0"/>
                </a:lnTo>
                <a:lnTo>
                  <a:pt x="2007056" y="660386"/>
                </a:lnTo>
                <a:lnTo>
                  <a:pt x="0" y="660386"/>
                </a:lnTo>
                <a:lnTo>
                  <a:pt x="0" y="0"/>
                </a:lnTo>
                <a:close/>
              </a:path>
            </a:pathLst>
          </a:custGeom>
          <a:blipFill>
            <a:blip r:embed="rId3"/>
            <a:stretch>
              <a:fillRect/>
            </a:stretch>
          </a:blipFill>
        </p:spPr>
        <p:txBody>
          <a:bodyPr/>
          <a:lstStyle/>
          <a:p>
            <a:endParaRPr lang="nl-NL"/>
          </a:p>
        </p:txBody>
      </p:sp>
      <p:sp>
        <p:nvSpPr>
          <p:cNvPr id="36" name="Text Placeholder 2">
            <a:extLst>
              <a:ext uri="{FF2B5EF4-FFF2-40B4-BE49-F238E27FC236}">
                <a16:creationId xmlns:a16="http://schemas.microsoft.com/office/drawing/2014/main" id="{DB5C605F-FDCA-9D45-BF62-86F129FAB07B}"/>
              </a:ext>
            </a:extLst>
          </p:cNvPr>
          <p:cNvSpPr>
            <a:spLocks noGrp="1"/>
          </p:cNvSpPr>
          <p:nvPr>
            <p:ph idx="1" hasCustomPrompt="1"/>
          </p:nvPr>
        </p:nvSpPr>
        <p:spPr>
          <a:xfrm>
            <a:off x="7220543" y="3703341"/>
            <a:ext cx="9838928" cy="3600400"/>
          </a:xfrm>
          <a:prstGeom prst="rect">
            <a:avLst/>
          </a:prstGeom>
        </p:spPr>
        <p:txBody>
          <a:bodyPr vert="horz" lIns="91440" tIns="45720" rIns="91440" bIns="45720" rtlCol="0">
            <a:noAutofit/>
          </a:bodyPr>
          <a:lstStyle>
            <a:lvl1pPr marL="0" indent="0">
              <a:lnSpc>
                <a:spcPts val="6600"/>
              </a:lnSpc>
              <a:spcBef>
                <a:spcPts val="0"/>
              </a:spcBef>
              <a:buNone/>
              <a:defRPr sz="6000" b="1" i="0">
                <a:latin typeface="Amnesty Trade Gothic" panose="020B0503040303020004" pitchFamily="34" charset="77"/>
              </a:defRPr>
            </a:lvl1pPr>
          </a:lstStyle>
          <a:p>
            <a:pPr lvl="0"/>
            <a:r>
              <a:rPr lang="en-US" dirty="0"/>
              <a:t>Quote </a:t>
            </a:r>
            <a:r>
              <a:rPr lang="en-US" dirty="0" err="1"/>
              <a:t>ipociandi</a:t>
            </a:r>
            <a:r>
              <a:rPr lang="en-US" dirty="0"/>
              <a:t> </a:t>
            </a:r>
            <a:r>
              <a:rPr lang="en-US" dirty="0" err="1"/>
              <a:t>berenet</a:t>
            </a:r>
            <a:endParaRPr lang="en-US" dirty="0"/>
          </a:p>
          <a:p>
            <a:pPr lvl="0"/>
            <a:r>
              <a:rPr lang="en-US" dirty="0"/>
              <a:t>Mo </a:t>
            </a:r>
            <a:r>
              <a:rPr lang="en-US" dirty="0" err="1"/>
              <a:t>voluptatet</a:t>
            </a:r>
            <a:r>
              <a:rPr lang="en-US" dirty="0"/>
              <a:t> </a:t>
            </a:r>
            <a:r>
              <a:rPr lang="en-US" dirty="0" err="1"/>
              <a:t>earciis</a:t>
            </a:r>
            <a:r>
              <a:rPr lang="en-US" dirty="0"/>
              <a:t> </a:t>
            </a:r>
            <a:r>
              <a:rPr lang="en-US" dirty="0" err="1"/>
              <a:t>andit</a:t>
            </a:r>
            <a:endParaRPr lang="en-US" dirty="0"/>
          </a:p>
          <a:p>
            <a:pPr lvl="0"/>
            <a:r>
              <a:rPr lang="en-US" dirty="0" err="1"/>
              <a:t>Plabore</a:t>
            </a:r>
            <a:r>
              <a:rPr lang="en-US" dirty="0"/>
              <a:t> </a:t>
            </a:r>
            <a:r>
              <a:rPr lang="en-US" dirty="0" err="1"/>
              <a:t>illustrum</a:t>
            </a:r>
            <a:r>
              <a:rPr lang="en-US" dirty="0"/>
              <a:t> </a:t>
            </a:r>
            <a:r>
              <a:rPr lang="en-US" dirty="0" err="1"/>
              <a:t>expelest</a:t>
            </a:r>
            <a:r>
              <a:rPr lang="en-US" dirty="0"/>
              <a:t>,</a:t>
            </a:r>
          </a:p>
          <a:p>
            <a:pPr lvl="0"/>
            <a:r>
              <a:rPr lang="en-US" dirty="0" err="1"/>
              <a:t>temporem</a:t>
            </a:r>
            <a:r>
              <a:rPr lang="en-US" dirty="0"/>
              <a:t> </a:t>
            </a:r>
            <a:r>
              <a:rPr lang="en-US" dirty="0" err="1"/>
              <a:t>velignam</a:t>
            </a:r>
            <a:r>
              <a:rPr lang="en-US" dirty="0"/>
              <a:t> </a:t>
            </a:r>
            <a:r>
              <a:rPr lang="en-US" dirty="0" err="1"/>
              <a:t>fuga</a:t>
            </a:r>
            <a:r>
              <a:rPr lang="en-US" dirty="0"/>
              <a:t>.</a:t>
            </a:r>
          </a:p>
        </p:txBody>
      </p:sp>
      <p:sp>
        <p:nvSpPr>
          <p:cNvPr id="42" name="Tijdelijke aanduiding voor tekst 40">
            <a:extLst>
              <a:ext uri="{FF2B5EF4-FFF2-40B4-BE49-F238E27FC236}">
                <a16:creationId xmlns:a16="http://schemas.microsoft.com/office/drawing/2014/main" id="{845F1A2B-2040-49DD-B3D0-52F02FBF428C}"/>
              </a:ext>
            </a:extLst>
          </p:cNvPr>
          <p:cNvSpPr>
            <a:spLocks noGrp="1"/>
          </p:cNvSpPr>
          <p:nvPr>
            <p:ph type="body" sz="quarter" idx="12" hasCustomPrompt="1"/>
          </p:nvPr>
        </p:nvSpPr>
        <p:spPr>
          <a:xfrm>
            <a:off x="7220543" y="7382695"/>
            <a:ext cx="12898906" cy="968375"/>
          </a:xfrm>
        </p:spPr>
        <p:txBody>
          <a:bodyPr>
            <a:normAutofit/>
          </a:bodyPr>
          <a:lstStyle>
            <a:lvl1pPr marL="0" indent="0">
              <a:buNone/>
              <a:defRPr sz="3600" b="0" i="0">
                <a:latin typeface="Amnesty Trade Gothic Light" panose="020B0403040303020004" pitchFamily="34" charset="77"/>
              </a:defRPr>
            </a:lvl1pPr>
          </a:lstStyle>
          <a:p>
            <a:pPr lvl="0"/>
            <a:r>
              <a:rPr lang="nl-NL" dirty="0"/>
              <a:t>- Naam en achternaam</a:t>
            </a:r>
          </a:p>
        </p:txBody>
      </p:sp>
    </p:spTree>
    <p:extLst>
      <p:ext uri="{BB962C8B-B14F-4D97-AF65-F5344CB8AC3E}">
        <p14:creationId xmlns:p14="http://schemas.microsoft.com/office/powerpoint/2010/main" val="3247451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Bullets + foto links">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A49AFDC9-2296-1E28-2CB3-E7B559867CDC}"/>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2" y="-1"/>
            <a:ext cx="18288001" cy="10287001"/>
          </a:xfrm>
          <a:prstGeom prst="rect">
            <a:avLst/>
          </a:prstGeom>
        </p:spPr>
      </p:pic>
      <p:sp>
        <p:nvSpPr>
          <p:cNvPr id="14" name="Freeform 3">
            <a:extLst>
              <a:ext uri="{FF2B5EF4-FFF2-40B4-BE49-F238E27FC236}">
                <a16:creationId xmlns:a16="http://schemas.microsoft.com/office/drawing/2014/main" id="{A66B7254-9C84-68F5-8F0E-E0D69CD0ACB3}"/>
              </a:ext>
            </a:extLst>
          </p:cNvPr>
          <p:cNvSpPr>
            <a:spLocks noGrp="1" noRot="1" noMove="1" noResize="1" noEditPoints="1" noAdjustHandles="1" noChangeArrowheads="1" noChangeShapeType="1"/>
          </p:cNvSpPr>
          <p:nvPr/>
        </p:nvSpPr>
        <p:spPr>
          <a:xfrm rot="5400000">
            <a:off x="9867063" y="-151228"/>
            <a:ext cx="8569827" cy="8567040"/>
          </a:xfrm>
          <a:custGeom>
            <a:avLst/>
            <a:gdLst/>
            <a:ahLst/>
            <a:cxnLst/>
            <a:rect l="l" t="t" r="r" b="b"/>
            <a:pathLst>
              <a:path w="11426436" h="11422720">
                <a:moveTo>
                  <a:pt x="0" y="0"/>
                </a:moveTo>
                <a:lnTo>
                  <a:pt x="11426436" y="0"/>
                </a:lnTo>
                <a:lnTo>
                  <a:pt x="11426436" y="11422720"/>
                </a:lnTo>
                <a:lnTo>
                  <a:pt x="0" y="1142272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6" name="Title Placeholder 1">
            <a:extLst>
              <a:ext uri="{FF2B5EF4-FFF2-40B4-BE49-F238E27FC236}">
                <a16:creationId xmlns:a16="http://schemas.microsoft.com/office/drawing/2014/main" id="{570755E2-E34B-FE02-88B7-DEADFD803E10}"/>
              </a:ext>
            </a:extLst>
          </p:cNvPr>
          <p:cNvSpPr>
            <a:spLocks noGrp="1"/>
          </p:cNvSpPr>
          <p:nvPr>
            <p:ph type="title" hasCustomPrompt="1"/>
          </p:nvPr>
        </p:nvSpPr>
        <p:spPr>
          <a:xfrm>
            <a:off x="457199" y="342900"/>
            <a:ext cx="17257675" cy="721100"/>
          </a:xfrm>
          <a:prstGeom prst="rect">
            <a:avLst/>
          </a:prstGeom>
        </p:spPr>
        <p:txBody>
          <a:bodyPr vert="horz" lIns="91440" tIns="45720" rIns="91440" bIns="45720" rtlCol="0" anchor="ctr">
            <a:normAutofit/>
          </a:bodyPr>
          <a:lstStyle>
            <a:lvl1pPr algn="l">
              <a:defRPr sz="3000" b="1" i="0">
                <a:latin typeface="Amnesty Trade Gothic Cn" panose="020B0506040303020004" pitchFamily="34" charset="77"/>
              </a:defRPr>
            </a:lvl1pPr>
          </a:lstStyle>
          <a:p>
            <a:r>
              <a:rPr lang="en-US" dirty="0"/>
              <a:t>TITEL / HOOFDSTUK IN KAPITALEN</a:t>
            </a:r>
          </a:p>
        </p:txBody>
      </p:sp>
      <p:sp>
        <p:nvSpPr>
          <p:cNvPr id="37" name="Tijdelijke aanduiding voor tekst 4">
            <a:extLst>
              <a:ext uri="{FF2B5EF4-FFF2-40B4-BE49-F238E27FC236}">
                <a16:creationId xmlns:a16="http://schemas.microsoft.com/office/drawing/2014/main" id="{41F27633-F20B-2111-D0A4-4FA5676A9B71}"/>
              </a:ext>
            </a:extLst>
          </p:cNvPr>
          <p:cNvSpPr>
            <a:spLocks noGrp="1"/>
          </p:cNvSpPr>
          <p:nvPr>
            <p:ph type="body" sz="quarter" idx="11" hasCustomPrompt="1"/>
          </p:nvPr>
        </p:nvSpPr>
        <p:spPr>
          <a:xfrm>
            <a:off x="457198" y="1238116"/>
            <a:ext cx="17257675" cy="1816924"/>
          </a:xfrm>
        </p:spPr>
        <p:txBody>
          <a:bodyPr>
            <a:normAutofit/>
          </a:bodyPr>
          <a:lstStyle>
            <a:lvl1pPr marL="0" indent="0">
              <a:buNone/>
              <a:defRPr sz="12000" b="1" i="0">
                <a:latin typeface="Amnesty Trade Gothic Cn" panose="020B0506040303020004" pitchFamily="34" charset="77"/>
              </a:defRPr>
            </a:lvl1pPr>
          </a:lstStyle>
          <a:p>
            <a:pPr lvl="0"/>
            <a:r>
              <a:rPr lang="nl-NL" dirty="0"/>
              <a:t>TEXT / BULLETS</a:t>
            </a:r>
          </a:p>
        </p:txBody>
      </p:sp>
      <p:sp>
        <p:nvSpPr>
          <p:cNvPr id="38" name="Tijdelijke aanduiding voor tekst 4">
            <a:extLst>
              <a:ext uri="{FF2B5EF4-FFF2-40B4-BE49-F238E27FC236}">
                <a16:creationId xmlns:a16="http://schemas.microsoft.com/office/drawing/2014/main" id="{37003E34-4BC0-7053-DA84-BFBB25D14A2F}"/>
              </a:ext>
            </a:extLst>
          </p:cNvPr>
          <p:cNvSpPr>
            <a:spLocks noGrp="1"/>
          </p:cNvSpPr>
          <p:nvPr>
            <p:ph type="body" sz="quarter" idx="12" hasCustomPrompt="1"/>
          </p:nvPr>
        </p:nvSpPr>
        <p:spPr>
          <a:xfrm>
            <a:off x="1981301" y="3353561"/>
            <a:ext cx="8567040" cy="6616700"/>
          </a:xfrm>
        </p:spPr>
        <p:txBody>
          <a:bodyPr>
            <a:normAutofit/>
          </a:bodyPr>
          <a:lstStyle>
            <a:lvl1pPr marL="0" indent="0">
              <a:lnSpc>
                <a:spcPts val="8000"/>
              </a:lnSpc>
              <a:spcBef>
                <a:spcPts val="0"/>
              </a:spcBef>
              <a:buFont typeface="Arial" panose="020B0604020202020204" pitchFamily="34" charset="0"/>
              <a:buNone/>
              <a:defRPr sz="3600" b="0" i="0">
                <a:latin typeface="Amnesty Trade Gothic Light" panose="020B0403040303020004" pitchFamily="34" charset="77"/>
              </a:defRPr>
            </a:lvl1pPr>
          </a:lstStyle>
          <a:p>
            <a:pPr lvl="0"/>
            <a:r>
              <a:rPr lang="nl-NL" dirty="0"/>
              <a:t>Hier kan je een lijst maken - let wel op: je moet de cijfers in de linker zwarte bolletjes opnieuw typen voordat ze zichtbaar worden in je uiteindelijke ontwerp – je kan hier dus ook a/b/c van maken, en je kan ook bolletje verwijderen</a:t>
            </a:r>
          </a:p>
        </p:txBody>
      </p:sp>
      <p:sp>
        <p:nvSpPr>
          <p:cNvPr id="39" name="Tijdelijke aanduiding voor afbeelding 65">
            <a:extLst>
              <a:ext uri="{FF2B5EF4-FFF2-40B4-BE49-F238E27FC236}">
                <a16:creationId xmlns:a16="http://schemas.microsoft.com/office/drawing/2014/main" id="{A003B050-C4BC-6AF6-0E5A-F865D110DAD7}"/>
              </a:ext>
            </a:extLst>
          </p:cNvPr>
          <p:cNvSpPr>
            <a:spLocks noGrp="1"/>
          </p:cNvSpPr>
          <p:nvPr>
            <p:ph type="pic" sz="quarter" idx="10"/>
          </p:nvPr>
        </p:nvSpPr>
        <p:spPr>
          <a:xfrm rot="168249">
            <a:off x="10722221" y="1651822"/>
            <a:ext cx="6453960" cy="6941446"/>
          </a:xfrm>
          <a:effectLst>
            <a:outerShdw blurRad="713463" dist="70542" dir="3240000" algn="ctr" rotWithShape="0">
              <a:srgbClr val="000000">
                <a:alpha val="72000"/>
              </a:srgbClr>
            </a:outerShdw>
          </a:effectLst>
        </p:spPr>
        <p:txBody>
          <a:bodyPr/>
          <a:lstStyle/>
          <a:p>
            <a:r>
              <a:rPr lang="nl-NL"/>
              <a:t>Klik op het pictogram als u een afbeelding wilt toevoegen</a:t>
            </a:r>
          </a:p>
        </p:txBody>
      </p:sp>
      <p:sp>
        <p:nvSpPr>
          <p:cNvPr id="40" name="Freeform 11">
            <a:extLst>
              <a:ext uri="{FF2B5EF4-FFF2-40B4-BE49-F238E27FC236}">
                <a16:creationId xmlns:a16="http://schemas.microsoft.com/office/drawing/2014/main" id="{E1585F61-BB2C-9AD2-EB97-823476340DFF}"/>
              </a:ext>
            </a:extLst>
          </p:cNvPr>
          <p:cNvSpPr/>
          <p:nvPr userDrawn="1"/>
        </p:nvSpPr>
        <p:spPr>
          <a:xfrm rot="21294723">
            <a:off x="13091734" y="1332306"/>
            <a:ext cx="2007057" cy="635301"/>
          </a:xfrm>
          <a:custGeom>
            <a:avLst/>
            <a:gdLst/>
            <a:ahLst/>
            <a:cxnLst/>
            <a:rect l="l" t="t" r="r" b="b"/>
            <a:pathLst>
              <a:path w="2007057" h="660386">
                <a:moveTo>
                  <a:pt x="0" y="0"/>
                </a:moveTo>
                <a:lnTo>
                  <a:pt x="2007056" y="0"/>
                </a:lnTo>
                <a:lnTo>
                  <a:pt x="2007056" y="660386"/>
                </a:lnTo>
                <a:lnTo>
                  <a:pt x="0" y="660386"/>
                </a:lnTo>
                <a:lnTo>
                  <a:pt x="0" y="0"/>
                </a:lnTo>
                <a:close/>
              </a:path>
            </a:pathLst>
          </a:custGeom>
          <a:blipFill>
            <a:blip r:embed="rId4"/>
            <a:stretch>
              <a:fillRect/>
            </a:stretch>
          </a:blipFill>
        </p:spPr>
        <p:txBody>
          <a:bodyPr/>
          <a:lstStyle/>
          <a:p>
            <a:endParaRPr lang="nl-NL"/>
          </a:p>
        </p:txBody>
      </p:sp>
      <p:sp>
        <p:nvSpPr>
          <p:cNvPr id="17" name="Tijdelijke aanduiding voor tekst 16">
            <a:extLst>
              <a:ext uri="{FF2B5EF4-FFF2-40B4-BE49-F238E27FC236}">
                <a16:creationId xmlns:a16="http://schemas.microsoft.com/office/drawing/2014/main" id="{9CBCFB5E-1DF7-FE11-0D20-6E99946461CC}"/>
              </a:ext>
            </a:extLst>
          </p:cNvPr>
          <p:cNvSpPr>
            <a:spLocks noGrp="1"/>
          </p:cNvSpPr>
          <p:nvPr>
            <p:ph type="body" sz="quarter" idx="20" hasCustomPrompt="1"/>
          </p:nvPr>
        </p:nvSpPr>
        <p:spPr>
          <a:xfrm>
            <a:off x="791853" y="3551892"/>
            <a:ext cx="827999" cy="827999"/>
          </a:xfrm>
          <a:prstGeom prst="ellipse">
            <a:avLst/>
          </a:prstGeom>
          <a:solidFill>
            <a:schemeClr val="tx1"/>
          </a:solidFill>
        </p:spPr>
        <p:txBody>
          <a:bodyPr anchor="ctr"/>
          <a:lstStyle>
            <a:lvl1pPr marL="0" indent="0" algn="ctr">
              <a:buNone/>
              <a:defRPr b="1">
                <a:solidFill>
                  <a:schemeClr val="bg1"/>
                </a:solidFill>
                <a:latin typeface="Amnesty Trade Gothic" panose="020B0503040303020004" pitchFamily="34" charset="77"/>
              </a:defRPr>
            </a:lvl1pPr>
          </a:lstStyle>
          <a:p>
            <a:pPr lvl="0"/>
            <a:r>
              <a:rPr lang="nl-NL" dirty="0"/>
              <a:t>1</a:t>
            </a:r>
          </a:p>
        </p:txBody>
      </p:sp>
      <p:sp>
        <p:nvSpPr>
          <p:cNvPr id="19" name="Tijdelijke aanduiding voor tekst 16">
            <a:extLst>
              <a:ext uri="{FF2B5EF4-FFF2-40B4-BE49-F238E27FC236}">
                <a16:creationId xmlns:a16="http://schemas.microsoft.com/office/drawing/2014/main" id="{E93874AB-AFF8-7776-89C9-3C68F602F83A}"/>
              </a:ext>
            </a:extLst>
          </p:cNvPr>
          <p:cNvSpPr>
            <a:spLocks noGrp="1"/>
          </p:cNvSpPr>
          <p:nvPr>
            <p:ph type="body" sz="quarter" idx="21" hasCustomPrompt="1"/>
          </p:nvPr>
        </p:nvSpPr>
        <p:spPr>
          <a:xfrm>
            <a:off x="791852" y="4645644"/>
            <a:ext cx="827999" cy="827999"/>
          </a:xfrm>
          <a:prstGeom prst="ellipse">
            <a:avLst/>
          </a:prstGeom>
          <a:solidFill>
            <a:schemeClr val="tx1"/>
          </a:solidFill>
        </p:spPr>
        <p:txBody>
          <a:bodyPr anchor="ctr"/>
          <a:lstStyle>
            <a:lvl1pPr marL="0" indent="0" algn="ctr">
              <a:buNone/>
              <a:defRPr b="1">
                <a:solidFill>
                  <a:schemeClr val="bg1"/>
                </a:solidFill>
                <a:latin typeface="Amnesty Trade Gothic" panose="020B0503040303020004" pitchFamily="34" charset="77"/>
              </a:defRPr>
            </a:lvl1pPr>
          </a:lstStyle>
          <a:p>
            <a:pPr lvl="0"/>
            <a:r>
              <a:rPr lang="nl-NL" dirty="0"/>
              <a:t>2</a:t>
            </a:r>
          </a:p>
        </p:txBody>
      </p:sp>
      <p:sp>
        <p:nvSpPr>
          <p:cNvPr id="20" name="Tijdelijke aanduiding voor tekst 16">
            <a:extLst>
              <a:ext uri="{FF2B5EF4-FFF2-40B4-BE49-F238E27FC236}">
                <a16:creationId xmlns:a16="http://schemas.microsoft.com/office/drawing/2014/main" id="{0B0B3399-87EB-4E3C-D4D3-A6192BE2B4CD}"/>
              </a:ext>
            </a:extLst>
          </p:cNvPr>
          <p:cNvSpPr>
            <a:spLocks noGrp="1"/>
          </p:cNvSpPr>
          <p:nvPr>
            <p:ph type="body" sz="quarter" idx="22" hasCustomPrompt="1"/>
          </p:nvPr>
        </p:nvSpPr>
        <p:spPr>
          <a:xfrm>
            <a:off x="791910" y="5663378"/>
            <a:ext cx="827999" cy="827999"/>
          </a:xfrm>
          <a:prstGeom prst="ellipse">
            <a:avLst/>
          </a:prstGeom>
          <a:solidFill>
            <a:schemeClr val="tx1"/>
          </a:solidFill>
        </p:spPr>
        <p:txBody>
          <a:bodyPr anchor="ctr"/>
          <a:lstStyle>
            <a:lvl1pPr marL="0" indent="0" algn="ctr">
              <a:buNone/>
              <a:defRPr b="1">
                <a:solidFill>
                  <a:schemeClr val="bg1"/>
                </a:solidFill>
                <a:latin typeface="Amnesty Trade Gothic" panose="020B0503040303020004" pitchFamily="34" charset="77"/>
              </a:defRPr>
            </a:lvl1pPr>
          </a:lstStyle>
          <a:p>
            <a:pPr lvl="0"/>
            <a:r>
              <a:rPr lang="nl-NL" dirty="0"/>
              <a:t>3</a:t>
            </a:r>
          </a:p>
        </p:txBody>
      </p:sp>
      <p:sp>
        <p:nvSpPr>
          <p:cNvPr id="21" name="Tijdelijke aanduiding voor tekst 16">
            <a:extLst>
              <a:ext uri="{FF2B5EF4-FFF2-40B4-BE49-F238E27FC236}">
                <a16:creationId xmlns:a16="http://schemas.microsoft.com/office/drawing/2014/main" id="{DE4834DB-ECCF-ECCA-B6EF-8B2C6EA99F86}"/>
              </a:ext>
            </a:extLst>
          </p:cNvPr>
          <p:cNvSpPr>
            <a:spLocks noGrp="1"/>
          </p:cNvSpPr>
          <p:nvPr>
            <p:ph type="body" sz="quarter" idx="23" hasCustomPrompt="1"/>
          </p:nvPr>
        </p:nvSpPr>
        <p:spPr>
          <a:xfrm>
            <a:off x="791852" y="6681112"/>
            <a:ext cx="827999" cy="827999"/>
          </a:xfrm>
          <a:prstGeom prst="ellipse">
            <a:avLst/>
          </a:prstGeom>
          <a:solidFill>
            <a:schemeClr val="tx1"/>
          </a:solidFill>
        </p:spPr>
        <p:txBody>
          <a:bodyPr anchor="ctr"/>
          <a:lstStyle>
            <a:lvl1pPr marL="0" indent="0" algn="ctr">
              <a:buNone/>
              <a:defRPr b="1">
                <a:solidFill>
                  <a:schemeClr val="bg1"/>
                </a:solidFill>
                <a:latin typeface="Amnesty Trade Gothic" panose="020B0503040303020004" pitchFamily="34" charset="77"/>
              </a:defRPr>
            </a:lvl1pPr>
          </a:lstStyle>
          <a:p>
            <a:pPr lvl="0"/>
            <a:r>
              <a:rPr lang="nl-NL" dirty="0"/>
              <a:t>4</a:t>
            </a:r>
          </a:p>
        </p:txBody>
      </p:sp>
      <p:sp>
        <p:nvSpPr>
          <p:cNvPr id="22" name="Tijdelijke aanduiding voor tekst 16">
            <a:extLst>
              <a:ext uri="{FF2B5EF4-FFF2-40B4-BE49-F238E27FC236}">
                <a16:creationId xmlns:a16="http://schemas.microsoft.com/office/drawing/2014/main" id="{3409DC74-095E-2805-A0B5-4D536C16E00F}"/>
              </a:ext>
            </a:extLst>
          </p:cNvPr>
          <p:cNvSpPr>
            <a:spLocks noGrp="1"/>
          </p:cNvSpPr>
          <p:nvPr>
            <p:ph type="body" sz="quarter" idx="24" hasCustomPrompt="1"/>
          </p:nvPr>
        </p:nvSpPr>
        <p:spPr>
          <a:xfrm>
            <a:off x="791851" y="7698846"/>
            <a:ext cx="827999" cy="827999"/>
          </a:xfrm>
          <a:prstGeom prst="ellipse">
            <a:avLst/>
          </a:prstGeom>
          <a:solidFill>
            <a:schemeClr val="tx1"/>
          </a:solidFill>
        </p:spPr>
        <p:txBody>
          <a:bodyPr anchor="ctr"/>
          <a:lstStyle>
            <a:lvl1pPr marL="0" indent="0" algn="ctr">
              <a:buNone/>
              <a:defRPr b="1">
                <a:solidFill>
                  <a:schemeClr val="bg1"/>
                </a:solidFill>
                <a:latin typeface="Amnesty Trade Gothic" panose="020B0503040303020004" pitchFamily="34" charset="77"/>
              </a:defRPr>
            </a:lvl1pPr>
          </a:lstStyle>
          <a:p>
            <a:pPr lvl="0"/>
            <a:r>
              <a:rPr lang="nl-NL" dirty="0"/>
              <a:t>5</a:t>
            </a:r>
          </a:p>
        </p:txBody>
      </p:sp>
      <p:sp>
        <p:nvSpPr>
          <p:cNvPr id="32" name="Tijdelijke aanduiding voor tekst 16">
            <a:extLst>
              <a:ext uri="{FF2B5EF4-FFF2-40B4-BE49-F238E27FC236}">
                <a16:creationId xmlns:a16="http://schemas.microsoft.com/office/drawing/2014/main" id="{25267D37-6415-23DA-80ED-95FBE5B2690D}"/>
              </a:ext>
            </a:extLst>
          </p:cNvPr>
          <p:cNvSpPr>
            <a:spLocks noGrp="1"/>
          </p:cNvSpPr>
          <p:nvPr>
            <p:ph type="body" sz="quarter" idx="25" hasCustomPrompt="1"/>
          </p:nvPr>
        </p:nvSpPr>
        <p:spPr>
          <a:xfrm>
            <a:off x="791850" y="8707893"/>
            <a:ext cx="827999" cy="827999"/>
          </a:xfrm>
          <a:prstGeom prst="ellipse">
            <a:avLst/>
          </a:prstGeom>
          <a:solidFill>
            <a:schemeClr val="tx1"/>
          </a:solidFill>
        </p:spPr>
        <p:txBody>
          <a:bodyPr anchor="ctr"/>
          <a:lstStyle>
            <a:lvl1pPr marL="0" indent="0" algn="ctr">
              <a:buNone/>
              <a:defRPr b="1">
                <a:solidFill>
                  <a:schemeClr val="bg1"/>
                </a:solidFill>
                <a:latin typeface="Amnesty Trade Gothic" panose="020B0503040303020004" pitchFamily="34" charset="77"/>
              </a:defRPr>
            </a:lvl1pPr>
          </a:lstStyle>
          <a:p>
            <a:pPr lvl="0"/>
            <a:r>
              <a:rPr lang="nl-NL" dirty="0"/>
              <a:t>6</a:t>
            </a:r>
          </a:p>
        </p:txBody>
      </p:sp>
    </p:spTree>
    <p:extLst>
      <p:ext uri="{BB962C8B-B14F-4D97-AF65-F5344CB8AC3E}">
        <p14:creationId xmlns:p14="http://schemas.microsoft.com/office/powerpoint/2010/main" val="2077120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Bullets + foto rechts 2">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86E5C21-FB02-EBFA-9E27-778D8F86E43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2" y="-1"/>
            <a:ext cx="18288001" cy="10287001"/>
          </a:xfrm>
          <a:prstGeom prst="rect">
            <a:avLst/>
          </a:prstGeom>
        </p:spPr>
      </p:pic>
      <p:sp>
        <p:nvSpPr>
          <p:cNvPr id="25" name="Title Placeholder 1">
            <a:extLst>
              <a:ext uri="{FF2B5EF4-FFF2-40B4-BE49-F238E27FC236}">
                <a16:creationId xmlns:a16="http://schemas.microsoft.com/office/drawing/2014/main" id="{AE8FE823-09E8-03A8-2FD7-65CD61DDEEAE}"/>
              </a:ext>
            </a:extLst>
          </p:cNvPr>
          <p:cNvSpPr>
            <a:spLocks noGrp="1"/>
          </p:cNvSpPr>
          <p:nvPr>
            <p:ph type="title" hasCustomPrompt="1"/>
          </p:nvPr>
        </p:nvSpPr>
        <p:spPr>
          <a:xfrm>
            <a:off x="457199" y="342900"/>
            <a:ext cx="8591551" cy="721100"/>
          </a:xfrm>
          <a:prstGeom prst="rect">
            <a:avLst/>
          </a:prstGeom>
        </p:spPr>
        <p:txBody>
          <a:bodyPr vert="horz" lIns="91440" tIns="45720" rIns="91440" bIns="45720" rtlCol="0" anchor="ctr">
            <a:normAutofit/>
          </a:bodyPr>
          <a:lstStyle>
            <a:lvl1pPr algn="l">
              <a:defRPr sz="3000" b="1" i="0">
                <a:latin typeface="Amnesty Trade Gothic Cn" panose="020B0506040303020004" pitchFamily="34" charset="77"/>
              </a:defRPr>
            </a:lvl1pPr>
          </a:lstStyle>
          <a:p>
            <a:r>
              <a:rPr lang="en-US" dirty="0"/>
              <a:t>TITEL / HOOFDSTUK IN KAPITALEN</a:t>
            </a:r>
          </a:p>
        </p:txBody>
      </p:sp>
      <p:sp>
        <p:nvSpPr>
          <p:cNvPr id="27" name="Tijdelijke aanduiding voor tekst 4">
            <a:extLst>
              <a:ext uri="{FF2B5EF4-FFF2-40B4-BE49-F238E27FC236}">
                <a16:creationId xmlns:a16="http://schemas.microsoft.com/office/drawing/2014/main" id="{7A2A4F8D-0E75-7585-3EBF-01E083EDF6D0}"/>
              </a:ext>
            </a:extLst>
          </p:cNvPr>
          <p:cNvSpPr>
            <a:spLocks noGrp="1"/>
          </p:cNvSpPr>
          <p:nvPr>
            <p:ph type="body" sz="quarter" idx="11" hasCustomPrompt="1"/>
          </p:nvPr>
        </p:nvSpPr>
        <p:spPr>
          <a:xfrm>
            <a:off x="471539" y="1385542"/>
            <a:ext cx="8591552" cy="1328414"/>
          </a:xfrm>
        </p:spPr>
        <p:txBody>
          <a:bodyPr>
            <a:normAutofit/>
          </a:bodyPr>
          <a:lstStyle>
            <a:lvl1pPr marL="0" indent="0">
              <a:buNone/>
              <a:defRPr sz="8000" b="1" i="0">
                <a:latin typeface="Amnesty Trade Gothic Cn" panose="020B0506040303020004" pitchFamily="34" charset="77"/>
              </a:defRPr>
            </a:lvl1pPr>
          </a:lstStyle>
          <a:p>
            <a:pPr lvl="0"/>
            <a:r>
              <a:rPr lang="nl-NL" dirty="0"/>
              <a:t>TEXT / BULLETS</a:t>
            </a:r>
          </a:p>
        </p:txBody>
      </p:sp>
      <p:sp>
        <p:nvSpPr>
          <p:cNvPr id="29" name="Tijdelijke aanduiding voor tekst 40">
            <a:extLst>
              <a:ext uri="{FF2B5EF4-FFF2-40B4-BE49-F238E27FC236}">
                <a16:creationId xmlns:a16="http://schemas.microsoft.com/office/drawing/2014/main" id="{90FCEF72-0ECF-AF76-FDA5-5AB7CD32C8DB}"/>
              </a:ext>
            </a:extLst>
          </p:cNvPr>
          <p:cNvSpPr>
            <a:spLocks noGrp="1"/>
          </p:cNvSpPr>
          <p:nvPr>
            <p:ph type="body" sz="quarter" idx="12" hasCustomPrompt="1"/>
          </p:nvPr>
        </p:nvSpPr>
        <p:spPr>
          <a:xfrm>
            <a:off x="457199" y="2777586"/>
            <a:ext cx="8605892" cy="7166514"/>
          </a:xfrm>
        </p:spPr>
        <p:txBody>
          <a:bodyPr>
            <a:normAutofit/>
          </a:bodyPr>
          <a:lstStyle>
            <a:lvl1pPr marL="0" indent="0" algn="l">
              <a:lnSpc>
                <a:spcPts val="3900"/>
              </a:lnSpc>
              <a:buNone/>
              <a:defRPr sz="3000" b="0" i="0">
                <a:latin typeface="Amnesty Trade Gothic Light" panose="020B0403040303020004" pitchFamily="34" charset="77"/>
              </a:defRPr>
            </a:lvl1pPr>
          </a:lstStyle>
          <a:p>
            <a:pPr algn="l">
              <a:lnSpc>
                <a:spcPts val="3900"/>
              </a:lnSpc>
            </a:pPr>
            <a:r>
              <a:rPr lang="en-US" sz="3000" dirty="0">
                <a:solidFill>
                  <a:srgbClr val="000000"/>
                </a:solidFill>
                <a:latin typeface="Amnesty Trade Gothic 2 Light"/>
                <a:ea typeface="Amnesty Trade Gothic 2 Light"/>
                <a:cs typeface="Amnesty Trade Gothic 2 Light"/>
                <a:sym typeface="Amnesty Trade Gothic 2 Light"/>
              </a:rPr>
              <a:t>Lorem ipsum dolor sit </a:t>
            </a:r>
            <a:r>
              <a:rPr lang="en-US" sz="3000" dirty="0" err="1">
                <a:solidFill>
                  <a:srgbClr val="000000"/>
                </a:solidFill>
                <a:latin typeface="Amnesty Trade Gothic 2 Light"/>
                <a:ea typeface="Amnesty Trade Gothic 2 Light"/>
                <a:cs typeface="Amnesty Trade Gothic 2 Light"/>
                <a:sym typeface="Amnesty Trade Gothic 2 Light"/>
              </a:rPr>
              <a:t>amet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consectetur</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adipiscing</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elit</a:t>
            </a:r>
            <a:r>
              <a:rPr lang="en-US" sz="3000" dirty="0">
                <a:solidFill>
                  <a:srgbClr val="000000"/>
                </a:solidFill>
                <a:latin typeface="Amnesty Trade Gothic 2 Light"/>
                <a:ea typeface="Amnesty Trade Gothic 2 Light"/>
                <a:cs typeface="Amnesty Trade Gothic 2 Light"/>
                <a:sym typeface="Amnesty Trade Gothic 2 Light"/>
              </a:rPr>
              <a:t>, sed do </a:t>
            </a:r>
            <a:r>
              <a:rPr lang="en-US" sz="3000" dirty="0" err="1">
                <a:solidFill>
                  <a:srgbClr val="000000"/>
                </a:solidFill>
                <a:latin typeface="Amnesty Trade Gothic 2 Light"/>
                <a:ea typeface="Amnesty Trade Gothic 2 Light"/>
                <a:cs typeface="Amnesty Trade Gothic 2 Light"/>
                <a:sym typeface="Amnesty Trade Gothic 2 Light"/>
              </a:rPr>
              <a:t>eiusmod</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tempor</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incididunt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ut</a:t>
            </a:r>
            <a:r>
              <a:rPr lang="en-US" sz="3000" dirty="0">
                <a:solidFill>
                  <a:srgbClr val="000000"/>
                </a:solidFill>
                <a:latin typeface="Amnesty Trade Gothic 2 Light"/>
                <a:ea typeface="Amnesty Trade Gothic 2 Light"/>
                <a:cs typeface="Amnesty Trade Gothic 2 Light"/>
                <a:sym typeface="Amnesty Trade Gothic 2 Light"/>
              </a:rPr>
              <a:t> labore et dolore magna </a:t>
            </a:r>
            <a:r>
              <a:rPr lang="en-US" sz="3000" dirty="0" err="1">
                <a:solidFill>
                  <a:srgbClr val="000000"/>
                </a:solidFill>
                <a:latin typeface="Amnesty Trade Gothic 2 Light"/>
                <a:ea typeface="Amnesty Trade Gothic 2 Light"/>
                <a:cs typeface="Amnesty Trade Gothic 2 Light"/>
                <a:sym typeface="Amnesty Trade Gothic 2 Light"/>
              </a:rPr>
              <a:t>aliqua</a:t>
            </a:r>
            <a:r>
              <a:rPr lang="en-US" sz="3000" dirty="0">
                <a:solidFill>
                  <a:srgbClr val="000000"/>
                </a:solidFill>
                <a:latin typeface="Amnesty Trade Gothic 2 Light"/>
                <a:ea typeface="Amnesty Trade Gothic 2 Light"/>
                <a:cs typeface="Amnesty Trade Gothic 2 Light"/>
                <a:sym typeface="Amnesty Trade Gothic 2 Light"/>
              </a:rPr>
              <a:t>. Ut </a:t>
            </a:r>
            <a:r>
              <a:rPr lang="en-US" sz="3000" dirty="0" err="1">
                <a:solidFill>
                  <a:srgbClr val="000000"/>
                </a:solidFill>
                <a:latin typeface="Amnesty Trade Gothic 2 Light"/>
                <a:ea typeface="Amnesty Trade Gothic 2 Light"/>
                <a:cs typeface="Amnesty Trade Gothic 2 Light"/>
                <a:sym typeface="Amnesty Trade Gothic 2 Light"/>
              </a:rPr>
              <a:t>enim</a:t>
            </a:r>
            <a:r>
              <a:rPr lang="en-US" sz="3000" dirty="0">
                <a:solidFill>
                  <a:srgbClr val="000000"/>
                </a:solidFill>
                <a:latin typeface="Amnesty Trade Gothic 2 Light"/>
                <a:ea typeface="Amnesty Trade Gothic 2 Light"/>
                <a:cs typeface="Amnesty Trade Gothic 2 Light"/>
                <a:sym typeface="Amnesty Trade Gothic 2 Light"/>
              </a:rPr>
              <a:t> ad minim </a:t>
            </a:r>
            <a:r>
              <a:rPr lang="en-US" sz="3000" dirty="0" err="1">
                <a:solidFill>
                  <a:srgbClr val="000000"/>
                </a:solidFill>
                <a:latin typeface="Amnesty Trade Gothic 2 Light"/>
                <a:ea typeface="Amnesty Trade Gothic 2 Light"/>
                <a:cs typeface="Amnesty Trade Gothic 2 Light"/>
                <a:sym typeface="Amnesty Trade Gothic 2 Light"/>
              </a:rPr>
              <a:t>veniam</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quis</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nostrud</a:t>
            </a:r>
            <a:r>
              <a:rPr lang="en-US" sz="3000" dirty="0">
                <a:solidFill>
                  <a:srgbClr val="000000"/>
                </a:solidFill>
                <a:latin typeface="Amnesty Trade Gothic 2 Light"/>
                <a:ea typeface="Amnesty Trade Gothic 2 Light"/>
                <a:cs typeface="Amnesty Trade Gothic 2 Light"/>
                <a:sym typeface="Amnesty Trade Gothic 2 Light"/>
              </a:rPr>
              <a:t> exercitation </a:t>
            </a:r>
            <a:r>
              <a:rPr lang="en-US" sz="3000" dirty="0" err="1">
                <a:solidFill>
                  <a:srgbClr val="000000"/>
                </a:solidFill>
                <a:latin typeface="Amnesty Trade Gothic 2 Light"/>
                <a:ea typeface="Amnesty Trade Gothic 2 Light"/>
                <a:cs typeface="Amnesty Trade Gothic 2 Light"/>
                <a:sym typeface="Amnesty Trade Gothic 2 Light"/>
              </a:rPr>
              <a:t>ullamco</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laboris</a:t>
            </a:r>
            <a:r>
              <a:rPr lang="en-US" sz="3000" dirty="0">
                <a:solidFill>
                  <a:srgbClr val="000000"/>
                </a:solidFill>
                <a:latin typeface="Amnesty Trade Gothic 2 Light"/>
                <a:ea typeface="Amnesty Trade Gothic 2 Light"/>
                <a:cs typeface="Amnesty Trade Gothic 2 Light"/>
                <a:sym typeface="Amnesty Trade Gothic 2 Light"/>
              </a:rPr>
              <a:t> nisi </a:t>
            </a:r>
            <a:r>
              <a:rPr lang="en-US" sz="3000" dirty="0" err="1">
                <a:solidFill>
                  <a:srgbClr val="000000"/>
                </a:solidFill>
                <a:latin typeface="Amnesty Trade Gothic 2 Light"/>
                <a:ea typeface="Amnesty Trade Gothic 2 Light"/>
                <a:cs typeface="Amnesty Trade Gothic 2 Light"/>
                <a:sym typeface="Amnesty Trade Gothic 2 Light"/>
              </a:rPr>
              <a:t>ut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aliquip</a:t>
            </a:r>
            <a:r>
              <a:rPr lang="en-US" sz="3000" dirty="0">
                <a:solidFill>
                  <a:srgbClr val="000000"/>
                </a:solidFill>
                <a:latin typeface="Amnesty Trade Gothic 2 Light"/>
                <a:ea typeface="Amnesty Trade Gothic 2 Light"/>
                <a:cs typeface="Amnesty Trade Gothic 2 Light"/>
                <a:sym typeface="Amnesty Trade Gothic 2 Light"/>
              </a:rPr>
              <a:t> ex </a:t>
            </a:r>
            <a:r>
              <a:rPr lang="en-US" sz="3000" dirty="0" err="1">
                <a:solidFill>
                  <a:srgbClr val="000000"/>
                </a:solidFill>
                <a:latin typeface="Amnesty Trade Gothic 2 Light"/>
                <a:ea typeface="Amnesty Trade Gothic 2 Light"/>
                <a:cs typeface="Amnesty Trade Gothic 2 Light"/>
                <a:sym typeface="Amnesty Trade Gothic 2 Light"/>
              </a:rPr>
              <a:t>ea</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commodo</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consequat</a:t>
            </a:r>
            <a:r>
              <a:rPr lang="en-US" sz="3000" dirty="0">
                <a:solidFill>
                  <a:srgbClr val="000000"/>
                </a:solidFill>
                <a:latin typeface="Amnesty Trade Gothic 2 Light"/>
                <a:ea typeface="Amnesty Trade Gothic 2 Light"/>
                <a:cs typeface="Amnesty Trade Gothic 2 Light"/>
                <a:sym typeface="Amnesty Trade Gothic 2 Light"/>
              </a:rPr>
              <a:t>. Duis </a:t>
            </a:r>
            <a:r>
              <a:rPr lang="en-US" sz="3000" dirty="0" err="1">
                <a:solidFill>
                  <a:srgbClr val="000000"/>
                </a:solidFill>
                <a:latin typeface="Amnesty Trade Gothic 2 Light"/>
                <a:ea typeface="Amnesty Trade Gothic 2 Light"/>
                <a:cs typeface="Amnesty Trade Gothic 2 Light"/>
                <a:sym typeface="Amnesty Trade Gothic 2 Light"/>
              </a:rPr>
              <a:t>aute</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irure</a:t>
            </a:r>
            <a:r>
              <a:rPr lang="en-US" sz="3000" dirty="0">
                <a:solidFill>
                  <a:srgbClr val="000000"/>
                </a:solidFill>
                <a:latin typeface="Amnesty Trade Gothic 2 Light"/>
                <a:ea typeface="Amnesty Trade Gothic 2 Light"/>
                <a:cs typeface="Amnesty Trade Gothic 2 Light"/>
                <a:sym typeface="Amnesty Trade Gothic 2 Light"/>
              </a:rPr>
              <a:t> dolor in </a:t>
            </a:r>
            <a:r>
              <a:rPr lang="en-US" sz="3000" dirty="0" err="1">
                <a:solidFill>
                  <a:srgbClr val="000000"/>
                </a:solidFill>
                <a:latin typeface="Amnesty Trade Gothic 2 Light"/>
                <a:ea typeface="Amnesty Trade Gothic 2 Light"/>
                <a:cs typeface="Amnesty Trade Gothic 2 Light"/>
                <a:sym typeface="Amnesty Trade Gothic 2 Light"/>
              </a:rPr>
              <a:t>reprehenderit</a:t>
            </a:r>
            <a:r>
              <a:rPr lang="en-US" sz="3000" dirty="0">
                <a:solidFill>
                  <a:srgbClr val="000000"/>
                </a:solidFill>
                <a:latin typeface="Amnesty Trade Gothic 2 Light"/>
                <a:ea typeface="Amnesty Trade Gothic 2 Light"/>
                <a:cs typeface="Amnesty Trade Gothic 2 Light"/>
                <a:sym typeface="Amnesty Trade Gothic 2 Light"/>
              </a:rPr>
              <a:t> in </a:t>
            </a:r>
            <a:r>
              <a:rPr lang="en-US" sz="3000" dirty="0" err="1">
                <a:solidFill>
                  <a:srgbClr val="000000"/>
                </a:solidFill>
                <a:latin typeface="Amnesty Trade Gothic 2 Light"/>
                <a:ea typeface="Amnesty Trade Gothic 2 Light"/>
                <a:cs typeface="Amnesty Trade Gothic 2 Light"/>
                <a:sym typeface="Amnesty Trade Gothic 2 Light"/>
              </a:rPr>
              <a:t>voluptate</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velit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esse</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cillum</a:t>
            </a:r>
            <a:r>
              <a:rPr lang="en-US" sz="3000" dirty="0">
                <a:solidFill>
                  <a:srgbClr val="000000"/>
                </a:solidFill>
                <a:latin typeface="Amnesty Trade Gothic 2 Light"/>
                <a:ea typeface="Amnesty Trade Gothic 2 Light"/>
                <a:cs typeface="Amnesty Trade Gothic 2 Light"/>
                <a:sym typeface="Amnesty Trade Gothic 2 Light"/>
              </a:rPr>
              <a:t> dolore </a:t>
            </a:r>
            <a:r>
              <a:rPr lang="en-US" sz="3000" dirty="0" err="1">
                <a:solidFill>
                  <a:srgbClr val="000000"/>
                </a:solidFill>
                <a:latin typeface="Amnesty Trade Gothic 2 Light"/>
                <a:ea typeface="Amnesty Trade Gothic 2 Light"/>
                <a:cs typeface="Amnesty Trade Gothic 2 Light"/>
                <a:sym typeface="Amnesty Trade Gothic 2 Light"/>
              </a:rPr>
              <a:t>eu</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fugiat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nulla</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pariatur</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Excepteur</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sint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occaecat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cupidatat</a:t>
            </a:r>
            <a:r>
              <a:rPr lang="en-US" sz="3000" dirty="0">
                <a:solidFill>
                  <a:srgbClr val="000000"/>
                </a:solidFill>
                <a:latin typeface="Amnesty Trade Gothic 2 Light"/>
                <a:ea typeface="Amnesty Trade Gothic 2 Light"/>
                <a:cs typeface="Amnesty Trade Gothic 2 Light"/>
                <a:sym typeface="Amnesty Trade Gothic 2 Light"/>
              </a:rPr>
              <a:t> non </a:t>
            </a:r>
            <a:r>
              <a:rPr lang="en-US" sz="3000" dirty="0" err="1">
                <a:solidFill>
                  <a:srgbClr val="000000"/>
                </a:solidFill>
                <a:latin typeface="Amnesty Trade Gothic 2 Light"/>
                <a:ea typeface="Amnesty Trade Gothic 2 Light"/>
                <a:cs typeface="Amnesty Trade Gothic 2 Light"/>
                <a:sym typeface="Amnesty Trade Gothic 2 Light"/>
              </a:rPr>
              <a:t>proident</a:t>
            </a:r>
            <a:r>
              <a:rPr lang="en-US" sz="3000" dirty="0">
                <a:solidFill>
                  <a:srgbClr val="000000"/>
                </a:solidFill>
                <a:latin typeface="Amnesty Trade Gothic 2 Light"/>
                <a:ea typeface="Amnesty Trade Gothic 2 Light"/>
                <a:cs typeface="Amnesty Trade Gothic 2 Light"/>
                <a:sym typeface="Amnesty Trade Gothic 2 Light"/>
              </a:rPr>
              <a:t>, sunt in </a:t>
            </a:r>
            <a:r>
              <a:rPr lang="en-US" sz="3000" dirty="0" err="1">
                <a:solidFill>
                  <a:srgbClr val="000000"/>
                </a:solidFill>
                <a:latin typeface="Amnesty Trade Gothic 2 Light"/>
                <a:ea typeface="Amnesty Trade Gothic 2 Light"/>
                <a:cs typeface="Amnesty Trade Gothic 2 Light"/>
                <a:sym typeface="Amnesty Trade Gothic 2 Light"/>
              </a:rPr>
              <a:t>cul</a:t>
            </a:r>
            <a:r>
              <a:rPr lang="en-US" sz="3000" dirty="0">
                <a:solidFill>
                  <a:srgbClr val="000000"/>
                </a:solidFill>
                <a:latin typeface="Amnesty Trade Gothic 2 Light"/>
                <a:ea typeface="Amnesty Trade Gothic 2 Light"/>
                <a:cs typeface="Amnesty Trade Gothic 2 Light"/>
                <a:sym typeface="Amnesty Trade Gothic 2 Light"/>
              </a:rPr>
              <a:t> off </a:t>
            </a:r>
            <a:r>
              <a:rPr lang="en-US" sz="3000" dirty="0" err="1">
                <a:solidFill>
                  <a:srgbClr val="000000"/>
                </a:solidFill>
                <a:latin typeface="Amnesty Trade Gothic 2 Light"/>
                <a:ea typeface="Amnesty Trade Gothic 2 Light"/>
                <a:cs typeface="Amnesty Trade Gothic 2 Light"/>
                <a:sym typeface="Amnesty Trade Gothic 2 Light"/>
              </a:rPr>
              <a:t>anim</a:t>
            </a:r>
            <a:r>
              <a:rPr lang="en-US" sz="3000" dirty="0">
                <a:solidFill>
                  <a:srgbClr val="000000"/>
                </a:solidFill>
                <a:latin typeface="Amnesty Trade Gothic 2 Light"/>
                <a:ea typeface="Amnesty Trade Gothic 2 Light"/>
                <a:cs typeface="Amnesty Trade Gothic 2 Light"/>
                <a:sym typeface="Amnesty Trade Gothic 2 Light"/>
              </a:rPr>
              <a:t> id </a:t>
            </a:r>
            <a:r>
              <a:rPr lang="en-US" sz="3000" dirty="0" err="1">
                <a:solidFill>
                  <a:srgbClr val="000000"/>
                </a:solidFill>
                <a:latin typeface="Amnesty Trade Gothic 2 Light"/>
                <a:ea typeface="Amnesty Trade Gothic 2 Light"/>
                <a:cs typeface="Amnesty Trade Gothic 2 Light"/>
                <a:sym typeface="Amnesty Trade Gothic 2 Light"/>
              </a:rPr>
              <a:t>est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laborum</a:t>
            </a:r>
            <a:r>
              <a:rPr lang="en-US" sz="3000" dirty="0">
                <a:solidFill>
                  <a:srgbClr val="000000"/>
                </a:solidFill>
                <a:latin typeface="Amnesty Trade Gothic 2 Light"/>
                <a:ea typeface="Amnesty Trade Gothic 2 Light"/>
                <a:cs typeface="Amnesty Trade Gothic 2 Light"/>
                <a:sym typeface="Amnesty Trade Gothic 2 Light"/>
              </a:rPr>
              <a:t>. Lorem ipsum dolor sit </a:t>
            </a:r>
            <a:r>
              <a:rPr lang="en-US" sz="3000" dirty="0" err="1">
                <a:solidFill>
                  <a:srgbClr val="000000"/>
                </a:solidFill>
                <a:latin typeface="Amnesty Trade Gothic 2 Light"/>
                <a:ea typeface="Amnesty Trade Gothic 2 Light"/>
                <a:cs typeface="Amnesty Trade Gothic 2 Light"/>
                <a:sym typeface="Amnesty Trade Gothic 2 Light"/>
              </a:rPr>
              <a:t>amet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esse</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cillum</a:t>
            </a:r>
            <a:r>
              <a:rPr lang="en-US" sz="3000" dirty="0">
                <a:solidFill>
                  <a:srgbClr val="000000"/>
                </a:solidFill>
                <a:latin typeface="Amnesty Trade Gothic 2 Light"/>
                <a:ea typeface="Amnesty Trade Gothic 2 Light"/>
                <a:cs typeface="Amnesty Trade Gothic 2 Light"/>
                <a:sym typeface="Amnesty Trade Gothic 2 Light"/>
              </a:rPr>
              <a:t> dolore </a:t>
            </a:r>
            <a:r>
              <a:rPr lang="en-US" sz="3000" dirty="0" err="1">
                <a:solidFill>
                  <a:srgbClr val="000000"/>
                </a:solidFill>
                <a:latin typeface="Amnesty Trade Gothic 2 Light"/>
                <a:ea typeface="Amnesty Trade Gothic 2 Light"/>
                <a:cs typeface="Amnesty Trade Gothic 2 Light"/>
                <a:sym typeface="Amnesty Trade Gothic 2 Light"/>
              </a:rPr>
              <a:t>eu</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fugiat</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nulla</a:t>
            </a:r>
            <a:r>
              <a:rPr lang="en-US" sz="3000" dirty="0">
                <a:solidFill>
                  <a:srgbClr val="000000"/>
                </a:solidFill>
                <a:latin typeface="Amnesty Trade Gothic 2 Light"/>
                <a:ea typeface="Amnesty Trade Gothic 2 Light"/>
                <a:cs typeface="Amnesty Trade Gothic 2 Light"/>
                <a:sym typeface="Amnesty Trade Gothic 2 Light"/>
              </a:rPr>
              <a:t> </a:t>
            </a:r>
            <a:r>
              <a:rPr lang="en-US" sz="3000" dirty="0" err="1">
                <a:solidFill>
                  <a:srgbClr val="000000"/>
                </a:solidFill>
                <a:latin typeface="Amnesty Trade Gothic 2 Light"/>
                <a:ea typeface="Amnesty Trade Gothic 2 Light"/>
                <a:cs typeface="Amnesty Trade Gothic 2 Light"/>
                <a:sym typeface="Amnesty Trade Gothic 2 Light"/>
              </a:rPr>
              <a:t>pariatur</a:t>
            </a:r>
            <a:r>
              <a:rPr lang="en-US" sz="3000" dirty="0">
                <a:solidFill>
                  <a:srgbClr val="000000"/>
                </a:solidFill>
                <a:latin typeface="Amnesty Trade Gothic 2 Light"/>
                <a:ea typeface="Amnesty Trade Gothic 2 Light"/>
                <a:cs typeface="Amnesty Trade Gothic 2 Light"/>
                <a:sym typeface="Amnesty Trade Gothic 2 Light"/>
              </a:rPr>
              <a:t>.</a:t>
            </a:r>
          </a:p>
        </p:txBody>
      </p:sp>
      <p:sp>
        <p:nvSpPr>
          <p:cNvPr id="24" name="Tijdelijke aanduiding voor afbeelding 22">
            <a:extLst>
              <a:ext uri="{FF2B5EF4-FFF2-40B4-BE49-F238E27FC236}">
                <a16:creationId xmlns:a16="http://schemas.microsoft.com/office/drawing/2014/main" id="{EE0DE308-3C00-0E2F-A8F3-9243A3E551CE}"/>
              </a:ext>
            </a:extLst>
          </p:cNvPr>
          <p:cNvSpPr>
            <a:spLocks noGrp="1"/>
          </p:cNvSpPr>
          <p:nvPr>
            <p:ph type="pic" sz="quarter" idx="10"/>
          </p:nvPr>
        </p:nvSpPr>
        <p:spPr>
          <a:xfrm>
            <a:off x="9095344" y="0"/>
            <a:ext cx="9147834" cy="10263512"/>
          </a:xfrm>
        </p:spPr>
        <p:txBody>
          <a:bodyPr/>
          <a:lstStyle/>
          <a:p>
            <a:r>
              <a:rPr lang="nl-NL"/>
              <a:t>Klik op het pictogram als u een afbeelding wilt toevoegen</a:t>
            </a:r>
          </a:p>
        </p:txBody>
      </p:sp>
      <p:sp>
        <p:nvSpPr>
          <p:cNvPr id="2" name="Rechthoek 1">
            <a:extLst>
              <a:ext uri="{FF2B5EF4-FFF2-40B4-BE49-F238E27FC236}">
                <a16:creationId xmlns:a16="http://schemas.microsoft.com/office/drawing/2014/main" id="{D9BB6F8D-6245-3B5D-F7CE-606A01B2102E}"/>
              </a:ext>
            </a:extLst>
          </p:cNvPr>
          <p:cNvSpPr/>
          <p:nvPr userDrawn="1"/>
        </p:nvSpPr>
        <p:spPr>
          <a:xfrm>
            <a:off x="15967755" y="9137188"/>
            <a:ext cx="2030687" cy="860253"/>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73394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dirty="0"/>
              <a:t>KLIK OM STIJL TE BEWERKEN</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60"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9" r:id="rId17"/>
    <p:sldLayoutId id="2147483676" r:id="rId18"/>
    <p:sldLayoutId id="2147483678" r:id="rId19"/>
    <p:sldLayoutId id="2147483677"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slideLayout" Target="../slideLayouts/slideLayout16.xml"/><Relationship Id="rId1" Type="http://schemas.openxmlformats.org/officeDocument/2006/relationships/video" Target="https://www.youtube.com/embed/1rlkXPbPSV4?start=1&amp;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8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108907-E863-A2C2-A61B-AF9864C33D18}"/>
              </a:ext>
            </a:extLst>
          </p:cNvPr>
          <p:cNvSpPr>
            <a:spLocks noGrp="1"/>
          </p:cNvSpPr>
          <p:nvPr>
            <p:ph type="title"/>
          </p:nvPr>
        </p:nvSpPr>
        <p:spPr/>
        <p:txBody>
          <a:bodyPr>
            <a:noAutofit/>
          </a:bodyPr>
          <a:lstStyle/>
          <a:p>
            <a:r>
              <a:rPr lang="nl-NL" sz="4800" dirty="0"/>
              <a:t>ACTIEWEEK TEGEN BOOKING.COM</a:t>
            </a:r>
            <a:endParaRPr lang="en-NL" sz="4800" dirty="0"/>
          </a:p>
        </p:txBody>
      </p:sp>
      <p:sp>
        <p:nvSpPr>
          <p:cNvPr id="3" name="Tijdelijke aanduiding voor tekst 2">
            <a:extLst>
              <a:ext uri="{FF2B5EF4-FFF2-40B4-BE49-F238E27FC236}">
                <a16:creationId xmlns:a16="http://schemas.microsoft.com/office/drawing/2014/main" id="{041B9479-38EE-6EBF-8BFC-88EFDBBD12D1}"/>
              </a:ext>
            </a:extLst>
          </p:cNvPr>
          <p:cNvSpPr>
            <a:spLocks noGrp="1"/>
          </p:cNvSpPr>
          <p:nvPr>
            <p:ph type="body" sz="quarter" idx="11"/>
          </p:nvPr>
        </p:nvSpPr>
        <p:spPr/>
        <p:txBody>
          <a:bodyPr/>
          <a:lstStyle/>
          <a:p>
            <a:endParaRPr lang="en-NL"/>
          </a:p>
        </p:txBody>
      </p:sp>
      <p:sp>
        <p:nvSpPr>
          <p:cNvPr id="4" name="Tijdelijke aanduiding voor tekst 3">
            <a:extLst>
              <a:ext uri="{FF2B5EF4-FFF2-40B4-BE49-F238E27FC236}">
                <a16:creationId xmlns:a16="http://schemas.microsoft.com/office/drawing/2014/main" id="{E2F1012F-2951-1F76-E472-703FE6AD4471}"/>
              </a:ext>
            </a:extLst>
          </p:cNvPr>
          <p:cNvSpPr>
            <a:spLocks noGrp="1"/>
          </p:cNvSpPr>
          <p:nvPr>
            <p:ph type="body" sz="quarter" idx="10"/>
          </p:nvPr>
        </p:nvSpPr>
        <p:spPr/>
        <p:txBody>
          <a:bodyPr/>
          <a:lstStyle/>
          <a:p>
            <a:endParaRPr lang="en-NL"/>
          </a:p>
        </p:txBody>
      </p:sp>
      <p:pic>
        <p:nvPicPr>
          <p:cNvPr id="5" name="Afbeelding 4">
            <a:extLst>
              <a:ext uri="{FF2B5EF4-FFF2-40B4-BE49-F238E27FC236}">
                <a16:creationId xmlns:a16="http://schemas.microsoft.com/office/drawing/2014/main" id="{97EB2A39-4B3E-23B7-0135-63F1FA5FC7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1445" y="1628064"/>
            <a:ext cx="11253775" cy="7982874"/>
          </a:xfrm>
          <a:prstGeom prst="rect">
            <a:avLst/>
          </a:prstGeom>
        </p:spPr>
      </p:pic>
    </p:spTree>
    <p:extLst>
      <p:ext uri="{BB962C8B-B14F-4D97-AF65-F5344CB8AC3E}">
        <p14:creationId xmlns:p14="http://schemas.microsoft.com/office/powerpoint/2010/main" val="660587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4E7CF8-B2C6-0D36-5959-33E5EC679662}"/>
              </a:ext>
            </a:extLst>
          </p:cNvPr>
          <p:cNvSpPr>
            <a:spLocks noGrp="1"/>
          </p:cNvSpPr>
          <p:nvPr>
            <p:ph type="title"/>
          </p:nvPr>
        </p:nvSpPr>
        <p:spPr/>
        <p:txBody>
          <a:bodyPr>
            <a:noAutofit/>
          </a:bodyPr>
          <a:lstStyle/>
          <a:p>
            <a:r>
              <a:rPr lang="nl-NL" sz="7200" dirty="0"/>
              <a:t>WAAR</a:t>
            </a:r>
            <a:endParaRPr lang="en-NL" sz="7200" dirty="0"/>
          </a:p>
        </p:txBody>
      </p:sp>
      <p:sp>
        <p:nvSpPr>
          <p:cNvPr id="3" name="Tijdelijke aanduiding voor tekst 2">
            <a:extLst>
              <a:ext uri="{FF2B5EF4-FFF2-40B4-BE49-F238E27FC236}">
                <a16:creationId xmlns:a16="http://schemas.microsoft.com/office/drawing/2014/main" id="{DD140CDC-46C1-E5B2-CFAA-AB411A9BF8BF}"/>
              </a:ext>
            </a:extLst>
          </p:cNvPr>
          <p:cNvSpPr>
            <a:spLocks noGrp="1"/>
          </p:cNvSpPr>
          <p:nvPr>
            <p:ph type="body" sz="quarter" idx="11"/>
          </p:nvPr>
        </p:nvSpPr>
        <p:spPr/>
        <p:txBody>
          <a:bodyPr/>
          <a:lstStyle/>
          <a:p>
            <a:pPr>
              <a:lnSpc>
                <a:spcPct val="100000"/>
              </a:lnSpc>
            </a:pPr>
            <a:r>
              <a:rPr lang="nl-NL" sz="3600" dirty="0"/>
              <a:t>Op deze lijst (opgesteld door de Hoge VN </a:t>
            </a:r>
          </a:p>
          <a:p>
            <a:pPr>
              <a:lnSpc>
                <a:spcPct val="100000"/>
              </a:lnSpc>
            </a:pPr>
            <a:r>
              <a:rPr lang="nl-NL" sz="3600" dirty="0"/>
              <a:t>commissaris van de mensenrechten) staan 97 </a:t>
            </a:r>
          </a:p>
          <a:p>
            <a:pPr>
              <a:lnSpc>
                <a:spcPct val="100000"/>
              </a:lnSpc>
            </a:pPr>
            <a:r>
              <a:rPr lang="nl-NL" sz="3600" dirty="0"/>
              <a:t>bedrijven die actief bijdragen aan Israëls </a:t>
            </a:r>
          </a:p>
          <a:p>
            <a:pPr>
              <a:lnSpc>
                <a:spcPct val="100000"/>
              </a:lnSpc>
            </a:pPr>
            <a:r>
              <a:rPr lang="nl-NL" sz="3600" dirty="0"/>
              <a:t>kolonisering van bezet Palestijns gebied. </a:t>
            </a:r>
          </a:p>
          <a:p>
            <a:pPr>
              <a:lnSpc>
                <a:spcPct val="100000"/>
              </a:lnSpc>
            </a:pPr>
            <a:r>
              <a:rPr lang="nl-NL" sz="3600" dirty="0"/>
              <a:t>Waaronder Booking.com</a:t>
            </a:r>
          </a:p>
          <a:p>
            <a:pPr>
              <a:lnSpc>
                <a:spcPct val="100000"/>
              </a:lnSpc>
            </a:pPr>
            <a:endParaRPr lang="en-NL" sz="3600" dirty="0"/>
          </a:p>
        </p:txBody>
      </p:sp>
      <p:sp>
        <p:nvSpPr>
          <p:cNvPr id="4" name="Tijdelijke aanduiding voor tekst 3">
            <a:extLst>
              <a:ext uri="{FF2B5EF4-FFF2-40B4-BE49-F238E27FC236}">
                <a16:creationId xmlns:a16="http://schemas.microsoft.com/office/drawing/2014/main" id="{AB87B8E8-C92C-3606-A40A-B0B3130E8FDD}"/>
              </a:ext>
            </a:extLst>
          </p:cNvPr>
          <p:cNvSpPr>
            <a:spLocks noGrp="1"/>
          </p:cNvSpPr>
          <p:nvPr>
            <p:ph type="body" sz="quarter" idx="10"/>
          </p:nvPr>
        </p:nvSpPr>
        <p:spPr/>
        <p:txBody>
          <a:bodyPr/>
          <a:lstStyle/>
          <a:p>
            <a:endParaRPr lang="en-NL"/>
          </a:p>
        </p:txBody>
      </p:sp>
      <p:pic>
        <p:nvPicPr>
          <p:cNvPr id="6" name="Afbeelding 5">
            <a:extLst>
              <a:ext uri="{FF2B5EF4-FFF2-40B4-BE49-F238E27FC236}">
                <a16:creationId xmlns:a16="http://schemas.microsoft.com/office/drawing/2014/main" id="{66EEDB2D-10E1-7FD3-E4E8-80F8942C297B}"/>
              </a:ext>
            </a:extLst>
          </p:cNvPr>
          <p:cNvPicPr>
            <a:picLocks noChangeAspect="1"/>
          </p:cNvPicPr>
          <p:nvPr/>
        </p:nvPicPr>
        <p:blipFill>
          <a:blip r:embed="rId2"/>
          <a:stretch>
            <a:fillRect/>
          </a:stretch>
        </p:blipFill>
        <p:spPr>
          <a:xfrm>
            <a:off x="9615876" y="694216"/>
            <a:ext cx="8508664" cy="6897556"/>
          </a:xfrm>
          <a:prstGeom prst="rect">
            <a:avLst/>
          </a:prstGeom>
        </p:spPr>
      </p:pic>
      <p:cxnSp>
        <p:nvCxnSpPr>
          <p:cNvPr id="8" name="Verbindingslijn: gebogen 7">
            <a:extLst>
              <a:ext uri="{FF2B5EF4-FFF2-40B4-BE49-F238E27FC236}">
                <a16:creationId xmlns:a16="http://schemas.microsoft.com/office/drawing/2014/main" id="{CBDB63C0-5198-5989-700A-B6CE0772BFA9}"/>
              </a:ext>
            </a:extLst>
          </p:cNvPr>
          <p:cNvCxnSpPr/>
          <p:nvPr/>
        </p:nvCxnSpPr>
        <p:spPr>
          <a:xfrm>
            <a:off x="5255568" y="4567436"/>
            <a:ext cx="4104456" cy="1944216"/>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85487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DBC54-DD62-1F2F-6186-EA119AADC55D}"/>
              </a:ext>
            </a:extLst>
          </p:cNvPr>
          <p:cNvSpPr>
            <a:spLocks noGrp="1"/>
          </p:cNvSpPr>
          <p:nvPr>
            <p:ph type="title"/>
          </p:nvPr>
        </p:nvSpPr>
        <p:spPr/>
        <p:txBody>
          <a:bodyPr/>
          <a:lstStyle/>
          <a:p>
            <a:endParaRPr lang="en-NL"/>
          </a:p>
        </p:txBody>
      </p:sp>
      <p:sp>
        <p:nvSpPr>
          <p:cNvPr id="3" name="Tijdelijke aanduiding voor tekst 2">
            <a:extLst>
              <a:ext uri="{FF2B5EF4-FFF2-40B4-BE49-F238E27FC236}">
                <a16:creationId xmlns:a16="http://schemas.microsoft.com/office/drawing/2014/main" id="{2E709551-2513-700E-0662-4883DEC52700}"/>
              </a:ext>
            </a:extLst>
          </p:cNvPr>
          <p:cNvSpPr>
            <a:spLocks noGrp="1"/>
          </p:cNvSpPr>
          <p:nvPr>
            <p:ph type="body" sz="quarter" idx="14"/>
          </p:nvPr>
        </p:nvSpPr>
        <p:spPr/>
        <p:txBody>
          <a:bodyPr/>
          <a:lstStyle/>
          <a:p>
            <a:r>
              <a:rPr lang="nl-NL" dirty="0"/>
              <a:t>Wat is de oproep aan Booking.com?</a:t>
            </a:r>
            <a:endParaRPr lang="en-NL" dirty="0"/>
          </a:p>
        </p:txBody>
      </p:sp>
      <p:sp>
        <p:nvSpPr>
          <p:cNvPr id="4" name="Tijdelijke aanduiding voor tekst 3">
            <a:extLst>
              <a:ext uri="{FF2B5EF4-FFF2-40B4-BE49-F238E27FC236}">
                <a16:creationId xmlns:a16="http://schemas.microsoft.com/office/drawing/2014/main" id="{82D15FA1-FD8E-58CA-96F6-E81EE8511945}"/>
              </a:ext>
            </a:extLst>
          </p:cNvPr>
          <p:cNvSpPr>
            <a:spLocks noGrp="1"/>
          </p:cNvSpPr>
          <p:nvPr>
            <p:ph type="body" sz="quarter" idx="10"/>
          </p:nvPr>
        </p:nvSpPr>
        <p:spPr>
          <a:xfrm>
            <a:off x="287016" y="3529907"/>
            <a:ext cx="17641959" cy="6616700"/>
          </a:xfrm>
        </p:spPr>
        <p:txBody>
          <a:bodyPr>
            <a:noAutofit/>
          </a:bodyPr>
          <a:lstStyle/>
          <a:p>
            <a:pPr algn="ctr">
              <a:lnSpc>
                <a:spcPct val="120000"/>
              </a:lnSpc>
            </a:pPr>
            <a:r>
              <a:rPr lang="nl-NL" sz="3600" dirty="0"/>
              <a:t>STOP MET HET AANBIEDEN VAN ACCOMODATIES IN ILLEGALE NEDERZETTINGEN </a:t>
            </a:r>
          </a:p>
          <a:p>
            <a:pPr>
              <a:lnSpc>
                <a:spcPct val="120000"/>
              </a:lnSpc>
            </a:pPr>
            <a:r>
              <a:rPr lang="nl-NL" sz="3600" b="0" dirty="0"/>
              <a:t>… En daarnaast: Bied een schadevergoeding aan Palestijnse inwoners die schade hebben geleden door de nederzettingen met accommodaties, activiteiten of attracties die door Booking.com zijn gepromoot.</a:t>
            </a:r>
          </a:p>
          <a:p>
            <a:endParaRPr lang="nl-NL" sz="3600" b="0" dirty="0"/>
          </a:p>
          <a:p>
            <a:endParaRPr lang="nl-NL" sz="3600" b="0" dirty="0"/>
          </a:p>
          <a:p>
            <a:r>
              <a:rPr lang="nl-NL" sz="3600" b="0" dirty="0"/>
              <a:t>…En weer daarnaast </a:t>
            </a:r>
            <a:r>
              <a:rPr lang="nl-NL" sz="3600" b="0" dirty="0">
                <a:sym typeface="Wingdings" panose="05000000000000000000" pitchFamily="2" charset="2"/>
              </a:rPr>
              <a:t> </a:t>
            </a:r>
            <a:r>
              <a:rPr lang="nl-NL" sz="3600" b="0" dirty="0"/>
              <a:t>Amnesty International roept de Nederlandse overheid op: stel een breed handelsverbod in op alle handel en investeringen die bijdragen aan de genocide, apartheid en/of bezetting.</a:t>
            </a:r>
            <a:endParaRPr lang="en-NL" sz="3600" dirty="0"/>
          </a:p>
        </p:txBody>
      </p:sp>
    </p:spTree>
    <p:extLst>
      <p:ext uri="{BB962C8B-B14F-4D97-AF65-F5344CB8AC3E}">
        <p14:creationId xmlns:p14="http://schemas.microsoft.com/office/powerpoint/2010/main" val="887914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81489A-6C13-8813-D73A-AE588B93752E}"/>
              </a:ext>
            </a:extLst>
          </p:cNvPr>
          <p:cNvSpPr>
            <a:spLocks noGrp="1"/>
          </p:cNvSpPr>
          <p:nvPr>
            <p:ph type="title"/>
          </p:nvPr>
        </p:nvSpPr>
        <p:spPr/>
        <p:txBody>
          <a:bodyPr>
            <a:normAutofit/>
          </a:bodyPr>
          <a:lstStyle/>
          <a:p>
            <a:r>
              <a:rPr lang="nl-NL" sz="3600" dirty="0"/>
              <a:t>Greetings </a:t>
            </a:r>
            <a:r>
              <a:rPr lang="nl-NL" sz="3600" dirty="0" err="1"/>
              <a:t>from</a:t>
            </a:r>
            <a:r>
              <a:rPr lang="nl-NL" sz="3600" dirty="0"/>
              <a:t>… </a:t>
            </a:r>
            <a:r>
              <a:rPr lang="nl-NL" sz="3600" dirty="0" err="1"/>
              <a:t>Saleh</a:t>
            </a:r>
            <a:r>
              <a:rPr lang="nl-NL" sz="3600" dirty="0"/>
              <a:t> </a:t>
            </a:r>
            <a:r>
              <a:rPr lang="nl-NL" sz="3600" dirty="0" err="1"/>
              <a:t>Diab</a:t>
            </a:r>
            <a:endParaRPr lang="en-NL" sz="3600" dirty="0"/>
          </a:p>
        </p:txBody>
      </p:sp>
      <p:sp>
        <p:nvSpPr>
          <p:cNvPr id="3" name="Tijdelijke aanduiding voor tekst 2">
            <a:extLst>
              <a:ext uri="{FF2B5EF4-FFF2-40B4-BE49-F238E27FC236}">
                <a16:creationId xmlns:a16="http://schemas.microsoft.com/office/drawing/2014/main" id="{0DCF8FE5-EF70-9EE5-3268-A2A0A6030D2B}"/>
              </a:ext>
            </a:extLst>
          </p:cNvPr>
          <p:cNvSpPr>
            <a:spLocks noGrp="1"/>
          </p:cNvSpPr>
          <p:nvPr>
            <p:ph type="body" sz="quarter" idx="11"/>
          </p:nvPr>
        </p:nvSpPr>
        <p:spPr>
          <a:xfrm>
            <a:off x="615043" y="1831132"/>
            <a:ext cx="16705141" cy="6135358"/>
          </a:xfrm>
        </p:spPr>
        <p:txBody>
          <a:bodyPr/>
          <a:lstStyle/>
          <a:p>
            <a:pPr>
              <a:lnSpc>
                <a:spcPct val="100000"/>
              </a:lnSpc>
            </a:pPr>
            <a:endParaRPr lang="nl-NL" sz="2800" b="0" dirty="0"/>
          </a:p>
          <a:p>
            <a:pPr>
              <a:lnSpc>
                <a:spcPct val="100000"/>
              </a:lnSpc>
            </a:pPr>
            <a:endParaRPr lang="nl-NL" sz="2800" b="0" dirty="0"/>
          </a:p>
          <a:p>
            <a:pPr>
              <a:lnSpc>
                <a:spcPct val="100000"/>
              </a:lnSpc>
            </a:pPr>
            <a:endParaRPr lang="nl-NL" sz="2800" b="0" dirty="0"/>
          </a:p>
          <a:p>
            <a:pPr>
              <a:lnSpc>
                <a:spcPct val="100000"/>
              </a:lnSpc>
            </a:pPr>
            <a:endParaRPr lang="nl-NL" sz="2800" b="0" dirty="0"/>
          </a:p>
          <a:p>
            <a:pPr>
              <a:lnSpc>
                <a:spcPct val="100000"/>
              </a:lnSpc>
            </a:pPr>
            <a:endParaRPr lang="nl-NL" sz="2800" b="0" dirty="0"/>
          </a:p>
          <a:p>
            <a:pPr>
              <a:lnSpc>
                <a:spcPct val="100000"/>
              </a:lnSpc>
            </a:pPr>
            <a:endParaRPr lang="nl-NL" sz="2800" b="0" dirty="0"/>
          </a:p>
          <a:p>
            <a:pPr>
              <a:lnSpc>
                <a:spcPct val="100000"/>
              </a:lnSpc>
            </a:pPr>
            <a:endParaRPr lang="nl-NL" sz="2800" b="0" dirty="0"/>
          </a:p>
          <a:p>
            <a:pPr>
              <a:lnSpc>
                <a:spcPct val="100000"/>
              </a:lnSpc>
            </a:pPr>
            <a:endParaRPr lang="nl-NL" sz="2800" b="0" dirty="0"/>
          </a:p>
          <a:p>
            <a:pPr>
              <a:lnSpc>
                <a:spcPct val="100000"/>
              </a:lnSpc>
            </a:pPr>
            <a:endParaRPr lang="nl-NL" sz="3200" b="0" dirty="0"/>
          </a:p>
          <a:p>
            <a:pPr>
              <a:lnSpc>
                <a:spcPct val="100000"/>
              </a:lnSpc>
            </a:pPr>
            <a:endParaRPr lang="nl-NL" sz="3200" b="0" dirty="0"/>
          </a:p>
          <a:p>
            <a:pPr>
              <a:lnSpc>
                <a:spcPct val="100000"/>
              </a:lnSpc>
            </a:pPr>
            <a:r>
              <a:rPr lang="nl-NL" sz="3200" b="0" dirty="0"/>
              <a:t>De Palestijnse </a:t>
            </a:r>
            <a:r>
              <a:rPr lang="nl-NL" sz="3200" b="0" dirty="0" err="1"/>
              <a:t>Saleh</a:t>
            </a:r>
            <a:r>
              <a:rPr lang="nl-NL" sz="3200" b="0" dirty="0"/>
              <a:t> </a:t>
            </a:r>
            <a:r>
              <a:rPr lang="nl-NL" sz="3200" b="0" dirty="0" err="1"/>
              <a:t>Diab</a:t>
            </a:r>
            <a:r>
              <a:rPr lang="nl-NL" sz="3200" b="0" dirty="0"/>
              <a:t> (55) en zijn familie wonen al tientallen jaren in het bezette Oost-Jeruzalem. Israëlische kolonisten proberen hen met geweld en intimidatie uit hun huis te verdrijven. Al meer dan vijftig jaar steunen opeenvolgende Israëlische regeringen in verschillende mate het geweld en de intimidatie van Palestijnen in het Bezette Gebied door kolonisten. Dit door de staat gesteunde kolonistengeweld is een vast onderdeel van het systeem waarmee Israël de rechten van Palestijnen controleert en het Palestijnse grondgebied bezet. </a:t>
            </a:r>
            <a:endParaRPr lang="en-NL" sz="3200" dirty="0"/>
          </a:p>
        </p:txBody>
      </p:sp>
      <p:sp>
        <p:nvSpPr>
          <p:cNvPr id="4" name="Tijdelijke aanduiding voor tekst 3">
            <a:extLst>
              <a:ext uri="{FF2B5EF4-FFF2-40B4-BE49-F238E27FC236}">
                <a16:creationId xmlns:a16="http://schemas.microsoft.com/office/drawing/2014/main" id="{7E31A60E-EB0A-EE7F-D0C0-8D58249E8710}"/>
              </a:ext>
            </a:extLst>
          </p:cNvPr>
          <p:cNvSpPr>
            <a:spLocks noGrp="1"/>
          </p:cNvSpPr>
          <p:nvPr>
            <p:ph type="body" sz="quarter" idx="10"/>
          </p:nvPr>
        </p:nvSpPr>
        <p:spPr>
          <a:xfrm>
            <a:off x="609600" y="9324351"/>
            <a:ext cx="13731319" cy="1637610"/>
          </a:xfrm>
        </p:spPr>
        <p:txBody>
          <a:bodyPr/>
          <a:lstStyle/>
          <a:p>
            <a:endParaRPr lang="en-NL" dirty="0"/>
          </a:p>
        </p:txBody>
      </p:sp>
      <p:pic>
        <p:nvPicPr>
          <p:cNvPr id="10" name="Afbeelding 9">
            <a:extLst>
              <a:ext uri="{FF2B5EF4-FFF2-40B4-BE49-F238E27FC236}">
                <a16:creationId xmlns:a16="http://schemas.microsoft.com/office/drawing/2014/main" id="{2E658C75-90BF-DF6D-1CCF-0B812E771E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1592" y="1327076"/>
            <a:ext cx="6420463" cy="4558185"/>
          </a:xfrm>
          <a:prstGeom prst="rect">
            <a:avLst/>
          </a:prstGeom>
        </p:spPr>
      </p:pic>
    </p:spTree>
    <p:extLst>
      <p:ext uri="{BB962C8B-B14F-4D97-AF65-F5344CB8AC3E}">
        <p14:creationId xmlns:p14="http://schemas.microsoft.com/office/powerpoint/2010/main" val="2989404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09876A-CDE3-E4B5-4C68-889AE13EF574}"/>
              </a:ext>
            </a:extLst>
          </p:cNvPr>
          <p:cNvSpPr>
            <a:spLocks noGrp="1"/>
          </p:cNvSpPr>
          <p:nvPr>
            <p:ph type="title"/>
          </p:nvPr>
        </p:nvSpPr>
        <p:spPr/>
        <p:txBody>
          <a:bodyPr/>
          <a:lstStyle/>
          <a:p>
            <a:endParaRPr lang="en-NL"/>
          </a:p>
        </p:txBody>
      </p:sp>
      <p:sp>
        <p:nvSpPr>
          <p:cNvPr id="4" name="Tijdelijke aanduiding voor inhoud 3">
            <a:extLst>
              <a:ext uri="{FF2B5EF4-FFF2-40B4-BE49-F238E27FC236}">
                <a16:creationId xmlns:a16="http://schemas.microsoft.com/office/drawing/2014/main" id="{6A8FF0A3-2660-181C-F4EA-20545F42371E}"/>
              </a:ext>
            </a:extLst>
          </p:cNvPr>
          <p:cNvSpPr>
            <a:spLocks noGrp="1"/>
          </p:cNvSpPr>
          <p:nvPr>
            <p:ph idx="1"/>
          </p:nvPr>
        </p:nvSpPr>
        <p:spPr/>
        <p:txBody>
          <a:bodyPr/>
          <a:lstStyle/>
          <a:p>
            <a:pPr>
              <a:lnSpc>
                <a:spcPct val="100000"/>
              </a:lnSpc>
            </a:pPr>
            <a:r>
              <a:rPr lang="nl-NL" sz="3200" b="0" dirty="0"/>
              <a:t>“Mijn familie kwam hier in 1948 terecht, nadat ze uit </a:t>
            </a:r>
            <a:r>
              <a:rPr lang="nl-NL" sz="3200" b="0" dirty="0" err="1"/>
              <a:t>Jaffa</a:t>
            </a:r>
            <a:r>
              <a:rPr lang="nl-NL" sz="3200" b="0" dirty="0"/>
              <a:t> zijn verdreven tijdens de </a:t>
            </a:r>
            <a:r>
              <a:rPr lang="nl-NL" sz="3200" b="0" dirty="0" err="1"/>
              <a:t>Nakba</a:t>
            </a:r>
            <a:r>
              <a:rPr lang="nl-NL" sz="3200" b="0" dirty="0"/>
              <a:t>. Ik woon al in dit huis sinds 1956”. “Israël probeert sinds 1972 ons huis af te pakken. Ze hebben het niet alleen op ons huis gemunt, maar ook op de huizen van vele andere families in deze wijk. Ik heb 32 keer in de gevangenis gezeten omdat ik me hiertegen verzette.”</a:t>
            </a:r>
            <a:endParaRPr lang="en-NL" sz="3200" b="0" dirty="0"/>
          </a:p>
        </p:txBody>
      </p:sp>
      <p:sp>
        <p:nvSpPr>
          <p:cNvPr id="5" name="Tijdelijke aanduiding voor tekst 4">
            <a:extLst>
              <a:ext uri="{FF2B5EF4-FFF2-40B4-BE49-F238E27FC236}">
                <a16:creationId xmlns:a16="http://schemas.microsoft.com/office/drawing/2014/main" id="{60D22B50-8031-B17C-D9D2-527449477C56}"/>
              </a:ext>
            </a:extLst>
          </p:cNvPr>
          <p:cNvSpPr>
            <a:spLocks noGrp="1"/>
          </p:cNvSpPr>
          <p:nvPr>
            <p:ph type="body" sz="quarter" idx="12"/>
          </p:nvPr>
        </p:nvSpPr>
        <p:spPr/>
        <p:txBody>
          <a:bodyPr/>
          <a:lstStyle/>
          <a:p>
            <a:r>
              <a:rPr lang="nl-NL" dirty="0" err="1"/>
              <a:t>Saleh</a:t>
            </a:r>
            <a:r>
              <a:rPr lang="nl-NL" dirty="0"/>
              <a:t> </a:t>
            </a:r>
            <a:r>
              <a:rPr lang="nl-NL" dirty="0" err="1"/>
              <a:t>Diab</a:t>
            </a:r>
            <a:endParaRPr lang="en-NL" dirty="0"/>
          </a:p>
        </p:txBody>
      </p:sp>
      <p:pic>
        <p:nvPicPr>
          <p:cNvPr id="7" name="Tijdelijke aanduiding voor afbeelding 6">
            <a:extLst>
              <a:ext uri="{FF2B5EF4-FFF2-40B4-BE49-F238E27FC236}">
                <a16:creationId xmlns:a16="http://schemas.microsoft.com/office/drawing/2014/main" id="{5BCA1E3C-3C47-DAC5-A41F-527DEDA1E4CA}"/>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9288" r="19288"/>
          <a:stretch>
            <a:fillRect/>
          </a:stretch>
        </p:blipFill>
        <p:spPr>
          <a:xfrm rot="20996562">
            <a:off x="1609765" y="3127847"/>
            <a:ext cx="4378325" cy="4751387"/>
          </a:xfrm>
          <a:prstGeom prst="rect">
            <a:avLst/>
          </a:prstGeom>
        </p:spPr>
      </p:pic>
    </p:spTree>
    <p:extLst>
      <p:ext uri="{BB962C8B-B14F-4D97-AF65-F5344CB8AC3E}">
        <p14:creationId xmlns:p14="http://schemas.microsoft.com/office/powerpoint/2010/main" val="3020005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EBDED5-E378-CDFD-A741-92CB811300FF}"/>
              </a:ext>
            </a:extLst>
          </p:cNvPr>
          <p:cNvSpPr>
            <a:spLocks noGrp="1"/>
          </p:cNvSpPr>
          <p:nvPr>
            <p:ph type="title"/>
          </p:nvPr>
        </p:nvSpPr>
        <p:spPr/>
        <p:txBody>
          <a:bodyPr>
            <a:normAutofit fontScale="90000"/>
          </a:bodyPr>
          <a:lstStyle/>
          <a:p>
            <a:r>
              <a:rPr lang="nl-NL" sz="4000" dirty="0"/>
              <a:t>Greetings </a:t>
            </a:r>
            <a:r>
              <a:rPr lang="nl-NL" sz="4000" dirty="0" err="1"/>
              <a:t>from</a:t>
            </a:r>
            <a:r>
              <a:rPr lang="nl-NL" sz="4000" dirty="0"/>
              <a:t>… </a:t>
            </a:r>
            <a:r>
              <a:rPr lang="nl-NL" sz="4000" dirty="0" err="1"/>
              <a:t>Rasmiyya</a:t>
            </a:r>
            <a:r>
              <a:rPr lang="nl-NL" sz="4000" dirty="0"/>
              <a:t> Ali </a:t>
            </a:r>
            <a:r>
              <a:rPr lang="nl-NL" sz="4000" dirty="0" err="1"/>
              <a:t>Ka’abna</a:t>
            </a:r>
            <a:br>
              <a:rPr lang="nl-NL" b="0" dirty="0"/>
            </a:br>
            <a:endParaRPr lang="en-NL" dirty="0"/>
          </a:p>
        </p:txBody>
      </p:sp>
      <p:sp>
        <p:nvSpPr>
          <p:cNvPr id="3" name="Tijdelijke aanduiding voor tekst 2">
            <a:extLst>
              <a:ext uri="{FF2B5EF4-FFF2-40B4-BE49-F238E27FC236}">
                <a16:creationId xmlns:a16="http://schemas.microsoft.com/office/drawing/2014/main" id="{AD9F5F3C-DFD4-5C5A-12AE-A5D507BCD2C5}"/>
              </a:ext>
            </a:extLst>
          </p:cNvPr>
          <p:cNvSpPr>
            <a:spLocks noGrp="1"/>
          </p:cNvSpPr>
          <p:nvPr>
            <p:ph type="body" sz="quarter" idx="11"/>
          </p:nvPr>
        </p:nvSpPr>
        <p:spPr/>
        <p:txBody>
          <a:bodyPr/>
          <a:lstStyle/>
          <a:p>
            <a:pPr>
              <a:lnSpc>
                <a:spcPct val="100000"/>
              </a:lnSpc>
            </a:pPr>
            <a:endParaRPr lang="nl-NL" sz="2800" b="0" dirty="0"/>
          </a:p>
          <a:p>
            <a:pPr>
              <a:lnSpc>
                <a:spcPct val="100000"/>
              </a:lnSpc>
            </a:pPr>
            <a:endParaRPr lang="nl-NL" sz="2800" b="0" dirty="0"/>
          </a:p>
          <a:p>
            <a:pPr>
              <a:lnSpc>
                <a:spcPct val="100000"/>
              </a:lnSpc>
            </a:pPr>
            <a:endParaRPr lang="nl-NL" sz="2800" b="0" dirty="0"/>
          </a:p>
          <a:p>
            <a:pPr>
              <a:lnSpc>
                <a:spcPct val="100000"/>
              </a:lnSpc>
            </a:pPr>
            <a:endParaRPr lang="nl-NL" sz="2800" b="0" dirty="0"/>
          </a:p>
          <a:p>
            <a:pPr>
              <a:lnSpc>
                <a:spcPct val="100000"/>
              </a:lnSpc>
            </a:pPr>
            <a:endParaRPr lang="nl-NL" sz="2800" b="0" dirty="0"/>
          </a:p>
          <a:p>
            <a:pPr>
              <a:lnSpc>
                <a:spcPct val="100000"/>
              </a:lnSpc>
            </a:pPr>
            <a:endParaRPr lang="nl-NL" sz="2800" b="0" dirty="0"/>
          </a:p>
          <a:p>
            <a:pPr>
              <a:lnSpc>
                <a:spcPct val="100000"/>
              </a:lnSpc>
            </a:pPr>
            <a:endParaRPr lang="nl-NL" sz="3200" b="0" dirty="0"/>
          </a:p>
          <a:p>
            <a:pPr>
              <a:lnSpc>
                <a:spcPct val="100000"/>
              </a:lnSpc>
            </a:pPr>
            <a:endParaRPr lang="nl-NL" sz="3200" b="0" dirty="0"/>
          </a:p>
          <a:p>
            <a:pPr>
              <a:lnSpc>
                <a:spcPct val="100000"/>
              </a:lnSpc>
            </a:pPr>
            <a:r>
              <a:rPr lang="nl-NL" sz="3200" b="0" dirty="0"/>
              <a:t>De Ras ‘</a:t>
            </a:r>
            <a:r>
              <a:rPr lang="nl-NL" sz="3200" b="0" dirty="0" err="1"/>
              <a:t>Ein</a:t>
            </a:r>
            <a:r>
              <a:rPr lang="nl-NL" sz="3200" b="0" dirty="0"/>
              <a:t> al-’</a:t>
            </a:r>
            <a:r>
              <a:rPr lang="nl-NL" sz="3200" b="0" dirty="0" err="1"/>
              <a:t>Auja</a:t>
            </a:r>
            <a:r>
              <a:rPr lang="nl-NL" sz="3200" b="0" dirty="0"/>
              <a:t>-gemeenschap bestond uit ongeveer 120 families. Ze waren de laatste herdersgemeenschap in de zuidelijke Jordaanvallei. Al meer dan 2 jaar plegen de Israëlische kolonisten, met steun van het Israëlische leger, voortdurend ernstig geweld tegen Palestijnen in het gebied. Op 25 januari 2026 vielen Israëlische kolonisten opnieuw met geweld zijn gemeenschap aan. De hechte Ras ‘</a:t>
            </a:r>
            <a:r>
              <a:rPr lang="nl-NL" sz="3200" b="0" dirty="0" err="1"/>
              <a:t>Ein</a:t>
            </a:r>
            <a:r>
              <a:rPr lang="nl-NL" sz="3200" b="0" dirty="0"/>
              <a:t> al-’</a:t>
            </a:r>
            <a:r>
              <a:rPr lang="nl-NL" sz="3200" b="0" dirty="0" err="1"/>
              <a:t>Auja</a:t>
            </a:r>
            <a:r>
              <a:rPr lang="nl-NL" sz="3200" b="0" dirty="0"/>
              <a:t>-gemeenschap is na de verdrijving door de kolonisten uit elkaar gescheurd. </a:t>
            </a:r>
          </a:p>
          <a:p>
            <a:pPr>
              <a:lnSpc>
                <a:spcPct val="100000"/>
              </a:lnSpc>
            </a:pPr>
            <a:r>
              <a:rPr lang="nl-NL" sz="3200" b="0" dirty="0"/>
              <a:t>Ze verdreven de laatste mensen van de Ras ‘</a:t>
            </a:r>
            <a:r>
              <a:rPr lang="nl-NL" sz="3200" b="0" dirty="0" err="1"/>
              <a:t>Ein</a:t>
            </a:r>
            <a:r>
              <a:rPr lang="nl-NL" sz="3200" b="0" dirty="0"/>
              <a:t> al-’</a:t>
            </a:r>
            <a:r>
              <a:rPr lang="nl-NL" sz="3200" b="0" dirty="0" err="1"/>
              <a:t>Auja</a:t>
            </a:r>
            <a:r>
              <a:rPr lang="nl-NL" sz="3200" b="0" dirty="0"/>
              <a:t>-gemeenschap weg van hun land, onder wie het gezin van </a:t>
            </a:r>
            <a:r>
              <a:rPr lang="nl-NL" sz="3200" b="0" dirty="0" err="1"/>
              <a:t>Rasmiyya</a:t>
            </a:r>
            <a:r>
              <a:rPr lang="nl-NL" sz="3200" b="0" dirty="0"/>
              <a:t> (65). Deze Palestijnse gemeenschap woonde 10 kilometer ten noorden van de toeristische trekpleister Jericho.</a:t>
            </a:r>
            <a:endParaRPr lang="en-NL" sz="3200" dirty="0"/>
          </a:p>
        </p:txBody>
      </p:sp>
      <p:sp>
        <p:nvSpPr>
          <p:cNvPr id="4" name="Tijdelijke aanduiding voor tekst 3">
            <a:extLst>
              <a:ext uri="{FF2B5EF4-FFF2-40B4-BE49-F238E27FC236}">
                <a16:creationId xmlns:a16="http://schemas.microsoft.com/office/drawing/2014/main" id="{7F9403FF-F47D-AF16-914C-9B08FBB9D0FB}"/>
              </a:ext>
            </a:extLst>
          </p:cNvPr>
          <p:cNvSpPr>
            <a:spLocks noGrp="1"/>
          </p:cNvSpPr>
          <p:nvPr>
            <p:ph type="body" sz="quarter" idx="10"/>
          </p:nvPr>
        </p:nvSpPr>
        <p:spPr>
          <a:xfrm>
            <a:off x="575763" y="9680004"/>
            <a:ext cx="13731319" cy="1637610"/>
          </a:xfrm>
        </p:spPr>
        <p:txBody>
          <a:bodyPr/>
          <a:lstStyle/>
          <a:p>
            <a:endParaRPr lang="en-NL" dirty="0"/>
          </a:p>
        </p:txBody>
      </p:sp>
      <p:pic>
        <p:nvPicPr>
          <p:cNvPr id="6" name="Afbeelding 5">
            <a:extLst>
              <a:ext uri="{FF2B5EF4-FFF2-40B4-BE49-F238E27FC236}">
                <a16:creationId xmlns:a16="http://schemas.microsoft.com/office/drawing/2014/main" id="{7B059B3B-2B5C-514E-D10A-C4A7BD0003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7616" y="1181100"/>
            <a:ext cx="5905910" cy="4189362"/>
          </a:xfrm>
          <a:prstGeom prst="rect">
            <a:avLst/>
          </a:prstGeom>
        </p:spPr>
      </p:pic>
    </p:spTree>
    <p:extLst>
      <p:ext uri="{BB962C8B-B14F-4D97-AF65-F5344CB8AC3E}">
        <p14:creationId xmlns:p14="http://schemas.microsoft.com/office/powerpoint/2010/main" val="2962415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23EA62-AA7C-898A-6129-0804342CE78C}"/>
              </a:ext>
            </a:extLst>
          </p:cNvPr>
          <p:cNvSpPr>
            <a:spLocks noGrp="1"/>
          </p:cNvSpPr>
          <p:nvPr>
            <p:ph type="title"/>
          </p:nvPr>
        </p:nvSpPr>
        <p:spPr/>
        <p:txBody>
          <a:bodyPr/>
          <a:lstStyle/>
          <a:p>
            <a:endParaRPr lang="en-NL"/>
          </a:p>
        </p:txBody>
      </p:sp>
      <p:pic>
        <p:nvPicPr>
          <p:cNvPr id="7" name="Tijdelijke aanduiding voor afbeelding 6">
            <a:extLst>
              <a:ext uri="{FF2B5EF4-FFF2-40B4-BE49-F238E27FC236}">
                <a16:creationId xmlns:a16="http://schemas.microsoft.com/office/drawing/2014/main" id="{B1B6EA28-E224-0D0B-95BD-9493A9E81D97}"/>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4083" r="24083"/>
          <a:stretch>
            <a:fillRect/>
          </a:stretch>
        </p:blipFill>
        <p:spPr>
          <a:xfrm rot="21011420">
            <a:off x="1579044" y="2992683"/>
            <a:ext cx="4378185" cy="4751519"/>
          </a:xfrm>
          <a:prstGeom prst="rect">
            <a:avLst/>
          </a:prstGeom>
          <a:effectLst>
            <a:outerShdw blurRad="713463" dist="70542" dir="3240000" algn="ctr" rotWithShape="0">
              <a:srgbClr val="000000">
                <a:alpha val="72000"/>
              </a:srgbClr>
            </a:outerShdw>
          </a:effectLst>
        </p:spPr>
      </p:pic>
      <p:sp>
        <p:nvSpPr>
          <p:cNvPr id="4" name="Tijdelijke aanduiding voor inhoud 3">
            <a:extLst>
              <a:ext uri="{FF2B5EF4-FFF2-40B4-BE49-F238E27FC236}">
                <a16:creationId xmlns:a16="http://schemas.microsoft.com/office/drawing/2014/main" id="{CB01B46A-E39C-16E6-2B80-E9EEB86E3A24}"/>
              </a:ext>
            </a:extLst>
          </p:cNvPr>
          <p:cNvSpPr>
            <a:spLocks noGrp="1"/>
          </p:cNvSpPr>
          <p:nvPr>
            <p:ph idx="1"/>
          </p:nvPr>
        </p:nvSpPr>
        <p:spPr/>
        <p:txBody>
          <a:bodyPr/>
          <a:lstStyle/>
          <a:p>
            <a:pPr>
              <a:lnSpc>
                <a:spcPct val="100000"/>
              </a:lnSpc>
            </a:pPr>
            <a:r>
              <a:rPr lang="nl-NL" sz="3200" b="0" dirty="0"/>
              <a:t> “Ze vielen ons aan, ze bedreigden ons, ze vielen de school aan en ze joegen ons weg. Ze zeiden tegen hun jongeren dat ze ons moesten neerschieten.” “Als je je probeert te verzetten tegen het geweld of de diefstal, dan ben jij ineens een terrorist. En als de politie of het leger komt, dan arresteren ze jou. Dan is het gedaan met je.”</a:t>
            </a:r>
            <a:endParaRPr lang="en-NL" sz="3200" dirty="0"/>
          </a:p>
        </p:txBody>
      </p:sp>
      <p:sp>
        <p:nvSpPr>
          <p:cNvPr id="5" name="Tijdelijke aanduiding voor tekst 4">
            <a:extLst>
              <a:ext uri="{FF2B5EF4-FFF2-40B4-BE49-F238E27FC236}">
                <a16:creationId xmlns:a16="http://schemas.microsoft.com/office/drawing/2014/main" id="{5EF3E385-0D43-38DF-7E59-E011069EF570}"/>
              </a:ext>
            </a:extLst>
          </p:cNvPr>
          <p:cNvSpPr>
            <a:spLocks noGrp="1"/>
          </p:cNvSpPr>
          <p:nvPr>
            <p:ph type="body" sz="quarter" idx="12"/>
          </p:nvPr>
        </p:nvSpPr>
        <p:spPr/>
        <p:txBody>
          <a:bodyPr/>
          <a:lstStyle/>
          <a:p>
            <a:r>
              <a:rPr lang="nl-NL" dirty="0" err="1"/>
              <a:t>Rasmiyya</a:t>
            </a:r>
            <a:r>
              <a:rPr lang="nl-NL" dirty="0"/>
              <a:t> Ali </a:t>
            </a:r>
            <a:r>
              <a:rPr lang="nl-NL" dirty="0" err="1"/>
              <a:t>Ka’abna</a:t>
            </a:r>
            <a:endParaRPr lang="en-NL" dirty="0"/>
          </a:p>
        </p:txBody>
      </p:sp>
    </p:spTree>
    <p:extLst>
      <p:ext uri="{BB962C8B-B14F-4D97-AF65-F5344CB8AC3E}">
        <p14:creationId xmlns:p14="http://schemas.microsoft.com/office/powerpoint/2010/main" val="737179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25FEC9-84F0-4581-B47B-7AFAAA2140CC}"/>
              </a:ext>
            </a:extLst>
          </p:cNvPr>
          <p:cNvSpPr>
            <a:spLocks noGrp="1"/>
          </p:cNvSpPr>
          <p:nvPr>
            <p:ph type="title"/>
          </p:nvPr>
        </p:nvSpPr>
        <p:spPr/>
        <p:txBody>
          <a:bodyPr>
            <a:normAutofit/>
          </a:bodyPr>
          <a:lstStyle/>
          <a:p>
            <a:r>
              <a:rPr lang="nl-NL" sz="3200" dirty="0"/>
              <a:t>Greetings </a:t>
            </a:r>
            <a:r>
              <a:rPr lang="nl-NL" sz="3200" dirty="0" err="1"/>
              <a:t>from</a:t>
            </a:r>
            <a:r>
              <a:rPr lang="nl-NL" sz="3200" dirty="0"/>
              <a:t> … </a:t>
            </a:r>
            <a:r>
              <a:rPr lang="nl-NL" sz="3200" dirty="0" err="1"/>
              <a:t>Eid</a:t>
            </a:r>
            <a:r>
              <a:rPr lang="nl-NL" sz="3200" dirty="0"/>
              <a:t> Abu Khamis</a:t>
            </a:r>
            <a:endParaRPr lang="en-NL" sz="3200" dirty="0"/>
          </a:p>
        </p:txBody>
      </p:sp>
      <p:sp>
        <p:nvSpPr>
          <p:cNvPr id="3" name="Tijdelijke aanduiding voor tekst 2">
            <a:extLst>
              <a:ext uri="{FF2B5EF4-FFF2-40B4-BE49-F238E27FC236}">
                <a16:creationId xmlns:a16="http://schemas.microsoft.com/office/drawing/2014/main" id="{7D380493-7A2C-E9CD-2273-52AEA15CE558}"/>
              </a:ext>
            </a:extLst>
          </p:cNvPr>
          <p:cNvSpPr>
            <a:spLocks noGrp="1"/>
          </p:cNvSpPr>
          <p:nvPr>
            <p:ph type="body" sz="quarter" idx="11"/>
          </p:nvPr>
        </p:nvSpPr>
        <p:spPr>
          <a:xfrm>
            <a:off x="215008" y="4639444"/>
            <a:ext cx="16705141" cy="6135358"/>
          </a:xfrm>
        </p:spPr>
        <p:txBody>
          <a:bodyPr/>
          <a:lstStyle/>
          <a:p>
            <a:pPr>
              <a:lnSpc>
                <a:spcPct val="100000"/>
              </a:lnSpc>
            </a:pPr>
            <a:r>
              <a:rPr lang="nl-NL" sz="3200" b="0" dirty="0"/>
              <a:t>Het Palestijnse bedoeïenendorp Khan al-</a:t>
            </a:r>
            <a:r>
              <a:rPr lang="nl-NL" sz="3200" b="0" dirty="0" err="1"/>
              <a:t>Ahmar</a:t>
            </a:r>
            <a:r>
              <a:rPr lang="nl-NL" sz="3200" b="0" dirty="0"/>
              <a:t>  waar </a:t>
            </a:r>
            <a:r>
              <a:rPr lang="nl-NL" sz="3200" b="0" dirty="0" err="1"/>
              <a:t>Eid</a:t>
            </a:r>
            <a:r>
              <a:rPr lang="nl-NL" sz="3200" b="0" dirty="0"/>
              <a:t> woont ligt tussen twee illegale Israëlische nederzettingen in: </a:t>
            </a:r>
            <a:r>
              <a:rPr lang="nl-NL" sz="3200" b="0" dirty="0" err="1"/>
              <a:t>Ma’ale</a:t>
            </a:r>
            <a:r>
              <a:rPr lang="nl-NL" sz="3200" b="0" dirty="0"/>
              <a:t> </a:t>
            </a:r>
            <a:r>
              <a:rPr lang="nl-NL" sz="3200" b="0" dirty="0" err="1"/>
              <a:t>Adumim</a:t>
            </a:r>
            <a:r>
              <a:rPr lang="nl-NL" sz="3200" b="0" dirty="0"/>
              <a:t> en </a:t>
            </a:r>
            <a:r>
              <a:rPr lang="nl-NL" sz="3200" b="0" dirty="0" err="1"/>
              <a:t>Kfar</a:t>
            </a:r>
            <a:r>
              <a:rPr lang="nl-NL" sz="3200" b="0" dirty="0"/>
              <a:t> </a:t>
            </a:r>
            <a:r>
              <a:rPr lang="nl-NL" sz="3200" b="0" dirty="0" err="1"/>
              <a:t>Adumim</a:t>
            </a:r>
            <a:r>
              <a:rPr lang="nl-NL" sz="3200" b="0" dirty="0"/>
              <a:t>. Deze nederzettingen zijn niet zomaar woonplaatsen, maar ook toeristische trekpleisters. Terwijl toeristen er genieten van hun hotelkamers, en de kolonisten goed geld verdienen, leven de Palestijnen die een paar kilometer verderop wonen in constante angst. </a:t>
            </a:r>
          </a:p>
          <a:p>
            <a:pPr>
              <a:lnSpc>
                <a:spcPct val="100000"/>
              </a:lnSpc>
            </a:pPr>
            <a:endParaRPr lang="nl-NL" sz="3200" b="0" dirty="0"/>
          </a:p>
          <a:p>
            <a:pPr>
              <a:lnSpc>
                <a:spcPct val="100000"/>
              </a:lnSpc>
            </a:pPr>
            <a:r>
              <a:rPr lang="nl-NL" sz="3200" b="0" dirty="0"/>
              <a:t>Abu Khamis zou de toeristen die in bussen langskomen wel willen vertellen over de nijpende situatie van de dorpsbewoners. “Ze kennen de problemen van de Palestijnen niet. Als ze beide kanten van het verhaal zouden horen, zouden ze van gedachten veranderen.” Hij heeft ook een boodschap voor de CEO en alle medewerkers van Booking.com: kom hierheen. Bezoek de mensen die op dit land wonen, de eigenaren van dit land. Zie in welke omstandigheden we leven. En zie welke mensen de hotels in de nederzettingen runnen. Deze nederzettingen </a:t>
            </a:r>
          </a:p>
          <a:p>
            <a:pPr>
              <a:lnSpc>
                <a:spcPct val="100000"/>
              </a:lnSpc>
            </a:pPr>
            <a:r>
              <a:rPr lang="nl-NL" sz="3200" b="0" dirty="0"/>
              <a:t>hebben mij beroofd van mijn onderwijs, mijn gezondheid, mijn cultuur, mijn vrijheid en mijn werk</a:t>
            </a:r>
            <a:r>
              <a:rPr lang="nl-NL" sz="2800" b="0" dirty="0"/>
              <a:t>. </a:t>
            </a:r>
          </a:p>
        </p:txBody>
      </p:sp>
      <p:sp>
        <p:nvSpPr>
          <p:cNvPr id="4" name="Tijdelijke aanduiding voor tekst 3">
            <a:extLst>
              <a:ext uri="{FF2B5EF4-FFF2-40B4-BE49-F238E27FC236}">
                <a16:creationId xmlns:a16="http://schemas.microsoft.com/office/drawing/2014/main" id="{10D2675E-833A-D994-9227-3865049A55F6}"/>
              </a:ext>
            </a:extLst>
          </p:cNvPr>
          <p:cNvSpPr>
            <a:spLocks noGrp="1"/>
          </p:cNvSpPr>
          <p:nvPr>
            <p:ph type="body" sz="quarter" idx="10"/>
          </p:nvPr>
        </p:nvSpPr>
        <p:spPr/>
        <p:txBody>
          <a:bodyPr/>
          <a:lstStyle/>
          <a:p>
            <a:endParaRPr lang="en-NL" dirty="0"/>
          </a:p>
        </p:txBody>
      </p:sp>
      <p:pic>
        <p:nvPicPr>
          <p:cNvPr id="6" name="Afbeelding 5">
            <a:extLst>
              <a:ext uri="{FF2B5EF4-FFF2-40B4-BE49-F238E27FC236}">
                <a16:creationId xmlns:a16="http://schemas.microsoft.com/office/drawing/2014/main" id="{B5C28AF7-C0D2-BD68-20E7-CF64B63E6B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9704" y="217849"/>
            <a:ext cx="6233298" cy="4421595"/>
          </a:xfrm>
          <a:prstGeom prst="rect">
            <a:avLst/>
          </a:prstGeom>
        </p:spPr>
      </p:pic>
    </p:spTree>
    <p:extLst>
      <p:ext uri="{BB962C8B-B14F-4D97-AF65-F5344CB8AC3E}">
        <p14:creationId xmlns:p14="http://schemas.microsoft.com/office/powerpoint/2010/main" val="1399158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812B5A-9340-A912-1C93-2EFB83570A69}"/>
              </a:ext>
            </a:extLst>
          </p:cNvPr>
          <p:cNvSpPr>
            <a:spLocks noGrp="1"/>
          </p:cNvSpPr>
          <p:nvPr>
            <p:ph type="title"/>
          </p:nvPr>
        </p:nvSpPr>
        <p:spPr/>
        <p:txBody>
          <a:bodyPr/>
          <a:lstStyle/>
          <a:p>
            <a:endParaRPr lang="en-NL"/>
          </a:p>
        </p:txBody>
      </p:sp>
      <p:pic>
        <p:nvPicPr>
          <p:cNvPr id="7" name="Tijdelijke aanduiding voor afbeelding 6">
            <a:extLst>
              <a:ext uri="{FF2B5EF4-FFF2-40B4-BE49-F238E27FC236}">
                <a16:creationId xmlns:a16="http://schemas.microsoft.com/office/drawing/2014/main" id="{C1D67E63-FF17-BDD1-D2BF-B4A400233710}"/>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4083" r="24083"/>
          <a:stretch>
            <a:fillRect/>
          </a:stretch>
        </p:blipFill>
        <p:spPr>
          <a:xfrm rot="20878519">
            <a:off x="1781994" y="3127781"/>
            <a:ext cx="4378185" cy="4751519"/>
          </a:xfrm>
          <a:prstGeom prst="rect">
            <a:avLst/>
          </a:prstGeom>
          <a:effectLst>
            <a:outerShdw blurRad="713463" dist="70542" dir="3240000" algn="ctr" rotWithShape="0">
              <a:srgbClr val="000000">
                <a:alpha val="72000"/>
              </a:srgbClr>
            </a:outerShdw>
          </a:effectLst>
        </p:spPr>
      </p:pic>
      <p:sp>
        <p:nvSpPr>
          <p:cNvPr id="4" name="Tijdelijke aanduiding voor inhoud 3">
            <a:extLst>
              <a:ext uri="{FF2B5EF4-FFF2-40B4-BE49-F238E27FC236}">
                <a16:creationId xmlns:a16="http://schemas.microsoft.com/office/drawing/2014/main" id="{82BBA896-4B72-2EAC-5168-2EDD302A27F7}"/>
              </a:ext>
            </a:extLst>
          </p:cNvPr>
          <p:cNvSpPr>
            <a:spLocks noGrp="1"/>
          </p:cNvSpPr>
          <p:nvPr>
            <p:ph idx="1"/>
          </p:nvPr>
        </p:nvSpPr>
        <p:spPr/>
        <p:txBody>
          <a:bodyPr/>
          <a:lstStyle/>
          <a:p>
            <a:pPr>
              <a:lnSpc>
                <a:spcPct val="100000"/>
              </a:lnSpc>
            </a:pPr>
            <a:r>
              <a:rPr lang="nl-NL" sz="3200" b="0" dirty="0"/>
              <a:t>“Daar komt een groot hotel met dertig verdiepingen, met uitzicht over de hele regio.” </a:t>
            </a:r>
            <a:r>
              <a:rPr lang="nl-NL" sz="3200" b="0" dirty="0" err="1"/>
              <a:t>Eid</a:t>
            </a:r>
            <a:r>
              <a:rPr lang="nl-NL" sz="3200" b="0" dirty="0"/>
              <a:t> Abu Khamis, het hoofd van de dorpsraad van Khan al-</a:t>
            </a:r>
            <a:r>
              <a:rPr lang="nl-NL" sz="3200" b="0" dirty="0" err="1"/>
              <a:t>Ahmar</a:t>
            </a:r>
            <a:r>
              <a:rPr lang="nl-NL" sz="3200" b="0" dirty="0"/>
              <a:t>, wijst naar de bergen. “Toerisme is belangrijk voor de economie van de nederzettingen. Bovendien, als je ergens een hotelkamer kunt boeken, lijkt het op een gewone, legale plek. Maar ik, als Palestijn, mag de nederzetting </a:t>
            </a:r>
            <a:r>
              <a:rPr lang="nl-NL" sz="3200" b="0" dirty="0" err="1"/>
              <a:t>Kfar</a:t>
            </a:r>
            <a:r>
              <a:rPr lang="nl-NL" sz="3200" b="0" dirty="0"/>
              <a:t> </a:t>
            </a:r>
            <a:r>
              <a:rPr lang="nl-NL" sz="3200" b="0" dirty="0" err="1"/>
              <a:t>Adumim</a:t>
            </a:r>
            <a:r>
              <a:rPr lang="nl-NL" sz="3200" b="0" dirty="0"/>
              <a:t> niet eens in, terwijl het 800 meter hiervandaan is.”</a:t>
            </a:r>
          </a:p>
          <a:p>
            <a:pPr>
              <a:lnSpc>
                <a:spcPct val="100000"/>
              </a:lnSpc>
            </a:pPr>
            <a:endParaRPr lang="nl-NL" sz="2800" b="0" dirty="0"/>
          </a:p>
          <a:p>
            <a:pPr>
              <a:lnSpc>
                <a:spcPct val="100000"/>
              </a:lnSpc>
            </a:pPr>
            <a:endParaRPr lang="nl-NL" sz="2800" b="0" dirty="0"/>
          </a:p>
          <a:p>
            <a:pPr>
              <a:lnSpc>
                <a:spcPct val="100000"/>
              </a:lnSpc>
            </a:pPr>
            <a:endParaRPr lang="nl-NL" sz="2800" b="0" dirty="0"/>
          </a:p>
        </p:txBody>
      </p:sp>
      <p:sp>
        <p:nvSpPr>
          <p:cNvPr id="5" name="Tijdelijke aanduiding voor tekst 4">
            <a:extLst>
              <a:ext uri="{FF2B5EF4-FFF2-40B4-BE49-F238E27FC236}">
                <a16:creationId xmlns:a16="http://schemas.microsoft.com/office/drawing/2014/main" id="{B9281863-BF4E-7789-D738-8FDE9CBBCB57}"/>
              </a:ext>
            </a:extLst>
          </p:cNvPr>
          <p:cNvSpPr>
            <a:spLocks noGrp="1"/>
          </p:cNvSpPr>
          <p:nvPr>
            <p:ph type="body" sz="quarter" idx="12"/>
          </p:nvPr>
        </p:nvSpPr>
        <p:spPr>
          <a:xfrm>
            <a:off x="7194377" y="8455868"/>
            <a:ext cx="12898906" cy="968375"/>
          </a:xfrm>
        </p:spPr>
        <p:txBody>
          <a:bodyPr/>
          <a:lstStyle/>
          <a:p>
            <a:r>
              <a:rPr lang="nl-NL" dirty="0" err="1"/>
              <a:t>Eid</a:t>
            </a:r>
            <a:r>
              <a:rPr lang="nl-NL" dirty="0"/>
              <a:t> Abu Khamis</a:t>
            </a:r>
            <a:endParaRPr lang="en-NL" dirty="0"/>
          </a:p>
        </p:txBody>
      </p:sp>
    </p:spTree>
    <p:extLst>
      <p:ext uri="{BB962C8B-B14F-4D97-AF65-F5344CB8AC3E}">
        <p14:creationId xmlns:p14="http://schemas.microsoft.com/office/powerpoint/2010/main" val="3252854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FA2122-49DA-CD52-D589-59DCA7D9B964}"/>
              </a:ext>
            </a:extLst>
          </p:cNvPr>
          <p:cNvSpPr>
            <a:spLocks noGrp="1"/>
          </p:cNvSpPr>
          <p:nvPr>
            <p:ph type="title"/>
          </p:nvPr>
        </p:nvSpPr>
        <p:spPr/>
        <p:txBody>
          <a:bodyPr/>
          <a:lstStyle/>
          <a:p>
            <a:endParaRPr lang="en-NL"/>
          </a:p>
        </p:txBody>
      </p:sp>
      <p:sp>
        <p:nvSpPr>
          <p:cNvPr id="3" name="Tijdelijke aanduiding voor tekst 2">
            <a:extLst>
              <a:ext uri="{FF2B5EF4-FFF2-40B4-BE49-F238E27FC236}">
                <a16:creationId xmlns:a16="http://schemas.microsoft.com/office/drawing/2014/main" id="{BC643D5F-A9D3-158E-6085-70AF668BA8CE}"/>
              </a:ext>
            </a:extLst>
          </p:cNvPr>
          <p:cNvSpPr>
            <a:spLocks noGrp="1"/>
          </p:cNvSpPr>
          <p:nvPr>
            <p:ph type="body" sz="quarter" idx="14"/>
          </p:nvPr>
        </p:nvSpPr>
        <p:spPr>
          <a:xfrm>
            <a:off x="1302421" y="1632746"/>
            <a:ext cx="15754606" cy="1328414"/>
          </a:xfrm>
        </p:spPr>
        <p:txBody>
          <a:bodyPr>
            <a:noAutofit/>
          </a:bodyPr>
          <a:lstStyle/>
          <a:p>
            <a:pPr algn="r"/>
            <a:r>
              <a:rPr lang="nl-NL" sz="7200" dirty="0"/>
              <a:t>BOOKING.COM WAAR IS JE MOREEL KOMPAS?!</a:t>
            </a:r>
            <a:br>
              <a:rPr lang="en-NL" sz="7200" dirty="0"/>
            </a:br>
            <a:endParaRPr lang="en-NL" sz="7200" dirty="0"/>
          </a:p>
        </p:txBody>
      </p:sp>
      <p:sp>
        <p:nvSpPr>
          <p:cNvPr id="4" name="Tijdelijke aanduiding voor tekst 3">
            <a:extLst>
              <a:ext uri="{FF2B5EF4-FFF2-40B4-BE49-F238E27FC236}">
                <a16:creationId xmlns:a16="http://schemas.microsoft.com/office/drawing/2014/main" id="{3E404F20-705E-33C6-1AA3-13FD99153068}"/>
              </a:ext>
            </a:extLst>
          </p:cNvPr>
          <p:cNvSpPr>
            <a:spLocks noGrp="1"/>
          </p:cNvSpPr>
          <p:nvPr>
            <p:ph type="body" sz="quarter" idx="10"/>
          </p:nvPr>
        </p:nvSpPr>
        <p:spPr/>
        <p:txBody>
          <a:bodyPr>
            <a:normAutofit fontScale="77500" lnSpcReduction="20000"/>
          </a:bodyPr>
          <a:lstStyle/>
          <a:p>
            <a:pPr algn="ctr"/>
            <a:r>
              <a:rPr lang="nl-NL" b="0" dirty="0"/>
              <a:t>Vakantieverhuur brengt geld binnen bij de kolonisten. En het verstevigt hun aanwezigheid in het gebied. Booking.com ondersteunt het voortbestaan en de groei van nederzettingen.</a:t>
            </a:r>
          </a:p>
          <a:p>
            <a:pPr algn="ctr"/>
            <a:endParaRPr lang="nl-NL" dirty="0"/>
          </a:p>
          <a:p>
            <a:pPr algn="ctr"/>
            <a:endParaRPr lang="nl-NL" dirty="0"/>
          </a:p>
          <a:p>
            <a:pPr algn="ctr"/>
            <a:r>
              <a:rPr lang="nl-NL" i="1" dirty="0"/>
              <a:t>Roep Booking.com op om onmiddellijk te stoppen met het aanbieden van accommodaties in illegale Israëlische nederzettingen in Bezet Palestijns Gebied.</a:t>
            </a:r>
            <a:endParaRPr lang="en-NL" i="1" dirty="0"/>
          </a:p>
          <a:p>
            <a:r>
              <a:rPr lang="nl-NL" dirty="0"/>
              <a:t> </a:t>
            </a:r>
          </a:p>
          <a:p>
            <a:endParaRPr lang="en-NL" dirty="0"/>
          </a:p>
        </p:txBody>
      </p:sp>
      <p:sp>
        <p:nvSpPr>
          <p:cNvPr id="5" name="Freeform 12">
            <a:extLst>
              <a:ext uri="{FF2B5EF4-FFF2-40B4-BE49-F238E27FC236}">
                <a16:creationId xmlns:a16="http://schemas.microsoft.com/office/drawing/2014/main" id="{BDF15D85-CE89-FBF5-D4D5-29D40315A1A6}"/>
              </a:ext>
            </a:extLst>
          </p:cNvPr>
          <p:cNvSpPr/>
          <p:nvPr/>
        </p:nvSpPr>
        <p:spPr>
          <a:xfrm>
            <a:off x="16326741" y="4423420"/>
            <a:ext cx="1388970" cy="3129032"/>
          </a:xfrm>
          <a:custGeom>
            <a:avLst/>
            <a:gdLst/>
            <a:ahLst/>
            <a:cxnLst/>
            <a:rect l="l" t="t" r="r" b="b"/>
            <a:pathLst>
              <a:path w="2757335" h="4193665">
                <a:moveTo>
                  <a:pt x="0" y="0"/>
                </a:moveTo>
                <a:lnTo>
                  <a:pt x="2757335" y="0"/>
                </a:lnTo>
                <a:lnTo>
                  <a:pt x="2757335" y="4193666"/>
                </a:lnTo>
                <a:lnTo>
                  <a:pt x="0" y="4193666"/>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nl-NL"/>
          </a:p>
        </p:txBody>
      </p:sp>
    </p:spTree>
    <p:extLst>
      <p:ext uri="{BB962C8B-B14F-4D97-AF65-F5344CB8AC3E}">
        <p14:creationId xmlns:p14="http://schemas.microsoft.com/office/powerpoint/2010/main" val="102319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868E48-B5E1-CD9F-7AFE-68CA468A2AF4}"/>
              </a:ext>
            </a:extLst>
          </p:cNvPr>
          <p:cNvSpPr>
            <a:spLocks noGrp="1"/>
          </p:cNvSpPr>
          <p:nvPr>
            <p:ph type="title"/>
          </p:nvPr>
        </p:nvSpPr>
        <p:spPr/>
        <p:txBody>
          <a:bodyPr/>
          <a:lstStyle/>
          <a:p>
            <a:endParaRPr lang="en-NL"/>
          </a:p>
        </p:txBody>
      </p:sp>
      <p:sp>
        <p:nvSpPr>
          <p:cNvPr id="3" name="Tijdelijke aanduiding voor tekst 2">
            <a:extLst>
              <a:ext uri="{FF2B5EF4-FFF2-40B4-BE49-F238E27FC236}">
                <a16:creationId xmlns:a16="http://schemas.microsoft.com/office/drawing/2014/main" id="{C633E259-EBA5-A9D7-E538-B09332003672}"/>
              </a:ext>
            </a:extLst>
          </p:cNvPr>
          <p:cNvSpPr>
            <a:spLocks noGrp="1"/>
          </p:cNvSpPr>
          <p:nvPr>
            <p:ph type="body" sz="quarter" idx="11"/>
          </p:nvPr>
        </p:nvSpPr>
        <p:spPr/>
        <p:txBody>
          <a:bodyPr>
            <a:normAutofit lnSpcReduction="10000"/>
          </a:bodyPr>
          <a:lstStyle/>
          <a:p>
            <a:r>
              <a:rPr lang="nl-NL" dirty="0"/>
              <a:t>KOM IN ACTIE</a:t>
            </a:r>
            <a:endParaRPr lang="en-NL" dirty="0"/>
          </a:p>
        </p:txBody>
      </p:sp>
      <p:sp>
        <p:nvSpPr>
          <p:cNvPr id="4" name="Tijdelijke aanduiding voor tekst 3">
            <a:extLst>
              <a:ext uri="{FF2B5EF4-FFF2-40B4-BE49-F238E27FC236}">
                <a16:creationId xmlns:a16="http://schemas.microsoft.com/office/drawing/2014/main" id="{D15AF8F1-B726-618A-C065-18417B837976}"/>
              </a:ext>
            </a:extLst>
          </p:cNvPr>
          <p:cNvSpPr>
            <a:spLocks noGrp="1"/>
          </p:cNvSpPr>
          <p:nvPr>
            <p:ph type="body" sz="quarter" idx="12"/>
          </p:nvPr>
        </p:nvSpPr>
        <p:spPr/>
        <p:txBody>
          <a:bodyPr/>
          <a:lstStyle/>
          <a:p>
            <a:pPr>
              <a:lnSpc>
                <a:spcPct val="100000"/>
              </a:lnSpc>
            </a:pPr>
            <a:r>
              <a:rPr lang="nl-NL" dirty="0"/>
              <a:t>Stuur een ‘groeten-kaartje’ aan de CEO van Booking.com en/of teken de petitie</a:t>
            </a:r>
          </a:p>
          <a:p>
            <a:pPr>
              <a:lnSpc>
                <a:spcPct val="100000"/>
              </a:lnSpc>
            </a:pPr>
            <a:endParaRPr lang="nl-NL" dirty="0"/>
          </a:p>
          <a:p>
            <a:pPr>
              <a:lnSpc>
                <a:spcPct val="100000"/>
              </a:lnSpc>
            </a:pPr>
            <a:r>
              <a:rPr lang="nl-NL" dirty="0"/>
              <a:t>Organiseer een actie/evenement om meer mensen bewust te maken van de </a:t>
            </a:r>
          </a:p>
          <a:p>
            <a:pPr>
              <a:lnSpc>
                <a:spcPct val="100000"/>
              </a:lnSpc>
            </a:pPr>
            <a:r>
              <a:rPr lang="nl-NL" dirty="0"/>
              <a:t>Illegale bezettingen</a:t>
            </a:r>
          </a:p>
          <a:p>
            <a:pPr>
              <a:lnSpc>
                <a:spcPct val="100000"/>
              </a:lnSpc>
            </a:pPr>
            <a:endParaRPr lang="nl-NL" dirty="0"/>
          </a:p>
          <a:p>
            <a:pPr>
              <a:lnSpc>
                <a:spcPct val="100000"/>
              </a:lnSpc>
            </a:pPr>
            <a:r>
              <a:rPr lang="nl-NL" dirty="0"/>
              <a:t>Amnesty verzamelt alle kaarten/petities en stuurt alle post naar het Booking.com kantoor </a:t>
            </a:r>
          </a:p>
          <a:p>
            <a:endParaRPr lang="en-NL" dirty="0"/>
          </a:p>
        </p:txBody>
      </p:sp>
      <p:sp>
        <p:nvSpPr>
          <p:cNvPr id="6" name="Tijdelijke aanduiding voor tekst 5">
            <a:extLst>
              <a:ext uri="{FF2B5EF4-FFF2-40B4-BE49-F238E27FC236}">
                <a16:creationId xmlns:a16="http://schemas.microsoft.com/office/drawing/2014/main" id="{1F9D529B-C567-D8DB-60A3-449ADBADF0AF}"/>
              </a:ext>
            </a:extLst>
          </p:cNvPr>
          <p:cNvSpPr>
            <a:spLocks noGrp="1"/>
          </p:cNvSpPr>
          <p:nvPr>
            <p:ph type="body" sz="quarter" idx="20"/>
          </p:nvPr>
        </p:nvSpPr>
        <p:spPr/>
        <p:txBody>
          <a:bodyPr/>
          <a:lstStyle/>
          <a:p>
            <a:endParaRPr lang="en-NL"/>
          </a:p>
        </p:txBody>
      </p:sp>
      <p:sp>
        <p:nvSpPr>
          <p:cNvPr id="7" name="Tijdelijke aanduiding voor tekst 6">
            <a:extLst>
              <a:ext uri="{FF2B5EF4-FFF2-40B4-BE49-F238E27FC236}">
                <a16:creationId xmlns:a16="http://schemas.microsoft.com/office/drawing/2014/main" id="{BB12A064-FB28-B574-76FC-EDC83013F91D}"/>
              </a:ext>
            </a:extLst>
          </p:cNvPr>
          <p:cNvSpPr>
            <a:spLocks noGrp="1"/>
          </p:cNvSpPr>
          <p:nvPr>
            <p:ph type="body" sz="quarter" idx="21"/>
          </p:nvPr>
        </p:nvSpPr>
        <p:spPr>
          <a:xfrm>
            <a:off x="791853" y="5339217"/>
            <a:ext cx="827999" cy="827999"/>
          </a:xfrm>
        </p:spPr>
        <p:txBody>
          <a:bodyPr/>
          <a:lstStyle/>
          <a:p>
            <a:endParaRPr lang="en-NL" dirty="0"/>
          </a:p>
        </p:txBody>
      </p:sp>
      <p:sp>
        <p:nvSpPr>
          <p:cNvPr id="8" name="Tijdelijke aanduiding voor tekst 7">
            <a:extLst>
              <a:ext uri="{FF2B5EF4-FFF2-40B4-BE49-F238E27FC236}">
                <a16:creationId xmlns:a16="http://schemas.microsoft.com/office/drawing/2014/main" id="{7FE53C81-9EE8-3A3F-237D-062DDB5417E0}"/>
              </a:ext>
            </a:extLst>
          </p:cNvPr>
          <p:cNvSpPr>
            <a:spLocks noGrp="1"/>
          </p:cNvSpPr>
          <p:nvPr>
            <p:ph type="body" sz="quarter" idx="22"/>
          </p:nvPr>
        </p:nvSpPr>
        <p:spPr>
          <a:xfrm>
            <a:off x="791853" y="7519764"/>
            <a:ext cx="827999" cy="827999"/>
          </a:xfrm>
        </p:spPr>
        <p:txBody>
          <a:bodyPr/>
          <a:lstStyle/>
          <a:p>
            <a:endParaRPr lang="en-NL" dirty="0"/>
          </a:p>
        </p:txBody>
      </p:sp>
      <p:pic>
        <p:nvPicPr>
          <p:cNvPr id="16" name="Tijdelijke aanduiding voor afbeelding 15">
            <a:extLst>
              <a:ext uri="{FF2B5EF4-FFF2-40B4-BE49-F238E27FC236}">
                <a16:creationId xmlns:a16="http://schemas.microsoft.com/office/drawing/2014/main" id="{6E6C9069-17E1-AEC7-8F15-9648DECA80CD}"/>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9050" r="19050"/>
          <a:stretch>
            <a:fillRect/>
          </a:stretch>
        </p:blipFill>
        <p:spPr>
          <a:prstGeom prst="rect">
            <a:avLst/>
          </a:prstGeom>
          <a:effectLst>
            <a:outerShdw blurRad="713463" dist="70542" dir="3240000" algn="ctr" rotWithShape="0">
              <a:srgbClr val="000000">
                <a:alpha val="72000"/>
              </a:srgbClr>
            </a:outerShdw>
          </a:effectLst>
        </p:spPr>
      </p:pic>
    </p:spTree>
    <p:extLst>
      <p:ext uri="{BB962C8B-B14F-4D97-AF65-F5344CB8AC3E}">
        <p14:creationId xmlns:p14="http://schemas.microsoft.com/office/powerpoint/2010/main" val="4151783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72B954-B012-38FB-D7BE-6C1E12B1C9D9}"/>
              </a:ext>
            </a:extLst>
          </p:cNvPr>
          <p:cNvSpPr>
            <a:spLocks noGrp="1"/>
          </p:cNvSpPr>
          <p:nvPr>
            <p:ph type="title"/>
          </p:nvPr>
        </p:nvSpPr>
        <p:spPr/>
        <p:txBody>
          <a:bodyPr/>
          <a:lstStyle/>
          <a:p>
            <a:endParaRPr lang="en-NL" dirty="0"/>
          </a:p>
        </p:txBody>
      </p:sp>
      <p:sp>
        <p:nvSpPr>
          <p:cNvPr id="3" name="Tijdelijke aanduiding voor tekst 2">
            <a:extLst>
              <a:ext uri="{FF2B5EF4-FFF2-40B4-BE49-F238E27FC236}">
                <a16:creationId xmlns:a16="http://schemas.microsoft.com/office/drawing/2014/main" id="{17474AC3-BA97-606A-D7C9-037DFFE790C3}"/>
              </a:ext>
            </a:extLst>
          </p:cNvPr>
          <p:cNvSpPr>
            <a:spLocks noGrp="1"/>
          </p:cNvSpPr>
          <p:nvPr>
            <p:ph type="body" sz="quarter" idx="14"/>
          </p:nvPr>
        </p:nvSpPr>
        <p:spPr/>
        <p:txBody>
          <a:bodyPr/>
          <a:lstStyle/>
          <a:p>
            <a:r>
              <a:rPr lang="nl-NL" dirty="0"/>
              <a:t>PROGRAMMA</a:t>
            </a:r>
            <a:endParaRPr lang="en-NL" dirty="0"/>
          </a:p>
        </p:txBody>
      </p:sp>
      <p:sp>
        <p:nvSpPr>
          <p:cNvPr id="4" name="Tijdelijke aanduiding voor tekst 3">
            <a:extLst>
              <a:ext uri="{FF2B5EF4-FFF2-40B4-BE49-F238E27FC236}">
                <a16:creationId xmlns:a16="http://schemas.microsoft.com/office/drawing/2014/main" id="{C83FBC61-4160-7A18-6096-998EC1D2FA73}"/>
              </a:ext>
            </a:extLst>
          </p:cNvPr>
          <p:cNvSpPr>
            <a:spLocks noGrp="1"/>
          </p:cNvSpPr>
          <p:nvPr>
            <p:ph type="body" sz="quarter" idx="10"/>
          </p:nvPr>
        </p:nvSpPr>
        <p:spPr>
          <a:xfrm>
            <a:off x="154870" y="3487316"/>
            <a:ext cx="17978259" cy="6616700"/>
          </a:xfrm>
        </p:spPr>
        <p:txBody>
          <a:bodyPr>
            <a:normAutofit fontScale="92500"/>
          </a:bodyPr>
          <a:lstStyle/>
          <a:p>
            <a:pPr marL="914400" indent="-914400">
              <a:lnSpc>
                <a:spcPct val="150000"/>
              </a:lnSpc>
              <a:buFont typeface="+mj-lt"/>
              <a:buAutoNum type="arabicPeriod"/>
            </a:pPr>
            <a:r>
              <a:rPr lang="nl-NL" b="0" dirty="0"/>
              <a:t>Introductie </a:t>
            </a:r>
            <a:r>
              <a:rPr lang="nl-NL" b="0" dirty="0">
                <a:sym typeface="Wingdings" panose="05000000000000000000" pitchFamily="2" charset="2"/>
              </a:rPr>
              <a:t></a:t>
            </a:r>
            <a:r>
              <a:rPr lang="nl-NL" b="0" dirty="0"/>
              <a:t> mini docu ‘De duistere kant van Booking.com’</a:t>
            </a:r>
          </a:p>
          <a:p>
            <a:pPr marL="914400" indent="-914400">
              <a:lnSpc>
                <a:spcPct val="150000"/>
              </a:lnSpc>
              <a:buFont typeface="+mj-lt"/>
              <a:buAutoNum type="arabicPeriod"/>
            </a:pPr>
            <a:r>
              <a:rPr lang="nl-NL" b="0" dirty="0"/>
              <a:t>Waarom voert Amnesty actie tegen Booking.com?</a:t>
            </a:r>
          </a:p>
          <a:p>
            <a:pPr marL="914400" indent="-914400">
              <a:lnSpc>
                <a:spcPct val="150000"/>
              </a:lnSpc>
              <a:buFont typeface="+mj-lt"/>
              <a:buAutoNum type="arabicPeriod"/>
            </a:pPr>
            <a:r>
              <a:rPr lang="nl-NL" b="0" dirty="0"/>
              <a:t>Mag wat Booking.com doet?</a:t>
            </a:r>
          </a:p>
          <a:p>
            <a:pPr marL="914400" indent="-914400">
              <a:lnSpc>
                <a:spcPct val="150000"/>
              </a:lnSpc>
              <a:buFont typeface="+mj-lt"/>
              <a:buAutoNum type="arabicPeriod"/>
            </a:pPr>
            <a:r>
              <a:rPr lang="nl-NL" b="0" dirty="0"/>
              <a:t>Wat is de oproep?</a:t>
            </a:r>
          </a:p>
          <a:p>
            <a:pPr marL="914400" indent="-914400">
              <a:lnSpc>
                <a:spcPct val="150000"/>
              </a:lnSpc>
              <a:buFont typeface="+mj-lt"/>
              <a:buAutoNum type="arabicPeriod"/>
            </a:pPr>
            <a:r>
              <a:rPr lang="nl-NL" b="0" dirty="0"/>
              <a:t>Greetings </a:t>
            </a:r>
            <a:r>
              <a:rPr lang="nl-NL" b="0" dirty="0" err="1"/>
              <a:t>from</a:t>
            </a:r>
            <a:r>
              <a:rPr lang="nl-NL" b="0" dirty="0"/>
              <a:t>… Verhalen van 3 Palestijnen op de West Bank</a:t>
            </a:r>
          </a:p>
          <a:p>
            <a:pPr marL="914400" indent="-914400">
              <a:lnSpc>
                <a:spcPct val="150000"/>
              </a:lnSpc>
              <a:buFont typeface="+mj-lt"/>
              <a:buAutoNum type="arabicPeriod"/>
            </a:pPr>
            <a:r>
              <a:rPr lang="nl-NL" b="0" dirty="0"/>
              <a:t>Kom in actie!</a:t>
            </a:r>
          </a:p>
          <a:p>
            <a:endParaRPr lang="en-NL" dirty="0"/>
          </a:p>
        </p:txBody>
      </p:sp>
    </p:spTree>
    <p:extLst>
      <p:ext uri="{BB962C8B-B14F-4D97-AF65-F5344CB8AC3E}">
        <p14:creationId xmlns:p14="http://schemas.microsoft.com/office/powerpoint/2010/main" val="1866715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47A9A7-6BB7-8C9D-F620-2A7A22655F3D}"/>
              </a:ext>
            </a:extLst>
          </p:cNvPr>
          <p:cNvSpPr>
            <a:spLocks noGrp="1"/>
          </p:cNvSpPr>
          <p:nvPr>
            <p:ph type="title"/>
          </p:nvPr>
        </p:nvSpPr>
        <p:spPr/>
        <p:txBody>
          <a:bodyPr/>
          <a:lstStyle/>
          <a:p>
            <a:endParaRPr lang="en-NL"/>
          </a:p>
        </p:txBody>
      </p:sp>
      <p:sp>
        <p:nvSpPr>
          <p:cNvPr id="3" name="Tijdelijke aanduiding voor tekst 2">
            <a:extLst>
              <a:ext uri="{FF2B5EF4-FFF2-40B4-BE49-F238E27FC236}">
                <a16:creationId xmlns:a16="http://schemas.microsoft.com/office/drawing/2014/main" id="{580D8628-43A1-FE99-65D2-0C9F92A01A51}"/>
              </a:ext>
            </a:extLst>
          </p:cNvPr>
          <p:cNvSpPr>
            <a:spLocks noGrp="1"/>
          </p:cNvSpPr>
          <p:nvPr>
            <p:ph type="body" sz="quarter" idx="10"/>
          </p:nvPr>
        </p:nvSpPr>
        <p:spPr/>
        <p:txBody>
          <a:bodyPr/>
          <a:lstStyle/>
          <a:p>
            <a:pPr marL="0" indent="0">
              <a:buNone/>
            </a:pPr>
            <a:endParaRPr lang="nl-NL" dirty="0"/>
          </a:p>
          <a:p>
            <a:pPr marL="0" indent="0">
              <a:buNone/>
            </a:pPr>
            <a:endParaRPr lang="nl-NL" dirty="0"/>
          </a:p>
          <a:p>
            <a:pPr marL="0" indent="0">
              <a:buNone/>
            </a:pPr>
            <a:endParaRPr lang="nl-NL" dirty="0"/>
          </a:p>
        </p:txBody>
      </p:sp>
      <p:sp>
        <p:nvSpPr>
          <p:cNvPr id="4" name="Tijdelijke aanduiding voor tekst 3">
            <a:extLst>
              <a:ext uri="{FF2B5EF4-FFF2-40B4-BE49-F238E27FC236}">
                <a16:creationId xmlns:a16="http://schemas.microsoft.com/office/drawing/2014/main" id="{F0CC6A63-9899-872B-D7C9-75F87858E424}"/>
              </a:ext>
            </a:extLst>
          </p:cNvPr>
          <p:cNvSpPr>
            <a:spLocks noGrp="1"/>
          </p:cNvSpPr>
          <p:nvPr>
            <p:ph type="body" sz="quarter" idx="11"/>
          </p:nvPr>
        </p:nvSpPr>
        <p:spPr/>
        <p:txBody>
          <a:bodyPr>
            <a:normAutofit fontScale="77500" lnSpcReduction="20000"/>
          </a:bodyPr>
          <a:lstStyle/>
          <a:p>
            <a:pPr algn="ctr"/>
            <a:r>
              <a:rPr lang="nl-NL" sz="8600" dirty="0"/>
              <a:t>Samen voeren we de druk op, samen stoppen we het onrecht</a:t>
            </a:r>
          </a:p>
          <a:p>
            <a:endParaRPr lang="en-NL" dirty="0"/>
          </a:p>
        </p:txBody>
      </p:sp>
    </p:spTree>
    <p:extLst>
      <p:ext uri="{BB962C8B-B14F-4D97-AF65-F5344CB8AC3E}">
        <p14:creationId xmlns:p14="http://schemas.microsoft.com/office/powerpoint/2010/main" val="2718034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onlineafbeelding 1">
            <a:extLst>
              <a:ext uri="{FF2B5EF4-FFF2-40B4-BE49-F238E27FC236}">
                <a16:creationId xmlns:a16="http://schemas.microsoft.com/office/drawing/2014/main" id="{A99C895A-61F5-C918-97BD-3EBF1C33074C}"/>
              </a:ext>
            </a:extLst>
          </p:cNvPr>
          <p:cNvSpPr>
            <a:spLocks noGrp="1"/>
          </p:cNvSpPr>
          <p:nvPr>
            <p:ph type="clipArt" sz="quarter" idx="16"/>
          </p:nvPr>
        </p:nvSpPr>
        <p:spPr/>
        <p:txBody>
          <a:bodyPr/>
          <a:lstStyle/>
          <a:p>
            <a:endParaRPr lang="en-NL"/>
          </a:p>
        </p:txBody>
      </p:sp>
      <p:sp>
        <p:nvSpPr>
          <p:cNvPr id="3" name="Titel 2">
            <a:extLst>
              <a:ext uri="{FF2B5EF4-FFF2-40B4-BE49-F238E27FC236}">
                <a16:creationId xmlns:a16="http://schemas.microsoft.com/office/drawing/2014/main" id="{DB0A9C8B-15AE-D2CA-3696-3901150772D4}"/>
              </a:ext>
            </a:extLst>
          </p:cNvPr>
          <p:cNvSpPr>
            <a:spLocks noGrp="1"/>
          </p:cNvSpPr>
          <p:nvPr>
            <p:ph type="title"/>
          </p:nvPr>
        </p:nvSpPr>
        <p:spPr/>
        <p:txBody>
          <a:bodyPr/>
          <a:lstStyle/>
          <a:p>
            <a:endParaRPr lang="en-NL"/>
          </a:p>
        </p:txBody>
      </p:sp>
      <p:sp>
        <p:nvSpPr>
          <p:cNvPr id="4" name="Tijdelijke aanduiding voor tekst 3">
            <a:extLst>
              <a:ext uri="{FF2B5EF4-FFF2-40B4-BE49-F238E27FC236}">
                <a16:creationId xmlns:a16="http://schemas.microsoft.com/office/drawing/2014/main" id="{717381C8-DFD2-F4E9-4C07-5D0DDA599699}"/>
              </a:ext>
            </a:extLst>
          </p:cNvPr>
          <p:cNvSpPr>
            <a:spLocks noGrp="1"/>
          </p:cNvSpPr>
          <p:nvPr>
            <p:ph type="body" sz="quarter" idx="14"/>
          </p:nvPr>
        </p:nvSpPr>
        <p:spPr/>
        <p:txBody>
          <a:bodyPr/>
          <a:lstStyle/>
          <a:p>
            <a:endParaRPr lang="en-NL"/>
          </a:p>
        </p:txBody>
      </p:sp>
      <p:sp>
        <p:nvSpPr>
          <p:cNvPr id="5" name="Tijdelijke aanduiding voor tekst 4">
            <a:extLst>
              <a:ext uri="{FF2B5EF4-FFF2-40B4-BE49-F238E27FC236}">
                <a16:creationId xmlns:a16="http://schemas.microsoft.com/office/drawing/2014/main" id="{7589AB66-9163-F71F-D9FF-9D48429DD05F}"/>
              </a:ext>
            </a:extLst>
          </p:cNvPr>
          <p:cNvSpPr>
            <a:spLocks noGrp="1"/>
          </p:cNvSpPr>
          <p:nvPr>
            <p:ph type="body" sz="quarter" idx="15"/>
          </p:nvPr>
        </p:nvSpPr>
        <p:spPr/>
        <p:txBody>
          <a:bodyPr/>
          <a:lstStyle/>
          <a:p>
            <a:endParaRPr lang="en-NL" dirty="0"/>
          </a:p>
        </p:txBody>
      </p:sp>
      <p:pic>
        <p:nvPicPr>
          <p:cNvPr id="7" name="Onlinemedia 6" title="Hoe Palestijnen van de kaart worden geveegd en Booking.com hieraan verdient">
            <a:hlinkClick r:id="" action="ppaction://media"/>
            <a:extLst>
              <a:ext uri="{FF2B5EF4-FFF2-40B4-BE49-F238E27FC236}">
                <a16:creationId xmlns:a16="http://schemas.microsoft.com/office/drawing/2014/main" id="{02F147EF-7F4C-7232-4B13-82979BFEFDB5}"/>
              </a:ext>
            </a:extLst>
          </p:cNvPr>
          <p:cNvPicPr>
            <a:picLocks noRot="1" noChangeAspect="1"/>
          </p:cNvPicPr>
          <p:nvPr>
            <a:videoFile r:link="rId1"/>
          </p:nvPr>
        </p:nvPicPr>
        <p:blipFill>
          <a:blip r:embed="rId3"/>
          <a:stretch>
            <a:fillRect/>
          </a:stretch>
        </p:blipFill>
        <p:spPr>
          <a:xfrm>
            <a:off x="-9369" y="0"/>
            <a:ext cx="18297369" cy="10338014"/>
          </a:xfrm>
          <a:prstGeom prst="rect">
            <a:avLst/>
          </a:prstGeom>
        </p:spPr>
      </p:pic>
    </p:spTree>
    <p:extLst>
      <p:ext uri="{BB962C8B-B14F-4D97-AF65-F5344CB8AC3E}">
        <p14:creationId xmlns:p14="http://schemas.microsoft.com/office/powerpoint/2010/main" val="38170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22EB1BF-A3E8-311C-6FF1-4D14D2A72BE3}"/>
              </a:ext>
            </a:extLst>
          </p:cNvPr>
          <p:cNvSpPr>
            <a:spLocks noGrp="1"/>
          </p:cNvSpPr>
          <p:nvPr>
            <p:ph type="title"/>
          </p:nvPr>
        </p:nvSpPr>
        <p:spPr/>
        <p:txBody>
          <a:bodyPr/>
          <a:lstStyle/>
          <a:p>
            <a:endParaRPr lang="en-NL"/>
          </a:p>
        </p:txBody>
      </p:sp>
      <p:sp>
        <p:nvSpPr>
          <p:cNvPr id="4" name="Tijdelijke aanduiding voor tekst 3">
            <a:extLst>
              <a:ext uri="{FF2B5EF4-FFF2-40B4-BE49-F238E27FC236}">
                <a16:creationId xmlns:a16="http://schemas.microsoft.com/office/drawing/2014/main" id="{7F3B4F37-198D-00C7-E079-5C2F42BFD9E5}"/>
              </a:ext>
            </a:extLst>
          </p:cNvPr>
          <p:cNvSpPr>
            <a:spLocks noGrp="1"/>
          </p:cNvSpPr>
          <p:nvPr>
            <p:ph type="body" sz="quarter" idx="11"/>
          </p:nvPr>
        </p:nvSpPr>
        <p:spPr/>
        <p:txBody>
          <a:bodyPr>
            <a:normAutofit fontScale="47500" lnSpcReduction="20000"/>
          </a:bodyPr>
          <a:lstStyle/>
          <a:p>
            <a:r>
              <a:rPr lang="nl-NL" dirty="0"/>
              <a:t>WAAROM VOERT AMNESTY ACTIE TEGEN BOOKING.COM?</a:t>
            </a:r>
            <a:endParaRPr lang="en-NL" dirty="0"/>
          </a:p>
        </p:txBody>
      </p:sp>
      <p:sp>
        <p:nvSpPr>
          <p:cNvPr id="5" name="Tijdelijke aanduiding voor tekst 4">
            <a:extLst>
              <a:ext uri="{FF2B5EF4-FFF2-40B4-BE49-F238E27FC236}">
                <a16:creationId xmlns:a16="http://schemas.microsoft.com/office/drawing/2014/main" id="{A9E0924F-3972-2DDE-0856-BA9E3F29FAAD}"/>
              </a:ext>
            </a:extLst>
          </p:cNvPr>
          <p:cNvSpPr>
            <a:spLocks noGrp="1"/>
          </p:cNvSpPr>
          <p:nvPr>
            <p:ph type="body" sz="quarter" idx="12"/>
          </p:nvPr>
        </p:nvSpPr>
        <p:spPr/>
        <p:txBody>
          <a:bodyPr>
            <a:normAutofit/>
          </a:bodyPr>
          <a:lstStyle/>
          <a:p>
            <a:pPr marL="0" indent="0">
              <a:buNone/>
            </a:pPr>
            <a:r>
              <a:rPr lang="nl-NL" i="1" dirty="0"/>
              <a:t>Palestijnen worden van de kaart geveegd. Booking.com verdient hieraan.</a:t>
            </a:r>
          </a:p>
          <a:p>
            <a:endParaRPr lang="nl-NL" dirty="0"/>
          </a:p>
          <a:p>
            <a:pPr marL="0" indent="0">
              <a:buNone/>
            </a:pPr>
            <a:r>
              <a:rPr lang="nl-NL" dirty="0"/>
              <a:t>In 2019 ontdekte Amnesty dat het online reisplatform Booking.com (Nederlands bedrijf) 45 accommodaties aanbood in illegale nederzettingen in bezet Palestijns Gebied. Dit aantal is toegenomen. </a:t>
            </a:r>
            <a:endParaRPr lang="en-NL" dirty="0"/>
          </a:p>
        </p:txBody>
      </p:sp>
      <p:pic>
        <p:nvPicPr>
          <p:cNvPr id="6" name="Tijdelijke aanduiding voor afbeelding 6">
            <a:extLst>
              <a:ext uri="{FF2B5EF4-FFF2-40B4-BE49-F238E27FC236}">
                <a16:creationId xmlns:a16="http://schemas.microsoft.com/office/drawing/2014/main" id="{49E5F18D-9257-1D3C-2B51-F7554260916A}"/>
              </a:ext>
            </a:extLst>
          </p:cNvPr>
          <p:cNvPicPr>
            <a:picLocks noGrp="1" noChangeAspect="1"/>
          </p:cNvPicPr>
          <p:nvPr>
            <p:ph type="pic" sz="quarter" idx="10"/>
          </p:nvPr>
        </p:nvPicPr>
        <p:blipFill>
          <a:blip r:embed="rId2"/>
          <a:srcRect l="12589" r="12589"/>
          <a:stretch/>
        </p:blipFill>
        <p:spPr>
          <a:xfrm rot="21411633">
            <a:off x="1354132" y="1246655"/>
            <a:ext cx="6878637" cy="7602537"/>
          </a:xfrm>
          <a:prstGeom prst="rect">
            <a:avLst/>
          </a:prstGeom>
          <a:effectLst>
            <a:outerShdw blurRad="713463" dist="70542" dir="3240000" algn="ctr" rotWithShape="0">
              <a:srgbClr val="000000">
                <a:alpha val="72000"/>
              </a:srgbClr>
            </a:outerShdw>
          </a:effectLst>
        </p:spPr>
      </p:pic>
      <p:sp>
        <p:nvSpPr>
          <p:cNvPr id="7" name="Freeform 9">
            <a:extLst>
              <a:ext uri="{FF2B5EF4-FFF2-40B4-BE49-F238E27FC236}">
                <a16:creationId xmlns:a16="http://schemas.microsoft.com/office/drawing/2014/main" id="{66632CAC-3D00-D107-0032-4639D633AF74}"/>
              </a:ext>
            </a:extLst>
          </p:cNvPr>
          <p:cNvSpPr/>
          <p:nvPr/>
        </p:nvSpPr>
        <p:spPr>
          <a:xfrm rot="-2502730">
            <a:off x="8022620" y="8450309"/>
            <a:ext cx="2238933" cy="1123707"/>
          </a:xfrm>
          <a:custGeom>
            <a:avLst/>
            <a:gdLst/>
            <a:ahLst/>
            <a:cxnLst/>
            <a:rect l="l" t="t" r="r" b="b"/>
            <a:pathLst>
              <a:path w="3729058" h="1678076">
                <a:moveTo>
                  <a:pt x="0" y="0"/>
                </a:moveTo>
                <a:lnTo>
                  <a:pt x="3729059" y="0"/>
                </a:lnTo>
                <a:lnTo>
                  <a:pt x="3729059" y="1678076"/>
                </a:lnTo>
                <a:lnTo>
                  <a:pt x="0" y="167807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nl-NL"/>
          </a:p>
        </p:txBody>
      </p:sp>
    </p:spTree>
    <p:extLst>
      <p:ext uri="{BB962C8B-B14F-4D97-AF65-F5344CB8AC3E}">
        <p14:creationId xmlns:p14="http://schemas.microsoft.com/office/powerpoint/2010/main" val="2070246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468C03F-9842-DE96-75E7-7E518C59B401}"/>
              </a:ext>
            </a:extLst>
          </p:cNvPr>
          <p:cNvSpPr>
            <a:spLocks noGrp="1"/>
          </p:cNvSpPr>
          <p:nvPr>
            <p:ph type="title"/>
          </p:nvPr>
        </p:nvSpPr>
        <p:spPr/>
        <p:txBody>
          <a:bodyPr/>
          <a:lstStyle/>
          <a:p>
            <a:endParaRPr lang="en-NL"/>
          </a:p>
        </p:txBody>
      </p:sp>
      <p:sp>
        <p:nvSpPr>
          <p:cNvPr id="4" name="Tijdelijke aanduiding voor tekst 3">
            <a:extLst>
              <a:ext uri="{FF2B5EF4-FFF2-40B4-BE49-F238E27FC236}">
                <a16:creationId xmlns:a16="http://schemas.microsoft.com/office/drawing/2014/main" id="{47A21F6F-FB1F-63ED-3B1C-3C09F89356AE}"/>
              </a:ext>
            </a:extLst>
          </p:cNvPr>
          <p:cNvSpPr>
            <a:spLocks noGrp="1"/>
          </p:cNvSpPr>
          <p:nvPr>
            <p:ph type="body" sz="quarter" idx="11"/>
          </p:nvPr>
        </p:nvSpPr>
        <p:spPr/>
        <p:txBody>
          <a:bodyPr>
            <a:normAutofit lnSpcReduction="10000"/>
          </a:bodyPr>
          <a:lstStyle/>
          <a:p>
            <a:endParaRPr lang="en-NL"/>
          </a:p>
        </p:txBody>
      </p:sp>
      <p:sp>
        <p:nvSpPr>
          <p:cNvPr id="5" name="Tijdelijke aanduiding voor tekst 4">
            <a:extLst>
              <a:ext uri="{FF2B5EF4-FFF2-40B4-BE49-F238E27FC236}">
                <a16:creationId xmlns:a16="http://schemas.microsoft.com/office/drawing/2014/main" id="{8C2BA817-92DC-8F99-D1FB-6CD09CC2DE16}"/>
              </a:ext>
            </a:extLst>
          </p:cNvPr>
          <p:cNvSpPr>
            <a:spLocks noGrp="1"/>
          </p:cNvSpPr>
          <p:nvPr>
            <p:ph type="body" sz="quarter" idx="12"/>
          </p:nvPr>
        </p:nvSpPr>
        <p:spPr>
          <a:xfrm>
            <a:off x="9118341" y="2623220"/>
            <a:ext cx="8567040" cy="6616700"/>
          </a:xfrm>
        </p:spPr>
        <p:txBody>
          <a:bodyPr>
            <a:normAutofit lnSpcReduction="10000"/>
          </a:bodyPr>
          <a:lstStyle/>
          <a:p>
            <a:r>
              <a:rPr lang="nl-NL" dirty="0"/>
              <a:t>Booking.com weet dat de Israëlische nederzettingen volgens het internationaal recht </a:t>
            </a:r>
            <a:r>
              <a:rPr lang="nl-NL" b="1" dirty="0"/>
              <a:t>illegaal</a:t>
            </a:r>
            <a:r>
              <a:rPr lang="nl-NL" dirty="0"/>
              <a:t> zijn en neerkomen op een </a:t>
            </a:r>
            <a:r>
              <a:rPr lang="nl-NL" b="1" dirty="0"/>
              <a:t>oorlogsmisdrijf</a:t>
            </a:r>
            <a:r>
              <a:rPr lang="nl-NL" dirty="0"/>
              <a:t>.</a:t>
            </a:r>
          </a:p>
          <a:p>
            <a:r>
              <a:rPr lang="nl-NL" dirty="0"/>
              <a:t>Het bedrijf weet ook dat Israëlische nederzettingen een </a:t>
            </a:r>
            <a:r>
              <a:rPr lang="nl-NL" b="1" dirty="0"/>
              <a:t>negatieve invloed </a:t>
            </a:r>
            <a:r>
              <a:rPr lang="nl-NL" dirty="0"/>
              <a:t>hebben op een groot aantal </a:t>
            </a:r>
            <a:r>
              <a:rPr lang="nl-NL" b="1" dirty="0"/>
              <a:t>mensenrechten</a:t>
            </a:r>
            <a:r>
              <a:rPr lang="nl-NL" dirty="0"/>
              <a:t> van de Palestijnse bevolking</a:t>
            </a:r>
          </a:p>
          <a:p>
            <a:r>
              <a:rPr lang="nl-NL" dirty="0"/>
              <a:t>Daarmee </a:t>
            </a:r>
            <a:r>
              <a:rPr lang="nl-NL" b="1" dirty="0"/>
              <a:t>draagt het bedrijf bij </a:t>
            </a:r>
            <a:r>
              <a:rPr lang="nl-NL" dirty="0"/>
              <a:t>aan het in stand houden van de </a:t>
            </a:r>
            <a:r>
              <a:rPr lang="nl-NL" b="1" dirty="0"/>
              <a:t>onderdrukking</a:t>
            </a:r>
            <a:r>
              <a:rPr lang="nl-NL" dirty="0"/>
              <a:t> en het </a:t>
            </a:r>
            <a:r>
              <a:rPr lang="nl-NL" b="1" dirty="0"/>
              <a:t>verdrijven</a:t>
            </a:r>
            <a:r>
              <a:rPr lang="nl-NL" dirty="0"/>
              <a:t> van Palestijnen.</a:t>
            </a:r>
            <a:endParaRPr lang="en-NL" dirty="0"/>
          </a:p>
        </p:txBody>
      </p:sp>
      <p:pic>
        <p:nvPicPr>
          <p:cNvPr id="6" name="Tijdelijke aanduiding voor afbeelding 12">
            <a:extLst>
              <a:ext uri="{FF2B5EF4-FFF2-40B4-BE49-F238E27FC236}">
                <a16:creationId xmlns:a16="http://schemas.microsoft.com/office/drawing/2014/main" id="{61973B03-7B81-F33C-AE06-C6CF636A2AFA}"/>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0559" r="20559"/>
          <a:stretch>
            <a:fillRect/>
          </a:stretch>
        </p:blipFill>
        <p:spPr>
          <a:xfrm rot="168249">
            <a:off x="1725613" y="1338263"/>
            <a:ext cx="6122987" cy="6923087"/>
          </a:xfrm>
          <a:prstGeom prst="rect">
            <a:avLst/>
          </a:prstGeom>
          <a:effectLst>
            <a:outerShdw blurRad="713463" dist="70542" dir="3240000" algn="ctr" rotWithShape="0">
              <a:srgbClr val="000000">
                <a:alpha val="72000"/>
              </a:srgbClr>
            </a:outerShdw>
          </a:effectLst>
        </p:spPr>
      </p:pic>
    </p:spTree>
    <p:extLst>
      <p:ext uri="{BB962C8B-B14F-4D97-AF65-F5344CB8AC3E}">
        <p14:creationId xmlns:p14="http://schemas.microsoft.com/office/powerpoint/2010/main" val="2666564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2206B566-9EB3-422E-A281-A1CF9D967780}"/>
              </a:ext>
            </a:extLst>
          </p:cNvPr>
          <p:cNvPicPr>
            <a:picLocks noGrp="1" noChangeAspect="1"/>
          </p:cNvPicPr>
          <p:nvPr>
            <p:ph type="pic" sz="quarter" idx="10"/>
          </p:nvPr>
        </p:nvPicPr>
        <p:blipFill>
          <a:blip r:embed="rId2"/>
          <a:srcRect l="13289" r="13289"/>
          <a:stretch/>
        </p:blipFill>
        <p:spPr>
          <a:prstGeom prst="rect">
            <a:avLst/>
          </a:prstGeom>
        </p:spPr>
      </p:pic>
      <p:sp>
        <p:nvSpPr>
          <p:cNvPr id="3" name="Titel 2">
            <a:extLst>
              <a:ext uri="{FF2B5EF4-FFF2-40B4-BE49-F238E27FC236}">
                <a16:creationId xmlns:a16="http://schemas.microsoft.com/office/drawing/2014/main" id="{69D544E9-3DFF-27EB-B67D-691AE1457C88}"/>
              </a:ext>
            </a:extLst>
          </p:cNvPr>
          <p:cNvSpPr>
            <a:spLocks noGrp="1"/>
          </p:cNvSpPr>
          <p:nvPr>
            <p:ph type="title"/>
          </p:nvPr>
        </p:nvSpPr>
        <p:spPr/>
        <p:txBody>
          <a:bodyPr/>
          <a:lstStyle/>
          <a:p>
            <a:endParaRPr lang="en-NL" dirty="0"/>
          </a:p>
        </p:txBody>
      </p:sp>
      <p:sp>
        <p:nvSpPr>
          <p:cNvPr id="4" name="Tijdelijke aanduiding voor tekst 3">
            <a:extLst>
              <a:ext uri="{FF2B5EF4-FFF2-40B4-BE49-F238E27FC236}">
                <a16:creationId xmlns:a16="http://schemas.microsoft.com/office/drawing/2014/main" id="{1A05440D-053F-8352-F448-74E32766ACE7}"/>
              </a:ext>
            </a:extLst>
          </p:cNvPr>
          <p:cNvSpPr>
            <a:spLocks noGrp="1"/>
          </p:cNvSpPr>
          <p:nvPr>
            <p:ph type="body" sz="quarter" idx="11"/>
          </p:nvPr>
        </p:nvSpPr>
        <p:spPr/>
        <p:txBody>
          <a:bodyPr>
            <a:normAutofit fontScale="92500"/>
          </a:bodyPr>
          <a:lstStyle/>
          <a:p>
            <a:r>
              <a:rPr lang="nl-NL" dirty="0"/>
              <a:t>Illegale nederzettingen</a:t>
            </a:r>
            <a:endParaRPr lang="en-NL" dirty="0"/>
          </a:p>
        </p:txBody>
      </p:sp>
      <p:sp>
        <p:nvSpPr>
          <p:cNvPr id="5" name="Tijdelijke aanduiding voor tekst 4">
            <a:extLst>
              <a:ext uri="{FF2B5EF4-FFF2-40B4-BE49-F238E27FC236}">
                <a16:creationId xmlns:a16="http://schemas.microsoft.com/office/drawing/2014/main" id="{649E28CB-A8B8-E538-65F2-FEFD75A97866}"/>
              </a:ext>
            </a:extLst>
          </p:cNvPr>
          <p:cNvSpPr>
            <a:spLocks noGrp="1"/>
          </p:cNvSpPr>
          <p:nvPr>
            <p:ph type="body" sz="quarter" idx="12"/>
          </p:nvPr>
        </p:nvSpPr>
        <p:spPr/>
        <p:txBody>
          <a:bodyPr/>
          <a:lstStyle/>
          <a:p>
            <a:r>
              <a:rPr lang="nl-NL" dirty="0"/>
              <a:t>Sinds de oprichting in 1948 verdreef Israël duizenden Palestijnen van hun land. Op de bezette grond bouwt Israël nederzettingen waarin de praktijk enkel Joodse Israëli’s mogen wonen. Volgens het International Gerechtshof, de VN, de EU en de meeste staten zijn deze nederzettingen illegaal. </a:t>
            </a:r>
          </a:p>
          <a:p>
            <a:endParaRPr lang="nl-NL" dirty="0"/>
          </a:p>
          <a:p>
            <a:r>
              <a:rPr lang="nl-NL" dirty="0"/>
              <a:t>De uitbreiding van de illegale nederzettingen gaat gepaard met veel geweld. Kolonisten vernielen huizen, steken auto’s in brand, vallen Palestijnen fysiek aan en verjagen hun van hun land. </a:t>
            </a:r>
            <a:endParaRPr lang="en-NL" dirty="0"/>
          </a:p>
        </p:txBody>
      </p:sp>
    </p:spTree>
    <p:extLst>
      <p:ext uri="{BB962C8B-B14F-4D97-AF65-F5344CB8AC3E}">
        <p14:creationId xmlns:p14="http://schemas.microsoft.com/office/powerpoint/2010/main" val="3768008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DB6ECD-79AA-1255-6499-CD1B1929ACE3}"/>
              </a:ext>
            </a:extLst>
          </p:cNvPr>
          <p:cNvSpPr>
            <a:spLocks noGrp="1"/>
          </p:cNvSpPr>
          <p:nvPr>
            <p:ph type="title"/>
          </p:nvPr>
        </p:nvSpPr>
        <p:spPr/>
        <p:txBody>
          <a:bodyPr>
            <a:normAutofit/>
          </a:bodyPr>
          <a:lstStyle/>
          <a:p>
            <a:r>
              <a:rPr lang="nl-NL" sz="4000" dirty="0"/>
              <a:t>WAT IS DE REACTIE VAN BOOKING.COM?</a:t>
            </a:r>
            <a:endParaRPr lang="en-NL" sz="4000" dirty="0"/>
          </a:p>
        </p:txBody>
      </p:sp>
      <p:sp>
        <p:nvSpPr>
          <p:cNvPr id="4" name="Tijdelijke aanduiding voor inhoud 3">
            <a:extLst>
              <a:ext uri="{FF2B5EF4-FFF2-40B4-BE49-F238E27FC236}">
                <a16:creationId xmlns:a16="http://schemas.microsoft.com/office/drawing/2014/main" id="{6CB25C1E-2E29-AC1C-0973-EAF74281F81F}"/>
              </a:ext>
            </a:extLst>
          </p:cNvPr>
          <p:cNvSpPr>
            <a:spLocks noGrp="1"/>
          </p:cNvSpPr>
          <p:nvPr>
            <p:ph idx="1"/>
          </p:nvPr>
        </p:nvSpPr>
        <p:spPr>
          <a:xfrm>
            <a:off x="7220543" y="3703341"/>
            <a:ext cx="8908234" cy="3600400"/>
          </a:xfrm>
        </p:spPr>
        <p:txBody>
          <a:bodyPr/>
          <a:lstStyle/>
          <a:p>
            <a:pPr>
              <a:lnSpc>
                <a:spcPct val="100000"/>
              </a:lnSpc>
            </a:pPr>
            <a:r>
              <a:rPr lang="nl-NL" sz="3600" b="0" dirty="0">
                <a:latin typeface="Amnesty Trade Gothic Light" panose="020B0403040303020004" pitchFamily="34" charset="0"/>
              </a:rPr>
              <a:t>“Het is niet aan ons om te beslissen of iemand wel of niet kan reizen. Huidige </a:t>
            </a:r>
            <a:r>
              <a:rPr lang="nl-NL" sz="3600" dirty="0">
                <a:latin typeface="Amnesty Trade Gothic Light" panose="020B0403040303020004" pitchFamily="34" charset="0"/>
              </a:rPr>
              <a:t>EU-wetgeving</a:t>
            </a:r>
            <a:r>
              <a:rPr lang="nl-NL" sz="3600" b="0" dirty="0">
                <a:latin typeface="Amnesty Trade Gothic Light" panose="020B0403040303020004" pitchFamily="34" charset="0"/>
              </a:rPr>
              <a:t> biedt de mogelijkheid om zaken te doen in Israëlische nederzettingen. Bij de locaties vermelden we ‘Palestijnse Gebieden, Israëlische nederzetting’, zodat reizigers een </a:t>
            </a:r>
            <a:r>
              <a:rPr lang="nl-NL" sz="3600" dirty="0">
                <a:latin typeface="Amnesty Trade Gothic Light" panose="020B0403040303020004" pitchFamily="34" charset="0"/>
              </a:rPr>
              <a:t>weloverwogen beslissing </a:t>
            </a:r>
            <a:r>
              <a:rPr lang="nl-NL" sz="3600" b="0" dirty="0">
                <a:latin typeface="Amnesty Trade Gothic Light" panose="020B0403040303020004" pitchFamily="34" charset="0"/>
              </a:rPr>
              <a:t>kunnen nemen.”</a:t>
            </a:r>
            <a:endParaRPr lang="en-NL" sz="3600" dirty="0">
              <a:latin typeface="Amnesty Trade Gothic Light" panose="020B0403040303020004" pitchFamily="34" charset="0"/>
            </a:endParaRPr>
          </a:p>
        </p:txBody>
      </p:sp>
      <p:sp>
        <p:nvSpPr>
          <p:cNvPr id="5" name="Tijdelijke aanduiding voor tekst 4">
            <a:extLst>
              <a:ext uri="{FF2B5EF4-FFF2-40B4-BE49-F238E27FC236}">
                <a16:creationId xmlns:a16="http://schemas.microsoft.com/office/drawing/2014/main" id="{8F80D1F4-8DF8-0D8B-66D9-E8C8593F9F2F}"/>
              </a:ext>
            </a:extLst>
          </p:cNvPr>
          <p:cNvSpPr>
            <a:spLocks noGrp="1"/>
          </p:cNvSpPr>
          <p:nvPr>
            <p:ph type="body" sz="quarter" idx="12"/>
          </p:nvPr>
        </p:nvSpPr>
        <p:spPr>
          <a:xfrm>
            <a:off x="7220543" y="8599884"/>
            <a:ext cx="12898906" cy="968375"/>
          </a:xfrm>
        </p:spPr>
        <p:txBody>
          <a:bodyPr/>
          <a:lstStyle/>
          <a:p>
            <a:r>
              <a:rPr lang="nl-NL" dirty="0"/>
              <a:t>Glen </a:t>
            </a:r>
            <a:r>
              <a:rPr lang="nl-NL" dirty="0" err="1"/>
              <a:t>Fogel</a:t>
            </a:r>
            <a:r>
              <a:rPr lang="nl-NL" dirty="0"/>
              <a:t> – CEO Booking.com</a:t>
            </a:r>
            <a:endParaRPr lang="en-NL" dirty="0"/>
          </a:p>
        </p:txBody>
      </p:sp>
      <p:pic>
        <p:nvPicPr>
          <p:cNvPr id="2050" name="Picture 2" descr="Hotels in France and Spain Stand against Booking | .TR">
            <a:extLst>
              <a:ext uri="{FF2B5EF4-FFF2-40B4-BE49-F238E27FC236}">
                <a16:creationId xmlns:a16="http://schemas.microsoft.com/office/drawing/2014/main" id="{CAE45BE2-FA98-28F7-8014-0783DC650B93}"/>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19313" r="1931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008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3373B-7EC5-2F33-AEFC-DBA082FAAFF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5500394-9767-C72D-B5A3-CB18360DB171}"/>
              </a:ext>
            </a:extLst>
          </p:cNvPr>
          <p:cNvSpPr>
            <a:spLocks noGrp="1"/>
          </p:cNvSpPr>
          <p:nvPr>
            <p:ph type="title"/>
          </p:nvPr>
        </p:nvSpPr>
        <p:spPr/>
        <p:txBody>
          <a:bodyPr/>
          <a:lstStyle/>
          <a:p>
            <a:endParaRPr lang="en-NL"/>
          </a:p>
        </p:txBody>
      </p:sp>
      <p:sp>
        <p:nvSpPr>
          <p:cNvPr id="3" name="Tijdelijke aanduiding voor tekst 2">
            <a:extLst>
              <a:ext uri="{FF2B5EF4-FFF2-40B4-BE49-F238E27FC236}">
                <a16:creationId xmlns:a16="http://schemas.microsoft.com/office/drawing/2014/main" id="{583E1E4E-1C18-33D3-6BFD-B86134D01058}"/>
              </a:ext>
            </a:extLst>
          </p:cNvPr>
          <p:cNvSpPr>
            <a:spLocks noGrp="1"/>
          </p:cNvSpPr>
          <p:nvPr>
            <p:ph type="body" sz="quarter" idx="14"/>
          </p:nvPr>
        </p:nvSpPr>
        <p:spPr/>
        <p:txBody>
          <a:bodyPr/>
          <a:lstStyle/>
          <a:p>
            <a:r>
              <a:rPr lang="nl-NL" dirty="0"/>
              <a:t>Mag Booking.com dit doen?</a:t>
            </a:r>
            <a:endParaRPr lang="en-NL" dirty="0"/>
          </a:p>
        </p:txBody>
      </p:sp>
      <p:sp>
        <p:nvSpPr>
          <p:cNvPr id="4" name="Tijdelijke aanduiding voor tekst 3">
            <a:extLst>
              <a:ext uri="{FF2B5EF4-FFF2-40B4-BE49-F238E27FC236}">
                <a16:creationId xmlns:a16="http://schemas.microsoft.com/office/drawing/2014/main" id="{7D56B06B-D843-D2C0-23D2-4E8EA8D86736}"/>
              </a:ext>
            </a:extLst>
          </p:cNvPr>
          <p:cNvSpPr>
            <a:spLocks noGrp="1"/>
          </p:cNvSpPr>
          <p:nvPr>
            <p:ph type="body" sz="quarter" idx="10"/>
          </p:nvPr>
        </p:nvSpPr>
        <p:spPr/>
        <p:txBody>
          <a:bodyPr>
            <a:normAutofit fontScale="70000" lnSpcReduction="20000"/>
          </a:bodyPr>
          <a:lstStyle/>
          <a:p>
            <a:pPr>
              <a:lnSpc>
                <a:spcPct val="120000"/>
              </a:lnSpc>
            </a:pPr>
            <a:r>
              <a:rPr lang="nl-NL" b="0" dirty="0"/>
              <a:t>Volgens de VN-richtlijnen voor bedrijven en mensenrechten moeten bedrijven het </a:t>
            </a:r>
            <a:r>
              <a:rPr lang="nl-NL" dirty="0"/>
              <a:t>internationaal humanitair recht respecteren</a:t>
            </a:r>
            <a:r>
              <a:rPr lang="nl-NL" b="0" dirty="0"/>
              <a:t>. Daarnaast hebben ze de verantwoordelijkheid om overal ter wereld alle internationaal erkende mensenrechten te respecteren. Dat betekent dat bedrijven moeten </a:t>
            </a:r>
            <a:r>
              <a:rPr lang="nl-NL" dirty="0"/>
              <a:t>voorkomen dat hun activiteiten negatieve gevolgen hebben voor mensenrechten</a:t>
            </a:r>
            <a:r>
              <a:rPr lang="nl-NL" b="0" dirty="0"/>
              <a:t>. </a:t>
            </a:r>
          </a:p>
          <a:p>
            <a:pPr>
              <a:lnSpc>
                <a:spcPct val="120000"/>
              </a:lnSpc>
            </a:pPr>
            <a:endParaRPr lang="nl-NL" b="0" dirty="0"/>
          </a:p>
          <a:p>
            <a:pPr>
              <a:lnSpc>
                <a:spcPct val="120000"/>
              </a:lnSpc>
            </a:pPr>
            <a:r>
              <a:rPr lang="nl-NL" b="0" dirty="0"/>
              <a:t>Gebeurt dat toch, dan moeten ze die gevolgen aanpakken en herstellen. Als een bedrijf ontdekt dat het zelf mensenrechtenschendingen veroorzaakt of eraan bijdraagt, en het kan dat niet voorkomen, dan is er maar één verantwoordelijke keuze: </a:t>
            </a:r>
            <a:r>
              <a:rPr lang="nl-NL" dirty="0"/>
              <a:t>stoppen met die activiteit.</a:t>
            </a:r>
            <a:endParaRPr lang="en-NL" dirty="0"/>
          </a:p>
        </p:txBody>
      </p:sp>
    </p:spTree>
    <p:extLst>
      <p:ext uri="{BB962C8B-B14F-4D97-AF65-F5344CB8AC3E}">
        <p14:creationId xmlns:p14="http://schemas.microsoft.com/office/powerpoint/2010/main" val="2907654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EFA58B-0B95-A8F6-D2E4-0EFDD59E2CEB}"/>
              </a:ext>
            </a:extLst>
          </p:cNvPr>
          <p:cNvSpPr>
            <a:spLocks noGrp="1"/>
          </p:cNvSpPr>
          <p:nvPr>
            <p:ph type="title"/>
          </p:nvPr>
        </p:nvSpPr>
        <p:spPr/>
        <p:txBody>
          <a:bodyPr>
            <a:noAutofit/>
          </a:bodyPr>
          <a:lstStyle/>
          <a:p>
            <a:r>
              <a:rPr lang="nl-NL" sz="4800" dirty="0"/>
              <a:t>QUIZ VRAAG </a:t>
            </a:r>
            <a:endParaRPr lang="en-NL" sz="4800" dirty="0"/>
          </a:p>
        </p:txBody>
      </p:sp>
      <p:sp>
        <p:nvSpPr>
          <p:cNvPr id="3" name="Tijdelijke aanduiding voor tekst 2">
            <a:extLst>
              <a:ext uri="{FF2B5EF4-FFF2-40B4-BE49-F238E27FC236}">
                <a16:creationId xmlns:a16="http://schemas.microsoft.com/office/drawing/2014/main" id="{AB4C03E5-07D6-2CFD-A807-A3C5230B2039}"/>
              </a:ext>
            </a:extLst>
          </p:cNvPr>
          <p:cNvSpPr>
            <a:spLocks noGrp="1"/>
          </p:cNvSpPr>
          <p:nvPr>
            <p:ph type="body" sz="quarter" idx="11"/>
          </p:nvPr>
        </p:nvSpPr>
        <p:spPr/>
        <p:txBody>
          <a:bodyPr/>
          <a:lstStyle/>
          <a:p>
            <a:pPr algn="ctr"/>
            <a:r>
              <a:rPr lang="nl-NL" sz="7200" dirty="0"/>
              <a:t>Booking.com staat op de ‘Zwarte Lijst’ van de VN?</a:t>
            </a:r>
          </a:p>
          <a:p>
            <a:pPr algn="ctr"/>
            <a:endParaRPr lang="nl-NL" sz="7200" dirty="0"/>
          </a:p>
          <a:p>
            <a:pPr algn="ctr"/>
            <a:r>
              <a:rPr lang="nl-NL" sz="7200" i="1" dirty="0"/>
              <a:t>Waar of niet waar?</a:t>
            </a:r>
          </a:p>
        </p:txBody>
      </p:sp>
      <p:sp>
        <p:nvSpPr>
          <p:cNvPr id="4" name="Tijdelijke aanduiding voor tekst 3">
            <a:extLst>
              <a:ext uri="{FF2B5EF4-FFF2-40B4-BE49-F238E27FC236}">
                <a16:creationId xmlns:a16="http://schemas.microsoft.com/office/drawing/2014/main" id="{A94EABFD-CBD3-2E62-471B-D1CBC98FD767}"/>
              </a:ext>
            </a:extLst>
          </p:cNvPr>
          <p:cNvSpPr>
            <a:spLocks noGrp="1"/>
          </p:cNvSpPr>
          <p:nvPr>
            <p:ph type="body" sz="quarter" idx="10"/>
          </p:nvPr>
        </p:nvSpPr>
        <p:spPr/>
        <p:txBody>
          <a:bodyPr/>
          <a:lstStyle/>
          <a:p>
            <a:endParaRPr lang="en-NL"/>
          </a:p>
        </p:txBody>
      </p:sp>
      <p:pic>
        <p:nvPicPr>
          <p:cNvPr id="3074" name="Picture 2" descr="Veiligheidsraad van de Verenigde Naties - Wikipedia">
            <a:extLst>
              <a:ext uri="{FF2B5EF4-FFF2-40B4-BE49-F238E27FC236}">
                <a16:creationId xmlns:a16="http://schemas.microsoft.com/office/drawing/2014/main" id="{87FB8AC9-04B0-965A-EAC5-5FE6B0BB5D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88416" y="4157662"/>
            <a:ext cx="2314575" cy="197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817847"/>
      </p:ext>
    </p:extLst>
  </p:cSld>
  <p:clrMapOvr>
    <a:masterClrMapping/>
  </p:clrMapOvr>
</p:sld>
</file>

<file path=ppt/theme/theme1.xml><?xml version="1.0" encoding="utf-8"?>
<a:theme xmlns:a="http://schemas.openxmlformats.org/drawingml/2006/main" name="AmnestyNL">
  <a:themeElements>
    <a:clrScheme name="Amnesty International">
      <a:dk1>
        <a:srgbClr val="000000"/>
      </a:dk1>
      <a:lt1>
        <a:srgbClr val="FFFFFF"/>
      </a:lt1>
      <a:dk2>
        <a:srgbClr val="44546A"/>
      </a:dk2>
      <a:lt2>
        <a:srgbClr val="E7E6E6"/>
      </a:lt2>
      <a:accent1>
        <a:srgbClr val="FEFB00"/>
      </a:accent1>
      <a:accent2>
        <a:srgbClr val="000000"/>
      </a:accent2>
      <a:accent3>
        <a:srgbClr val="FEFFFF"/>
      </a:accent3>
      <a:accent4>
        <a:srgbClr val="FEFFFF"/>
      </a:accent4>
      <a:accent5>
        <a:srgbClr val="FEFFFF"/>
      </a:accent5>
      <a:accent6>
        <a:srgbClr val="FEFFFF"/>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lIns="0" tIns="0" rIns="0" bIns="0" rtlCol="0" anchor="t">
        <a:spAutoFit/>
      </a:bodyPr>
      <a:lstStyle>
        <a:defPPr marL="0" indent="0" algn="l">
          <a:lnSpc>
            <a:spcPts val="6600"/>
          </a:lnSpc>
          <a:spcBef>
            <a:spcPct val="0"/>
          </a:spcBef>
          <a:defRPr sz="6000" b="1" u="none" strike="noStrike" dirty="0">
            <a:solidFill>
              <a:srgbClr val="282121"/>
            </a:solidFill>
            <a:latin typeface="Amnesty Trade Gothic 2 Bold"/>
            <a:ea typeface="Amnesty Trade Gothic 2 Bold"/>
            <a:cs typeface="Amnesty Trade Gothic 2 Bold"/>
            <a:sym typeface="Amnesty Trade Gothic 2 Bold"/>
          </a:defRPr>
        </a:defPPr>
      </a:lstStyle>
    </a:txDef>
  </a:objectDefaults>
  <a:extraClrSchemeLst/>
  <a:extLst>
    <a:ext uri="{05A4C25C-085E-4340-85A3-A5531E510DB2}">
      <thm15:themeFamily xmlns:thm15="http://schemas.microsoft.com/office/thememl/2012/main" name="AINL sjabloon merk" id="{D3F280E4-791D-B74F-8443-A9CDE5483F7D}" vid="{CD58151A-9ABA-5A4B-B8C6-DE62EEC4F17E}"/>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92365DA33A2124387AEDC97AED4C952" ma:contentTypeVersion="47" ma:contentTypeDescription="Create a new document." ma:contentTypeScope="" ma:versionID="9fe1f18a9c53ee87b0fd5790284388e2">
  <xsd:schema xmlns:xsd="http://www.w3.org/2001/XMLSchema" xmlns:xs="http://www.w3.org/2001/XMLSchema" xmlns:p="http://schemas.microsoft.com/office/2006/metadata/properties" xmlns:ns2="36518624-17eb-41de-9fd7-29cc0dbbd19f" targetNamespace="http://schemas.microsoft.com/office/2006/metadata/properties" ma:root="true" ma:fieldsID="45b6f52c5a27ebd60b3f3cc278b07916" ns2:_="">
    <xsd:import namespace="36518624-17eb-41de-9fd7-29cc0dbbd19f"/>
    <xsd:element name="properties">
      <xsd:complexType>
        <xsd:sequence>
          <xsd:element name="documentManagement">
            <xsd:complexType>
              <xsd:all>
                <xsd:element ref="ns2:lcf76f155ced4ddcb4097134ff3c332f"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518624-17eb-41de-9fd7-29cc0dbbd19f"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498aaf55-db08-4835-90a1-c58ae7bb5e2a" ma:termSetId="09814cd3-568e-fe90-9814-8d621ff8fb84" ma:anchorId="fba54fb3-c3e1-fe81-a776-ca4b69148c4d" ma:open="true" ma:isKeyword="false">
      <xsd:complexType>
        <xsd:sequence>
          <xsd:element ref="pc:Terms" minOccurs="0" maxOccurs="1"/>
        </xsd:sequence>
      </xsd:complexType>
    </xsd:element>
    <xsd:element name="MediaServiceLocation" ma:index="10"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6518624-17eb-41de-9fd7-29cc0dbbd19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A4159A5-AA1F-4BB7-9DE7-3F95CDDFFE08}">
  <ds:schemaRefs>
    <ds:schemaRef ds:uri="http://schemas.microsoft.com/sharepoint/v3/contenttype/forms"/>
  </ds:schemaRefs>
</ds:datastoreItem>
</file>

<file path=customXml/itemProps2.xml><?xml version="1.0" encoding="utf-8"?>
<ds:datastoreItem xmlns:ds="http://schemas.openxmlformats.org/officeDocument/2006/customXml" ds:itemID="{92A4293A-2416-46BC-ACE9-FE4FF8967D1C}"/>
</file>

<file path=customXml/itemProps3.xml><?xml version="1.0" encoding="utf-8"?>
<ds:datastoreItem xmlns:ds="http://schemas.openxmlformats.org/officeDocument/2006/customXml" ds:itemID="{68F5FB5D-9522-4C32-AC7C-B9DEF48DF164}">
  <ds:schemaRefs>
    <ds:schemaRef ds:uri="http://schemas.openxmlformats.org/package/2006/metadata/core-properties"/>
    <ds:schemaRef ds:uri="http://purl.org/dc/terms/"/>
    <ds:schemaRef ds:uri="http://purl.org/dc/elements/1.1/"/>
    <ds:schemaRef ds:uri="http://purl.org/dc/dcmitype/"/>
    <ds:schemaRef ds:uri="http://schemas.microsoft.com/office/2006/documentManagement/types"/>
    <ds:schemaRef ds:uri="9608d979-6298-4ffb-bb19-eb637ad3a47c"/>
    <ds:schemaRef ds:uri="http://schemas.microsoft.com/office/infopath/2007/PartnerControls"/>
    <ds:schemaRef ds:uri="82581332-f86a-4ef5-9c0d-a602475ab114"/>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clbl:label id="{ab085100-56a4-4662-94ad-723e9994b959}" enabled="1" method="Standard" siteId="{c2dbf829-378d-44c1-b47a-1c043924ddf3}" removed="0"/>
</clbl:labelList>
</file>

<file path=docProps/app.xml><?xml version="1.0" encoding="utf-8"?>
<Properties xmlns="http://schemas.openxmlformats.org/officeDocument/2006/extended-properties" xmlns:vt="http://schemas.openxmlformats.org/officeDocument/2006/docPropsVTypes">
  <Template>AINL sjabloon merk 1</Template>
  <TotalTime>1308</TotalTime>
  <Words>1326</Words>
  <Application>Microsoft Office PowerPoint</Application>
  <PresentationFormat>Aangepast</PresentationFormat>
  <Paragraphs>92</Paragraphs>
  <Slides>20</Slides>
  <Notes>0</Notes>
  <HiddenSlides>0</HiddenSlides>
  <MMClips>1</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20</vt:i4>
      </vt:variant>
    </vt:vector>
  </HeadingPairs>
  <TitlesOfParts>
    <vt:vector size="31" baseType="lpstr">
      <vt:lpstr>Amnesty Trade Gothic</vt:lpstr>
      <vt:lpstr>Amnesty Trade Gothic 1 Bold</vt:lpstr>
      <vt:lpstr>Amnesty Trade Gothic 2 Bold</vt:lpstr>
      <vt:lpstr>Amnesty Trade Gothic 2 Light</vt:lpstr>
      <vt:lpstr>Amnesty Trade Gothic Cn</vt:lpstr>
      <vt:lpstr>Amnesty Trade Gothic Light</vt:lpstr>
      <vt:lpstr>Aptos</vt:lpstr>
      <vt:lpstr>Arial</vt:lpstr>
      <vt:lpstr>Calibri</vt:lpstr>
      <vt:lpstr>Wingdings</vt:lpstr>
      <vt:lpstr>AmnestyNL</vt:lpstr>
      <vt:lpstr>ACTIEWEEK TEGEN BOOKING.COM</vt:lpstr>
      <vt:lpstr>PowerPoint-presentatie</vt:lpstr>
      <vt:lpstr>PowerPoint-presentatie</vt:lpstr>
      <vt:lpstr>PowerPoint-presentatie</vt:lpstr>
      <vt:lpstr>PowerPoint-presentatie</vt:lpstr>
      <vt:lpstr>PowerPoint-presentatie</vt:lpstr>
      <vt:lpstr>WAT IS DE REACTIE VAN BOOKING.COM?</vt:lpstr>
      <vt:lpstr>PowerPoint-presentatie</vt:lpstr>
      <vt:lpstr>QUIZ VRAAG </vt:lpstr>
      <vt:lpstr>WAAR</vt:lpstr>
      <vt:lpstr>PowerPoint-presentatie</vt:lpstr>
      <vt:lpstr>Greetings from… Saleh Diab</vt:lpstr>
      <vt:lpstr>PowerPoint-presentatie</vt:lpstr>
      <vt:lpstr>Greetings from… Rasmiyya Ali Ka’abna </vt:lpstr>
      <vt:lpstr>PowerPoint-presentatie</vt:lpstr>
      <vt:lpstr>Greetings from … Eid Abu Khamis</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Sarah Birebi</dc:creator>
  <cp:lastModifiedBy>Sarah Birebi</cp:lastModifiedBy>
  <cp:revision>1</cp:revision>
  <dcterms:created xsi:type="dcterms:W3CDTF">2026-04-28T12:52:09Z</dcterms:created>
  <dcterms:modified xsi:type="dcterms:W3CDTF">2026-04-29T10:40:46Z</dcterms:modified>
  <dc:identifier>DAGdrX6NUvo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0x010100F92365DA33A2124387AEDC97AED4C952</vt:lpwstr>
  </property>
  <property fmtid="{D5CDD505-2E9C-101B-9397-08002B2CF9AE}" pid="3" name="MediaServiceImageTags">
    <vt:lpwstr/>
  </property>
</Properties>
</file>