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FE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03"/>
    <p:restoredTop sz="96321"/>
  </p:normalViewPr>
  <p:slideViewPr>
    <p:cSldViewPr snapToGrid="0">
      <p:cViewPr>
        <p:scale>
          <a:sx n="68" d="100"/>
          <a:sy n="68" d="100"/>
        </p:scale>
        <p:origin x="924" y="-1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D8E75-4E14-074C-A860-3847C092A278}" type="datetimeFigureOut">
              <a:rPr lang="en-NL" smtClean="0"/>
              <a:t>20/10/2025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9558-F89B-B245-8D69-5C4D8BFEAC1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824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F990F-8E0D-99F2-1A63-8F6916F63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CCFB83-DF8F-4BFE-34C2-E3878B39CE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7C1772F-1D9F-07D4-FC2B-4AD270ACC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40C0EE-B633-7A79-85EB-CD1366920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A8F0081-A8CA-FC75-3447-7DE24F3BE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867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92E46E-8D47-5A2D-B180-6D27CE9A76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88E8517-8D84-8344-7A05-BD8811D31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678250E-3BE8-67E7-F2AE-F6151BCFB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3C8D8E-7B6F-2649-2C24-AD3B0F4A84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142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271647-3CA2-4C36-6959-5C571CE165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24E286F-5873-A3D6-565E-4F3B269DE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97BA46F-92AF-6226-6215-81B0EB20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3565A7-30B1-BB52-0C67-96383B684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013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4164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8689058-3BED-E924-1720-240216774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982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3A3954-C4CA-E476-7BDB-FD2BC25EE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0267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6DFDE-BB87-EB01-AA89-ECF90602F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54B6B-982A-E0F2-3E9C-52762D822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811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2225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EF617A-BA25-7908-13EC-AC8590A660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951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71ED05-E3A5-1748-B8EF-6BBE9A163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1B43B91-CB77-D32E-AB6B-F3973EF7E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951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9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482C43-0701-F050-5640-2AC78A616A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6856FED-1C84-4909-DA4D-5F268F4DE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B9D82F6-414E-2B2D-75FC-6A9F4B518D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259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5820F0-BBA3-6C18-C759-45C4B2E6C9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F5BC8257-B3E8-F1C4-D694-A2EFF33FE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15019B2-8D74-6E28-99DD-05AD5F5BD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B97B844-AB95-B4ED-D95E-F0871F74D4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just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3169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7D9BD3-EABC-1A99-FEC1-DA482375CD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BF3B9F5-30CC-FFD1-47DE-8283C251C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DE9D56E-C919-22D9-B57E-7931BF08F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6515A9-3666-F47F-203E-63EB3B4ED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231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C7ADBE-96D1-98C3-29CC-0B7147165F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A2CE5816-D61C-B7CB-CEB8-7D8100192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ED59239-3A43-3A3B-E9DD-5F7E03793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64C8DD-42DF-5B20-1662-5AC1A05290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161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EFF631-5C94-0AD9-AB34-94984142A87E}"/>
              </a:ext>
            </a:extLst>
          </p:cNvPr>
          <p:cNvSpPr txBox="1">
            <a:spLocks/>
          </p:cNvSpPr>
          <p:nvPr userDrawn="1"/>
        </p:nvSpPr>
        <p:spPr>
          <a:xfrm>
            <a:off x="549965" y="1036222"/>
            <a:ext cx="574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  <a:ea typeface="+mj-ea"/>
                <a:cs typeface="+mj-cs"/>
              </a:defRPr>
            </a:lvl1pPr>
          </a:lstStyle>
          <a:p>
            <a:endParaRPr lang="en-N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0399F4-E907-8C9B-8CFD-ED2E107694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4" name="Picture 13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EF7CC4B0-B796-1993-3D08-6B286D8E8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7CE8B40-A7C9-9EFA-B0EA-E50FD9D56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C5AFE1-917F-5AC5-B460-DEA89105AC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21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222D2-A7D9-3C64-5FCA-31A49065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08B64-407C-67F6-6961-AAEFFFA51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E675E-A121-29B9-F8A6-9865DE8AC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8A79-3171-214A-828E-C6E5D0E0B06B}" type="datetimeFigureOut">
              <a:rPr lang="en-NL" smtClean="0"/>
              <a:t>20/10/2025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B2BF4-DED3-713E-852E-C80F437E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45EE5-0E67-E4B3-29F4-C32708CCD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E6F4-A0A5-8A4B-A770-E5C014BFAA3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23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7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72" r:id="rId15"/>
    <p:sldLayoutId id="2147483663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44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C07045-BBA0-BE06-C4D2-51920A8A7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7CF8E2-0FCF-5364-9998-2EB6BD74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0B814-252E-BB35-C45B-A445A2C80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9139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0ED9-6DB7-14B6-06BF-F5BA83C0A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063248-83BE-3861-9609-8D540BE0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B8541-0988-D012-408A-A5DF950A9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47031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B3EA0C-0C39-4869-99F8-FCF9C331A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42CC7-32A6-D492-95F0-EBE84466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09FD6-216D-89D1-596D-2F994731D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7344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3CA53B-3664-9FA5-BE2A-C526496C8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21DA0-A964-CEAC-0D52-E1EBA4A9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4D3CF-01D1-C800-4F47-47F428B241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3139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48397-5835-15F2-F6E0-83D0600B2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C51A45-49B6-0974-105D-19C5E8EA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932EF-7757-4C00-C9E0-36FF633E7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9239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E28B9-BD69-71A4-901D-5D8A2E772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DF3D1-A5DB-F55F-61C7-9D454202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E272-567D-D925-712C-FB19D1AF6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3812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2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2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BCA8F1-0E39-813E-4B27-52300F638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D475C-2080-5CFF-3C2D-1362F6DB7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C29E0-60B5-72E9-7B43-56C2388D4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648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7ED19D-0C66-D584-38ED-ADC3A5B48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C4E021-26F3-1A24-71B9-26166AD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FB6E3-4A7B-6799-D339-5615FC8D0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683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B6FD4-2681-6EAC-4B78-3778BFC6F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94ED08-FDA4-89A1-1441-E91143A5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C7E4F-4BB9-3760-78B1-F9CA5BEA3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634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6B4163-95AF-9CCA-7C55-0917FC386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0D069F-F610-6394-8F2B-08A3C6F9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771EE-AD95-CF4B-6566-FAC9F6900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4662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FCC1C-3DEF-C56F-21DC-B3DEDCF81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8B01E-768F-C8B6-2AAD-5A1EC1C17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8CB76-F64D-4AEB-6697-11E3AB021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994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49D16D-8B00-1562-EC33-8BC64CF60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8053A4-4E77-98E1-5E65-B0A42408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4F6C1-AE8B-2341-4C1F-E9E5F8A1ED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976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8D3756-BEA7-EA6F-FF41-D94B1103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546628-4B1D-9B20-FF98-5F44E8A34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80178-F41C-9C20-58C2-C27FDBD4D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77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A549C7-667A-4D06-DB81-F888B90DF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F9DE4A-947E-1127-C5A4-9658A2B6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49838-94FC-0BAA-7F2B-5B83278AC7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9651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I53_Write_For_Rights_Presentatie_Template_2025" id="{8F99DA9D-B1CF-6F41-BCCD-2033EEB30EF5}" vid="{E6FC5BAD-DE3E-4841-A71E-68E4C39356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06E9711FE5E419F4E1176E551A75A" ma:contentTypeVersion="18" ma:contentTypeDescription="Create a new document." ma:contentTypeScope="" ma:versionID="437c173754fc066fd3e8f8e1333d3805">
  <xsd:schema xmlns:xsd="http://www.w3.org/2001/XMLSchema" xmlns:xs="http://www.w3.org/2001/XMLSchema" xmlns:p="http://schemas.microsoft.com/office/2006/metadata/properties" xmlns:ns2="e3ef6810-5edc-4010-8ac5-5662b8b9199d" xmlns:ns3="bf249ecd-6919-40e3-99b7-13f982a6b9db" xmlns:ns4="138e79af-97e9-467e-b691-fc96845a5065" targetNamespace="http://schemas.microsoft.com/office/2006/metadata/properties" ma:root="true" ma:fieldsID="d2ccfbfff2c1d69faff35720a4352b93" ns2:_="" ns3:_="" ns4:_="">
    <xsd:import namespace="e3ef6810-5edc-4010-8ac5-5662b8b9199d"/>
    <xsd:import namespace="bf249ecd-6919-40e3-99b7-13f982a6b9db"/>
    <xsd:import namespace="138e79af-97e9-467e-b691-fc96845a5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6810-5edc-4010-8ac5-5662b8b91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8aaf55-db08-4835-90a1-c58ae7bb5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49ecd-6919-40e3-99b7-13f982a6b9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e79af-97e9-467e-b691-fc96845a506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8606193-9bce-4d81-a2d2-55b298fc90b5}" ma:internalName="TaxCatchAll" ma:showField="CatchAllData" ma:web="bf249ecd-6919-40e3-99b7-13f982a6b9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ef6810-5edc-4010-8ac5-5662b8b9199d">
      <Terms xmlns="http://schemas.microsoft.com/office/infopath/2007/PartnerControls"/>
    </lcf76f155ced4ddcb4097134ff3c332f>
    <TaxCatchAll xmlns="138e79af-97e9-467e-b691-fc96845a506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6C9BF5-44E4-4389-9B76-5588648171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ef6810-5edc-4010-8ac5-5662b8b9199d"/>
    <ds:schemaRef ds:uri="bf249ecd-6919-40e3-99b7-13f982a6b9db"/>
    <ds:schemaRef ds:uri="138e79af-97e9-467e-b691-fc96845a5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D0E9B9-8C7F-4FBD-844B-E0E964C048B9}">
  <ds:schemaRefs>
    <ds:schemaRef ds:uri="http://schemas.microsoft.com/office/2006/metadata/properties"/>
    <ds:schemaRef ds:uri="http://schemas.microsoft.com/office/infopath/2007/PartnerControls"/>
    <ds:schemaRef ds:uri="e3ef6810-5edc-4010-8ac5-5662b8b9199d"/>
    <ds:schemaRef ds:uri="138e79af-97e9-467e-b691-fc96845a5065"/>
  </ds:schemaRefs>
</ds:datastoreItem>
</file>

<file path=customXml/itemProps3.xml><?xml version="1.0" encoding="utf-8"?>
<ds:datastoreItem xmlns:ds="http://schemas.openxmlformats.org/officeDocument/2006/customXml" ds:itemID="{3CF2F976-7A7B-45C6-AE0B-3766B88CB84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b085100-56a4-4662-94ad-723e9994b959}" enabled="1" method="Standard" siteId="{c2dbf829-378d-44c1-b47a-1c043924ddf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W4R 2025 - Presentatie</Template>
  <TotalTime>1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Amnesty Trade Gothic</vt:lpstr>
      <vt:lpstr>Amnesty Trade Gothic Cn</vt:lpstr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Iris Bom</dc:creator>
  <cp:lastModifiedBy>Iris Bom</cp:lastModifiedBy>
  <cp:revision>1</cp:revision>
  <dcterms:created xsi:type="dcterms:W3CDTF">2025-10-20T13:34:05Z</dcterms:created>
  <dcterms:modified xsi:type="dcterms:W3CDTF">2025-10-20T13:36:04Z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0x010100B1F06E9711FE5E419F4E1176E551A75A</vt:lpwstr>
  </property>
</Properties>
</file>