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59" r:id="rId7"/>
    <p:sldId id="260" r:id="rId8"/>
    <p:sldId id="273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58" r:id="rId21"/>
    <p:sldId id="272" r:id="rId22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31C32F-939D-FE69-FD88-2748B86DCCBC}" name="Iris Bom" initials="IB" userId="S::i.bom@amnesty.nl::99012bae-157d-4f43-8878-291537e8ed23" providerId="AD"/>
  <p188:author id="{7B57737C-2ED2-4263-5074-E192244D723A}" name="Thamar Keuning" initials="TK" userId="S::t.keuning@amnesty.nl::2bb313f8-8cf1-49fb-ad2e-30c7d0f07b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  <a:srgbClr val="FE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908EE1-00CC-33DF-3D61-E6262C4144C3}" v="64" dt="2025-10-20T13:27:37.535"/>
    <p1510:client id="{598EB7A3-8C9D-CC32-2B6E-711D4FBEB92A}" v="6" dt="2025-10-20T10:58:33.058"/>
    <p1510:client id="{91F27FBA-CA5D-40B5-2EE9-91978C90D084}" v="1" dt="2025-10-20T13:12:49.322"/>
    <p1510:client id="{994FEB2D-A356-3F0B-8E6B-1ED0281106C3}" v="1" dt="2025-10-20T13:12:15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D8E75-4E14-074C-A860-3847C092A278}" type="datetimeFigureOut">
              <a:rPr lang="en-NL" smtClean="0"/>
              <a:t>20/10/2025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49558-F89B-B245-8D69-5C4D8BFEAC1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824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Klik</a:t>
            </a:r>
            <a:r>
              <a:rPr lang="en-US" dirty="0">
                <a:latin typeface="Calibri"/>
                <a:ea typeface="Calibri"/>
                <a:cs typeface="Calibri"/>
              </a:rPr>
              <a:t> op het </a:t>
            </a:r>
            <a:r>
              <a:rPr lang="en-US" dirty="0" err="1">
                <a:latin typeface="Calibri"/>
                <a:ea typeface="Calibri"/>
                <a:cs typeface="Calibri"/>
              </a:rPr>
              <a:t>plaat</a:t>
            </a:r>
            <a:r>
              <a:rPr lang="en-US" dirty="0">
                <a:latin typeface="Calibri"/>
                <a:ea typeface="Calibri"/>
                <a:cs typeface="Calibri"/>
              </a:rPr>
              <a:t>je of de subtitel, die </a:t>
            </a:r>
            <a:r>
              <a:rPr lang="en-US" dirty="0" err="1">
                <a:latin typeface="Calibri"/>
                <a:ea typeface="Calibri"/>
                <a:cs typeface="Calibri"/>
              </a:rPr>
              <a:t>brengt</a:t>
            </a:r>
            <a:r>
              <a:rPr lang="en-US" dirty="0">
                <a:latin typeface="Calibri"/>
                <a:ea typeface="Calibri"/>
                <a:cs typeface="Calibri"/>
              </a:rPr>
              <a:t> je </a:t>
            </a:r>
            <a:r>
              <a:rPr lang="en-US" dirty="0" err="1">
                <a:latin typeface="Calibri"/>
                <a:ea typeface="Calibri"/>
                <a:cs typeface="Calibri"/>
              </a:rPr>
              <a:t>naar</a:t>
            </a:r>
            <a:r>
              <a:rPr lang="en-US" dirty="0">
                <a:latin typeface="Calibri"/>
                <a:ea typeface="Calibri"/>
                <a:cs typeface="Calibri"/>
              </a:rPr>
              <a:t> het </a:t>
            </a:r>
            <a:r>
              <a:rPr lang="en-US" dirty="0" err="1">
                <a:latin typeface="Calibri"/>
                <a:ea typeface="Calibri"/>
                <a:cs typeface="Calibri"/>
              </a:rPr>
              <a:t>juiste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youtube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filmpje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49558-F89B-B245-8D69-5C4D8BFEAC10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9352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F990F-8E0D-99F2-1A63-8F6916F63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CCFB83-DF8F-4BFE-34C2-E3878B39CE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7C1772F-1D9F-07D4-FC2B-4AD270ACC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40C0EE-B633-7A79-85EB-CD1366920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A8F0081-A8CA-FC75-3447-7DE24F3BE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867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92E46E-8D47-5A2D-B180-6D27CE9A76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588E8517-8D84-8344-7A05-BD8811D313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678250E-3BE8-67E7-F2AE-F6151BCFB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53C8D8E-7B6F-2649-2C24-AD3B0F4A84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1428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271647-3CA2-4C36-6959-5C571CE165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524E286F-5873-A3D6-565E-4F3B269DE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97BA46F-92AF-6226-6215-81B0EB20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3565A7-30B1-BB52-0C67-96383B684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0139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2475A0-10FE-0A85-5DA0-68CE7CDC39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93802C55-655E-5A92-8481-FC7FF752D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4250530-C4EA-0C1F-C2FC-DB0B34A96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2278F5-411C-8308-2429-00C48689B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4164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8689058-3BED-E924-1720-240216774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9822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3A3954-C4CA-E476-7BDB-FD2BC25EE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2475A0-10FE-0A85-5DA0-68CE7CDC39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93802C55-655E-5A92-8481-FC7FF752D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4250530-C4EA-0C1F-C2FC-DB0B34A96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2278F5-411C-8308-2429-00C48689B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0267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6DFDE-BB87-EB01-AA89-ECF90602F2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0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54B6B-982A-E0F2-3E9C-52762D822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633607-09DE-DBC3-C0BA-F59415697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42B7233-B2CB-54C6-BD24-ACE69D525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6BBF70C-CC2F-AC36-8DF0-C78981C48B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811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633607-09DE-DBC3-C0BA-F59415697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42B7233-B2CB-54C6-BD24-ACE69D525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6BBF70C-CC2F-AC36-8DF0-C78981C48B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2225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EF617A-BA25-7908-13EC-AC8590A660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951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71ED05-E3A5-1748-B8EF-6BBE9A163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1B43B91-CB77-D32E-AB6B-F3973EF7ED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951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9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656E0-3B8B-53A8-61DE-BB3DB11DD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482C43-0701-F050-5640-2AC78A616A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6856FED-1C84-4909-DA4D-5F268F4DE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B9D82F6-414E-2B2D-75FC-6A9F4B518D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3259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5820F0-BBA3-6C18-C759-45C4B2E6C9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F5BC8257-B3E8-F1C4-D694-A2EFF33FEA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15019B2-8D74-6E28-99DD-05AD5F5BD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B97B844-AB95-B4ED-D95E-F0871F74D4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just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3169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7D9BD3-EABC-1A99-FEC1-DA482375CD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BF3B9F5-30CC-FFD1-47DE-8283C251C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DE9D56E-C919-22D9-B57E-7931BF08F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6515A9-3666-F47F-203E-63EB3B4ED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231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C7ADBE-96D1-98C3-29CC-0B7147165F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A2CE5816-D61C-B7CB-CEB8-7D8100192E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ED59239-3A43-3A3B-E9DD-5F7E03793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64C8DD-42DF-5B20-1662-5AC1A05290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161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EFF631-5C94-0AD9-AB34-94984142A87E}"/>
              </a:ext>
            </a:extLst>
          </p:cNvPr>
          <p:cNvSpPr txBox="1">
            <a:spLocks/>
          </p:cNvSpPr>
          <p:nvPr userDrawn="1"/>
        </p:nvSpPr>
        <p:spPr>
          <a:xfrm>
            <a:off x="549965" y="1036222"/>
            <a:ext cx="574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  <a:ea typeface="+mj-ea"/>
                <a:cs typeface="+mj-cs"/>
              </a:defRPr>
            </a:lvl1pPr>
          </a:lstStyle>
          <a:p>
            <a:endParaRPr lang="en-N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0399F4-E907-8C9B-8CFD-ED2E107694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14" name="Picture 13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EF7CC4B0-B796-1993-3D08-6B286D8E8B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7CE8B40-A7C9-9EFA-B0EA-E50FD9D56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/>
              <a:t>CLICK TO EDIT TITLE</a:t>
            </a:r>
            <a:endParaRPr lang="en-NL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C5AFE1-917F-5AC5-B460-DEA89105AC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21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222D2-A7D9-3C64-5FCA-31A49065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08B64-407C-67F6-6961-AAEFFFA51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E675E-A121-29B9-F8A6-9865DE8AC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38A79-3171-214A-828E-C6E5D0E0B06B}" type="datetimeFigureOut">
              <a:rPr lang="en-NL" smtClean="0"/>
              <a:t>20/10/2025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B2BF4-DED3-713E-852E-C80F437E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45EE5-0E67-E4B3-29F4-C32708CCD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2E6F4-A0A5-8A4B-A770-E5C014BFAA3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923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9" r:id="rId4"/>
    <p:sldLayoutId id="214748367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72" r:id="rId15"/>
    <p:sldLayoutId id="2147483663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7hTbvcpGk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yDEMEw4LNM4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Isl2wrT5cW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44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C07045-BBA0-BE06-C4D2-51920A8A7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973" y="2364722"/>
            <a:ext cx="6022075" cy="33151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>
                <a:latin typeface="Amnesty Trade Gothic"/>
              </a:rPr>
              <a:t>Fotojournalist in Myanmar, deed undercover verslag na orkaan </a:t>
            </a:r>
            <a:r>
              <a:rPr lang="nl-NL" sz="2400" err="1">
                <a:latin typeface="Amnesty Trade Gothic"/>
              </a:rPr>
              <a:t>Mocha</a:t>
            </a:r>
            <a:endParaRPr lang="nl-NL" sz="2400">
              <a:latin typeface="Amnesty Trade Gothic"/>
            </a:endParaRPr>
          </a:p>
          <a:p>
            <a:r>
              <a:rPr lang="nl-NL" sz="2400">
                <a:latin typeface="Amnesty Trade Gothic"/>
              </a:rPr>
              <a:t>Gearresteerd en veroordeeld tot 20 jaar dwangarbeid</a:t>
            </a:r>
          </a:p>
          <a:p>
            <a:r>
              <a:rPr lang="nl-NL" sz="2400">
                <a:latin typeface="Amnesty Trade Gothic"/>
              </a:rPr>
              <a:t>Journalisten lopen groot gevaar sinds de militaire staatsgreep in 2021</a:t>
            </a:r>
          </a:p>
          <a:p>
            <a:r>
              <a:rPr lang="nl-NL" sz="2400">
                <a:latin typeface="Amnesty Trade Gothic"/>
              </a:rPr>
              <a:t>Roep het leger van Myanmar op om </a:t>
            </a:r>
            <a:r>
              <a:rPr lang="nl-NL" sz="2400" err="1">
                <a:latin typeface="Amnesty Trade Gothic"/>
              </a:rPr>
              <a:t>Sai</a:t>
            </a:r>
            <a:r>
              <a:rPr lang="nl-NL" sz="2400">
                <a:latin typeface="Amnesty Trade Gothic"/>
              </a:rPr>
              <a:t> </a:t>
            </a:r>
            <a:r>
              <a:rPr lang="nl-NL" sz="2400" err="1">
                <a:latin typeface="Amnesty Trade Gothic"/>
              </a:rPr>
              <a:t>Zaw</a:t>
            </a:r>
            <a:r>
              <a:rPr lang="nl-NL" sz="2400">
                <a:latin typeface="Amnesty Trade Gothic"/>
              </a:rPr>
              <a:t> </a:t>
            </a:r>
            <a:r>
              <a:rPr lang="nl-NL" sz="2400" err="1">
                <a:latin typeface="Amnesty Trade Gothic"/>
              </a:rPr>
              <a:t>Thaike</a:t>
            </a:r>
            <a:r>
              <a:rPr lang="nl-NL" sz="2400">
                <a:latin typeface="Amnesty Trade Gothic"/>
              </a:rPr>
              <a:t> onmiddellijk vrij te laten</a:t>
            </a:r>
          </a:p>
          <a:p>
            <a:endParaRPr lang="en-NL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7CF8E2-0FCF-5364-9998-2EB6BD74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Sai</a:t>
            </a:r>
            <a:r>
              <a:rPr lang="nl-NL"/>
              <a:t> </a:t>
            </a:r>
            <a:r>
              <a:rPr lang="nl-NL" err="1"/>
              <a:t>Zaw</a:t>
            </a:r>
            <a:r>
              <a:rPr lang="nl-NL"/>
              <a:t> </a:t>
            </a:r>
            <a:r>
              <a:rPr lang="nl-NL" err="1"/>
              <a:t>Thaike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0B814-252E-BB35-C45B-A445A2C80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Myanmar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9139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50ED9-6DB7-14B6-06BF-F5BA83C0A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/>
              <a:t>Hoofdredacteur in Kirgizië, onthulde corruptie en ongelijkheid</a:t>
            </a:r>
          </a:p>
          <a:p>
            <a:r>
              <a:rPr lang="nl-NL"/>
              <a:t>Ontving bedreigingen, bleef dapper doorgaan met haar werk</a:t>
            </a:r>
          </a:p>
          <a:p>
            <a:r>
              <a:rPr lang="nl-NL"/>
              <a:t>In januari 2024 onterecht gearresteerd op valse beschuldigingen</a:t>
            </a:r>
          </a:p>
          <a:p>
            <a:r>
              <a:rPr lang="nl-NL"/>
              <a:t>Veroordeeld tot 6 jaar gevangenisstraf in oktober 2024</a:t>
            </a:r>
          </a:p>
          <a:p>
            <a:r>
              <a:rPr lang="nl-NL"/>
              <a:t>Roep de procureur-generaal op om </a:t>
            </a:r>
            <a:r>
              <a:rPr lang="nl-NL" err="1"/>
              <a:t>Makhabat</a:t>
            </a:r>
            <a:r>
              <a:rPr lang="nl-NL"/>
              <a:t> onmiddellijk vrij te laten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063248-83BE-3861-9609-8D540BE0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Makhabat</a:t>
            </a:r>
            <a:r>
              <a:rPr lang="nl-NL"/>
              <a:t> </a:t>
            </a:r>
            <a:r>
              <a:rPr lang="nl-NL" err="1"/>
              <a:t>Tazhibek</a:t>
            </a:r>
            <a:r>
              <a:rPr lang="nl-NL"/>
              <a:t> </a:t>
            </a:r>
            <a:r>
              <a:rPr lang="nl-NL" err="1"/>
              <a:t>kyzy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B8541-0988-D012-408A-A5DF950A9A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Kirgizië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47031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B3EA0C-0C39-4869-99F8-FCF9C331A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1"/>
            <a:ext cx="6027344" cy="387565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nl-NL"/>
              <a:t>Familie wordt bedreigd en met geweld uit hun huis verdreven door Israëlische kolonisten</a:t>
            </a:r>
          </a:p>
          <a:p>
            <a:r>
              <a:rPr lang="nl-NL"/>
              <a:t>Israëlische regering moedigt dit aan en doet niets om hen te beschermen</a:t>
            </a:r>
          </a:p>
          <a:p>
            <a:r>
              <a:rPr lang="nl-NL" err="1">
                <a:latin typeface="Amnesty Trade Gothic"/>
              </a:rPr>
              <a:t>Saleh</a:t>
            </a:r>
            <a:r>
              <a:rPr lang="nl-NL">
                <a:latin typeface="Amnesty Trade Gothic"/>
              </a:rPr>
              <a:t> voert sinds 2009 vreedzaam protest in zijn wijk </a:t>
            </a:r>
            <a:r>
              <a:rPr lang="nl-NL" err="1">
                <a:latin typeface="Amnesty Trade Gothic"/>
              </a:rPr>
              <a:t>Sheikh</a:t>
            </a:r>
            <a:r>
              <a:rPr lang="nl-NL">
                <a:latin typeface="Amnesty Trade Gothic"/>
              </a:rPr>
              <a:t> </a:t>
            </a:r>
            <a:r>
              <a:rPr lang="nl-NL" err="1">
                <a:latin typeface="Amnesty Trade Gothic"/>
              </a:rPr>
              <a:t>Jarrah</a:t>
            </a:r>
            <a:endParaRPr lang="nl-NL">
              <a:latin typeface="Amnesty Trade Gothic"/>
            </a:endParaRPr>
          </a:p>
          <a:p>
            <a:r>
              <a:rPr lang="nl-NL">
                <a:latin typeface="Amnesty Trade Gothic"/>
              </a:rPr>
              <a:t>Geweld en arrestaties volgen, maar </a:t>
            </a:r>
            <a:r>
              <a:rPr lang="nl-NL" err="1">
                <a:latin typeface="Amnesty Trade Gothic"/>
              </a:rPr>
              <a:t>Saleh</a:t>
            </a:r>
            <a:r>
              <a:rPr lang="nl-NL">
                <a:latin typeface="Amnesty Trade Gothic"/>
              </a:rPr>
              <a:t> geeft niet op</a:t>
            </a:r>
          </a:p>
          <a:p>
            <a:r>
              <a:rPr lang="nl-NL"/>
              <a:t>Palestijnen in Oost-Jeruzalem leven onder een systeem van apartheid</a:t>
            </a:r>
          </a:p>
          <a:p>
            <a:pPr marL="0" indent="0">
              <a:buNone/>
            </a:pPr>
            <a:r>
              <a:rPr lang="nl-NL">
                <a:latin typeface="Amnesty Trade Gothic"/>
              </a:rPr>
              <a:t>Roep de minister van Buitenlandse Zaken van Israël op om te voorkomen dat </a:t>
            </a:r>
            <a:r>
              <a:rPr lang="nl-NL" err="1">
                <a:latin typeface="Amnesty Trade Gothic"/>
              </a:rPr>
              <a:t>Saleh</a:t>
            </a:r>
            <a:r>
              <a:rPr lang="nl-NL">
                <a:latin typeface="Amnesty Trade Gothic"/>
              </a:rPr>
              <a:t> en zijn familie hun huis kwijtraken</a:t>
            </a:r>
            <a:endParaRPr lang="en-NL">
              <a:latin typeface="Amnesty Trade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42CC7-32A6-D492-95F0-EBE84466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Saleh</a:t>
            </a:r>
            <a:r>
              <a:rPr lang="nl-NL"/>
              <a:t> </a:t>
            </a:r>
            <a:r>
              <a:rPr lang="nl-NL" err="1"/>
              <a:t>Diab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09FD6-216D-89D1-596D-2F994731D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De bezette Palestijnse gebieden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73446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3CA53B-3664-9FA5-BE2A-C526496C8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2"/>
            <a:ext cx="6027344" cy="43087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300">
                <a:latin typeface="Amnesty Trade Gothic"/>
              </a:rPr>
              <a:t>Advocaat en voorvechter van mensenrechten</a:t>
            </a:r>
          </a:p>
          <a:p>
            <a:r>
              <a:rPr lang="nl-NL" sz="2300">
                <a:latin typeface="Amnesty Trade Gothic"/>
              </a:rPr>
              <a:t>Spreekt zich uit over racisme, ondanks bedreigingen</a:t>
            </a:r>
            <a:endParaRPr lang="nl-NL" sz="2300"/>
          </a:p>
          <a:p>
            <a:r>
              <a:rPr lang="nl-NL" sz="2300">
                <a:latin typeface="Amnesty Trade Gothic"/>
              </a:rPr>
              <a:t>Gearresteerd in mei 2024 wegens ‘verspreiden van nepnieuws’</a:t>
            </a:r>
          </a:p>
          <a:p>
            <a:r>
              <a:rPr lang="nl-NL" sz="2300">
                <a:latin typeface="Amnesty Trade Gothic"/>
              </a:rPr>
              <a:t>Veroordeeld tot jarenlange gevangenisstraf, zit vast in een smerige cel onder slechte omstandigheden zonder medische zorg</a:t>
            </a:r>
          </a:p>
          <a:p>
            <a:r>
              <a:rPr lang="nl-NL" sz="2300">
                <a:latin typeface="Amnesty Trade Gothic"/>
              </a:rPr>
              <a:t>Roep de president van Tunesië op om Sonia </a:t>
            </a:r>
            <a:r>
              <a:rPr lang="nl-NL" sz="2300" err="1">
                <a:latin typeface="Amnesty Trade Gothic"/>
              </a:rPr>
              <a:t>Dahmani</a:t>
            </a:r>
            <a:r>
              <a:rPr lang="nl-NL" sz="2300">
                <a:latin typeface="Amnesty Trade Gothic"/>
              </a:rPr>
              <a:t> onmiddellijk vrij te laten en alle aanklachten tegen haar in te trekken</a:t>
            </a:r>
            <a:endParaRPr lang="en-NL" sz="2300">
              <a:latin typeface="Amnesty Trade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F21DA0-A964-CEAC-0D52-E1EBA4A9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Sonia </a:t>
            </a:r>
            <a:r>
              <a:rPr lang="nl-NL" err="1"/>
              <a:t>Dahmani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4D3CF-01D1-C800-4F47-47F428B241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Tunesië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3139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C48397-5835-15F2-F6E0-83D0600B2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683152"/>
          </a:xfrm>
        </p:spPr>
        <p:txBody>
          <a:bodyPr>
            <a:normAutofit fontScale="77500" lnSpcReduction="20000"/>
          </a:bodyPr>
          <a:lstStyle/>
          <a:p>
            <a:r>
              <a:rPr lang="nl-NL"/>
              <a:t>Viel op 3-jarige leeftijd in een open puttoilet op zijn kinderopvang in Zuid-Afrika</a:t>
            </a:r>
          </a:p>
          <a:p>
            <a:r>
              <a:rPr lang="nl-NL"/>
              <a:t>Puttoiletten zijn nog steeds standaard in veel arme scholen</a:t>
            </a:r>
          </a:p>
          <a:p>
            <a:r>
              <a:rPr lang="nl-NL"/>
              <a:t>Er gebeuren veel ongelukken met kinderen, maar overheid en scholen doen onvoldoende om hen te beschermen</a:t>
            </a:r>
          </a:p>
          <a:p>
            <a:r>
              <a:rPr lang="nl-NL"/>
              <a:t>Familie zit al anderhalf jaar met vragen en krijgt geen antwoorden</a:t>
            </a:r>
          </a:p>
          <a:p>
            <a:r>
              <a:rPr lang="nl-NL"/>
              <a:t>Roep de Zuid-Afrikaanse minister van Basisonderwijs op om vaart te zetten achter het onderzoek naar </a:t>
            </a:r>
            <a:r>
              <a:rPr lang="nl-NL" err="1"/>
              <a:t>Unecebo’s</a:t>
            </a:r>
            <a:r>
              <a:rPr lang="nl-NL"/>
              <a:t> dood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C51A45-49B6-0974-105D-19C5E8EA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Unecebo</a:t>
            </a:r>
            <a:r>
              <a:rPr lang="nl-NL"/>
              <a:t> </a:t>
            </a:r>
            <a:r>
              <a:rPr lang="nl-NL" err="1"/>
              <a:t>Mboteni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932EF-7757-4C00-C9E0-36FF633E7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Zuid-Afrika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92396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FE28B9-BD69-71A4-901D-5D8A2E772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2"/>
            <a:ext cx="6027344" cy="42927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1800">
                <a:latin typeface="Amnesty Trade Gothic"/>
              </a:rPr>
              <a:t>Sinds 2016 strijden zij tegen milieuschade door bedrijven en de overheid</a:t>
            </a:r>
          </a:p>
          <a:p>
            <a:r>
              <a:rPr lang="nl-NL" sz="1800">
                <a:latin typeface="Amnesty Trade Gothic"/>
              </a:rPr>
              <a:t>Voorkwamen waterkrachtcentrale en zandexport die natuur bedreigden</a:t>
            </a:r>
          </a:p>
          <a:p>
            <a:r>
              <a:rPr lang="nl-NL" sz="1800">
                <a:latin typeface="Amnesty Trade Gothic"/>
              </a:rPr>
              <a:t>Vredig protest en onderzoek leidde tot arrestaties en vervolging</a:t>
            </a:r>
          </a:p>
          <a:p>
            <a:r>
              <a:rPr lang="nl-NL" sz="1800">
                <a:latin typeface="Amnesty Trade Gothic"/>
              </a:rPr>
              <a:t>In juni 2024 kregen 6 leden celstraffen van 6-8 jaar voor ‘samenzwering’ en het ‘beledigen van de koning’</a:t>
            </a:r>
          </a:p>
          <a:p>
            <a:r>
              <a:rPr lang="nl-NL" sz="1800">
                <a:latin typeface="Amnesty Trade Gothic"/>
              </a:rPr>
              <a:t>Vijf zitten gevangen in slechte omstandigheden, één activist is gevlucht naar het buitenland</a:t>
            </a:r>
          </a:p>
          <a:p>
            <a:r>
              <a:rPr lang="nl-NL" sz="1800">
                <a:latin typeface="Amnesty Trade Gothic"/>
              </a:rPr>
              <a:t>Roep de premier van Cambodja op om de vijf activisten onmiddellijk vrij te laten en alle aanklachten tegen </a:t>
            </a:r>
            <a:r>
              <a:rPr lang="nl-NL" sz="1800" err="1">
                <a:latin typeface="Amnesty Trade Gothic"/>
              </a:rPr>
              <a:t>Mother</a:t>
            </a:r>
            <a:r>
              <a:rPr lang="nl-NL" sz="1800">
                <a:latin typeface="Amnesty Trade Gothic"/>
              </a:rPr>
              <a:t> Nature Cambodia te schrappen</a:t>
            </a:r>
            <a:endParaRPr lang="en-NL" sz="1800">
              <a:latin typeface="Amnesty Trade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DF3D1-A5DB-F55F-61C7-9D454202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Mother</a:t>
            </a:r>
            <a:r>
              <a:rPr lang="nl-NL"/>
              <a:t> Nature Cambodia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6E272-567D-D925-712C-FB19D1AF6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Cambodja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03812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42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7ED19D-0C66-D584-38ED-ADC3A5B48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Amnesty Trade Gothic"/>
              </a:rPr>
              <a:t>Kies de personen waarvoor jij wilt schrijven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NL" dirty="0">
                <a:latin typeface="Amnesty Trade Gothic"/>
              </a:rPr>
              <a:t>Gebruik een voorbeeldbrief of schrijf je eigen tekst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NL" dirty="0">
                <a:latin typeface="Amnesty Trade Gothic"/>
              </a:rPr>
              <a:t>Of ga aan de slag met een groetenkaartje</a:t>
            </a:r>
          </a:p>
          <a:p>
            <a:r>
              <a:rPr lang="nl-NL" dirty="0">
                <a:latin typeface="Amnesty Trade Gothic"/>
              </a:rPr>
              <a:t>En schrijven maar!</a:t>
            </a:r>
            <a:endParaRPr lang="en-NL" dirty="0">
              <a:latin typeface="Amnesty Trade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C4E021-26F3-1A24-71B9-26166AD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Tijd om te schrijven!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6830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72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BCA8F1-0E39-813E-4B27-52300F638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Hoe werkt Write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Rights</a:t>
            </a:r>
            <a:r>
              <a:rPr lang="nl-NL"/>
              <a:t>?</a:t>
            </a:r>
          </a:p>
          <a:p>
            <a:r>
              <a:rPr lang="nl-NL"/>
              <a:t>Wat is de impact?</a:t>
            </a:r>
          </a:p>
          <a:p>
            <a:r>
              <a:rPr lang="nl-NL"/>
              <a:t>De mensen voor wie we schrijven</a:t>
            </a:r>
          </a:p>
          <a:p>
            <a:r>
              <a:rPr lang="nl-NL"/>
              <a:t>De universele verklaring van de Rechten van de Mens</a:t>
            </a:r>
          </a:p>
          <a:p>
            <a:endParaRPr lang="nl-NL"/>
          </a:p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7D475C-2080-5CFF-3C2D-1362F6DB7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mnesty Trade Gothic Cn"/>
              </a:rPr>
              <a:t>Programma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C29E0-60B5-72E9-7B43-56C2388D4A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45777" y="1821907"/>
            <a:ext cx="4358974" cy="341632"/>
          </a:xfrm>
        </p:spPr>
        <p:txBody>
          <a:bodyPr/>
          <a:lstStyle/>
          <a:p>
            <a:r>
              <a:rPr lang="nl-NL">
                <a:solidFill>
                  <a:srgbClr val="000000"/>
                </a:solidFill>
                <a:latin typeface="Amnesty Trade Gothic Cn"/>
              </a:rPr>
              <a:t>Wat gaan we doen vandaag?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8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9B6FD4-2681-6EAC-4B78-3778BFC6F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94ED08-FDA4-89A1-1441-E91143A5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51" y="1267269"/>
            <a:ext cx="6079278" cy="452432"/>
          </a:xfrm>
        </p:spPr>
        <p:txBody>
          <a:bodyPr/>
          <a:lstStyle/>
          <a:p>
            <a:r>
              <a:rPr lang="nl-NL"/>
              <a:t>Hoe werkt Write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Rights</a:t>
            </a:r>
            <a:r>
              <a:rPr lang="nl-NL"/>
              <a:t>?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C7E4F-4BB9-3760-78B1-F9CA5BEA3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951" y="1719014"/>
            <a:ext cx="4358974" cy="341632"/>
          </a:xfrm>
        </p:spPr>
        <p:txBody>
          <a:bodyPr/>
          <a:lstStyle/>
          <a:p>
            <a:r>
              <a:rPr lang="nl-NL" dirty="0">
                <a:latin typeface="Amnesty Trade Gothic Cn"/>
                <a:hlinkClick r:id="rId3"/>
              </a:rPr>
              <a:t> In het kort</a:t>
            </a:r>
            <a:endParaRPr lang="en-US" dirty="0">
              <a:latin typeface="Amnesty Trade Gothic Cn"/>
            </a:endParaRP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60929818-A861-0B98-F030-3D48381C6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51" y="2272434"/>
            <a:ext cx="7912963" cy="40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4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6B4163-95AF-9CCA-7C55-0917FC386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777" y="1865071"/>
            <a:ext cx="6268271" cy="40105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Amnesty Trade Gothic"/>
              </a:rPr>
              <a:t>In 2024 schreven we</a:t>
            </a:r>
          </a:p>
          <a:p>
            <a:pPr lvl="1"/>
            <a:r>
              <a:rPr lang="nl-NL">
                <a:latin typeface="Amnesty Trade Gothic"/>
              </a:rPr>
              <a:t>108.549 brieven en kaarten </a:t>
            </a:r>
          </a:p>
          <a:p>
            <a:pPr lvl="1"/>
            <a:r>
              <a:rPr lang="nl-NL">
                <a:latin typeface="Amnesty Trade Gothic"/>
              </a:rPr>
              <a:t>Op 565 locaties</a:t>
            </a:r>
            <a:br>
              <a:rPr lang="nl-NL">
                <a:latin typeface="Amnesty Trade Gothic"/>
              </a:rPr>
            </a:br>
            <a:endParaRPr lang="nl-NL"/>
          </a:p>
          <a:p>
            <a:r>
              <a:rPr lang="nl-NL">
                <a:latin typeface="Amnesty Trade Gothic"/>
              </a:rPr>
              <a:t>Dit heeft er (mede) toe geleid dat</a:t>
            </a:r>
            <a:endParaRPr lang="nl-NL"/>
          </a:p>
          <a:p>
            <a:pPr lvl="1"/>
            <a:r>
              <a:rPr lang="nl-NL" err="1">
                <a:latin typeface="Amnesty Trade Gothic"/>
              </a:rPr>
              <a:t>Neth</a:t>
            </a:r>
            <a:r>
              <a:rPr lang="nl-NL">
                <a:latin typeface="Amnesty Trade Gothic"/>
              </a:rPr>
              <a:t> </a:t>
            </a:r>
            <a:r>
              <a:rPr lang="nl-NL" err="1">
                <a:latin typeface="Amnesty Trade Gothic"/>
              </a:rPr>
              <a:t>Nahara</a:t>
            </a:r>
            <a:r>
              <a:rPr lang="nl-NL">
                <a:latin typeface="Amnesty Trade Gothic"/>
              </a:rPr>
              <a:t> uit Angola weer vrij en thuis is</a:t>
            </a:r>
          </a:p>
          <a:p>
            <a:pPr lvl="1"/>
            <a:r>
              <a:rPr lang="nl-NL"/>
              <a:t>Professor </a:t>
            </a:r>
            <a:r>
              <a:rPr lang="nl-NL" err="1"/>
              <a:t>Şebnem</a:t>
            </a:r>
            <a:r>
              <a:rPr lang="nl-NL"/>
              <a:t> </a:t>
            </a:r>
            <a:r>
              <a:rPr lang="nl-NL" err="1"/>
              <a:t>Korur</a:t>
            </a:r>
            <a:r>
              <a:rPr lang="nl-NL"/>
              <a:t> </a:t>
            </a:r>
            <a:r>
              <a:rPr lang="nl-NL" err="1"/>
              <a:t>Financi</a:t>
            </a:r>
            <a:r>
              <a:rPr lang="nl-NL"/>
              <a:t> is vrijgesproken</a:t>
            </a:r>
          </a:p>
          <a:p>
            <a:pPr lvl="1"/>
            <a:r>
              <a:rPr lang="nl-NL" err="1"/>
              <a:t>Rocky</a:t>
            </a:r>
            <a:r>
              <a:rPr lang="nl-NL"/>
              <a:t> Meyers’ doodstraf is omgezet</a:t>
            </a:r>
          </a:p>
          <a:p>
            <a:pPr lvl="1"/>
            <a:endParaRPr lang="nl-NL"/>
          </a:p>
          <a:p>
            <a:pPr lvl="1"/>
            <a:endParaRPr lang="nl-NL"/>
          </a:p>
          <a:p>
            <a:pPr lvl="1"/>
            <a:endParaRPr lang="nl-NL"/>
          </a:p>
          <a:p>
            <a:pPr marL="457200" lvl="1" indent="0">
              <a:buNone/>
            </a:pPr>
            <a:endParaRPr lang="nl-NL"/>
          </a:p>
          <a:p>
            <a:pPr lvl="1"/>
            <a:endParaRPr lang="nl-NL"/>
          </a:p>
          <a:p>
            <a:pPr lvl="1"/>
            <a:endParaRPr lang="nl-NL"/>
          </a:p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0D069F-F610-6394-8F2B-08A3C6F95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777" y="680163"/>
            <a:ext cx="6079278" cy="452432"/>
          </a:xfrm>
        </p:spPr>
        <p:txBody>
          <a:bodyPr/>
          <a:lstStyle/>
          <a:p>
            <a:r>
              <a:rPr lang="nl-NL">
                <a:latin typeface="Amnesty Trade Gothic Cn"/>
              </a:rPr>
              <a:t>Impact</a:t>
            </a:r>
            <a:endParaRPr lang="en-NL">
              <a:latin typeface="Amnesty Trade Gothic Cn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771EE-AD95-CF4B-6566-FAC9F6900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45777" y="1126041"/>
            <a:ext cx="4358974" cy="341632"/>
          </a:xfrm>
        </p:spPr>
        <p:txBody>
          <a:bodyPr/>
          <a:lstStyle/>
          <a:p>
            <a:r>
              <a:rPr lang="nl-NL"/>
              <a:t>Wat bereiken we met Write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Rights</a:t>
            </a:r>
            <a:r>
              <a:rPr lang="nl-NL"/>
              <a:t>?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4662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CA286-9A2C-0F95-93CE-C34E3633E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0F206421-8870-755F-9D1E-17F29C459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938" y="2542437"/>
            <a:ext cx="6269037" cy="29605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6073D5-FD2C-28AD-56D9-458007E3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mnesty Trade Gothic Cn"/>
              </a:rPr>
              <a:t>Brieven schrijven werkt!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A4777-6907-EAE0-49CD-60BA6A78B4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>
                <a:latin typeface="Amnesty Trade Gothic Cn"/>
                <a:hlinkClick r:id="rId4"/>
              </a:rPr>
              <a:t>Teodora kwam vrij!</a:t>
            </a:r>
            <a:endParaRPr lang="en-NL" dirty="0">
              <a:latin typeface="Amnesty Trade Gothic Cn"/>
            </a:endParaRPr>
          </a:p>
        </p:txBody>
      </p:sp>
    </p:spTree>
    <p:extLst>
      <p:ext uri="{BB962C8B-B14F-4D97-AF65-F5344CB8AC3E}">
        <p14:creationId xmlns:p14="http://schemas.microsoft.com/office/powerpoint/2010/main" val="75641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BFCC1C-3DEF-C56F-21DC-B3DEDCF81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nl-NL" err="1"/>
              <a:t>Ellinor</a:t>
            </a:r>
            <a:r>
              <a:rPr lang="nl-NL"/>
              <a:t> komt op voor de rechten van haar gemeenschap, de Sámi in Noorwegen</a:t>
            </a:r>
          </a:p>
          <a:p>
            <a:r>
              <a:rPr lang="nl-NL"/>
              <a:t>Noorse overheid wil honderden windturbines en wegen bouwen op zomerweiden</a:t>
            </a:r>
          </a:p>
          <a:p>
            <a:r>
              <a:rPr lang="nl-NL"/>
              <a:t>Dit bedreigt rendierroutes, het landschap en Sámi-cultuur ernstig</a:t>
            </a:r>
          </a:p>
          <a:p>
            <a:r>
              <a:rPr lang="nl-NL">
                <a:latin typeface="Amnesty Trade Gothic"/>
              </a:rPr>
              <a:t>Windpark draagt niet bij aan duurzame energie, maar verlengt fossiele brandstofexport</a:t>
            </a:r>
          </a:p>
          <a:p>
            <a:r>
              <a:rPr lang="nl-NL"/>
              <a:t>Roep Noorwegen op om de rechten van de Sámi te beschermen.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38B01E-768F-C8B6-2AAD-5A1EC1C17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Ellinor</a:t>
            </a:r>
            <a:r>
              <a:rPr lang="nl-NL"/>
              <a:t> </a:t>
            </a:r>
            <a:r>
              <a:rPr lang="nl-NL" err="1"/>
              <a:t>Guttorm</a:t>
            </a:r>
            <a:r>
              <a:rPr lang="nl-NL"/>
              <a:t> </a:t>
            </a:r>
            <a:r>
              <a:rPr lang="nl-NL" err="1"/>
              <a:t>Utsi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8CB76-F64D-4AEB-6697-11E3AB021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Noorwegen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994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49D16D-8B00-1562-EC33-8BC64CF60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1"/>
            <a:ext cx="6027344" cy="382753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nl-NL" dirty="0">
                <a:latin typeface="Amnesty Trade Gothic"/>
              </a:rPr>
              <a:t>Gevlucht door droogte en hongernood door klimaat verandering</a:t>
            </a:r>
          </a:p>
          <a:p>
            <a:r>
              <a:rPr lang="nl-NL" dirty="0">
                <a:latin typeface="Amnesty Trade Gothic"/>
              </a:rPr>
              <a:t>Hij en zijn gezin leven nu in een kamp met slechte huizen, gebrek aan schoon water en gevaarlijke krokodillen</a:t>
            </a:r>
          </a:p>
          <a:p>
            <a:r>
              <a:rPr lang="nl-NL" dirty="0">
                <a:latin typeface="Amnesty Trade Gothic"/>
              </a:rPr>
              <a:t>Kamp overstroomt vaak, voedsel en medische zorg zijn schaars</a:t>
            </a:r>
          </a:p>
          <a:p>
            <a:r>
              <a:rPr lang="nl-NL" dirty="0" err="1">
                <a:latin typeface="Amnesty Trade Gothic"/>
              </a:rPr>
              <a:t>Damisoa</a:t>
            </a:r>
            <a:r>
              <a:rPr lang="nl-NL" dirty="0">
                <a:latin typeface="Amnesty Trade Gothic"/>
              </a:rPr>
              <a:t> zet zich als locatiebeheerder </a:t>
            </a:r>
            <a:r>
              <a:rPr lang="nl-NL" dirty="0" err="1">
                <a:latin typeface="Amnesty Trade Gothic"/>
              </a:rPr>
              <a:t>overmoeibaar</a:t>
            </a:r>
            <a:r>
              <a:rPr lang="nl-NL" dirty="0">
                <a:latin typeface="Amnesty Trade Gothic"/>
              </a:rPr>
              <a:t> in voor kampbewoners</a:t>
            </a:r>
          </a:p>
          <a:p>
            <a:r>
              <a:rPr lang="nl-NL" dirty="0">
                <a:latin typeface="Amnesty Trade Gothic"/>
              </a:rPr>
              <a:t>De overheid faalt in het bieden van voldoende hulp en bescherming</a:t>
            </a:r>
          </a:p>
          <a:p>
            <a:r>
              <a:rPr lang="nl-NL" dirty="0">
                <a:latin typeface="Amnesty Trade Gothic"/>
              </a:rPr>
              <a:t>Roep de autoriteiten van </a:t>
            </a:r>
            <a:r>
              <a:rPr lang="nl-NL" dirty="0" err="1">
                <a:latin typeface="Amnesty Trade Gothic"/>
              </a:rPr>
              <a:t>Madagascar</a:t>
            </a:r>
            <a:r>
              <a:rPr lang="nl-NL" dirty="0">
                <a:latin typeface="Amnesty Trade Gothic"/>
              </a:rPr>
              <a:t> op om mensen goede hulp te geven</a:t>
            </a:r>
          </a:p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8053A4-4E77-98E1-5E65-B0A424087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Damisoa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4F6C1-AE8B-2341-4C1F-E9E5F8A1ED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>
                <a:latin typeface="Amnesty Trade Gothic Cn"/>
              </a:rPr>
              <a:t>Madagaskar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6976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8D3756-BEA7-EA6F-FF41-D94B1103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/>
              <a:t>Jonge vrouwen vechten tegen gasfakkels die hun leegomgeving vervuilen</a:t>
            </a:r>
          </a:p>
          <a:p>
            <a:r>
              <a:rPr lang="nl-NL"/>
              <a:t>Wonnen een rechtszaak om het affakkelen te stoppen, maar de staat negeert de uitspraak</a:t>
            </a:r>
          </a:p>
          <a:p>
            <a:r>
              <a:rPr lang="nl-NL"/>
              <a:t>Leven onder intimidatie, geweld en aanslagen vanwege hun activisme</a:t>
            </a:r>
          </a:p>
          <a:p>
            <a:r>
              <a:rPr lang="nl-NL"/>
              <a:t>Roep Ecuador op om gasfakkels uit te bannen en klimaatverdedigers te beschermen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546628-4B1D-9B20-FF98-5F44E8A34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Guerreras</a:t>
            </a:r>
            <a:r>
              <a:rPr lang="nl-NL"/>
              <a:t> Por La </a:t>
            </a:r>
            <a:r>
              <a:rPr lang="nl-NL" err="1"/>
              <a:t>Amazonía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80178-F41C-9C20-58C2-C27FDBD4D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Ecuador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477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A549C7-667A-4D06-DB81-F888B90D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1"/>
            <a:ext cx="6027344" cy="3939825"/>
          </a:xfrm>
        </p:spPr>
        <p:txBody>
          <a:bodyPr>
            <a:normAutofit fontScale="85000" lnSpcReduction="10000"/>
          </a:bodyPr>
          <a:lstStyle/>
          <a:p>
            <a:r>
              <a:rPr lang="nl-NL"/>
              <a:t>Streed vreedzaam tegen verwoestende mijnbouw in Honduras</a:t>
            </a:r>
          </a:p>
          <a:p>
            <a:r>
              <a:rPr lang="nl-NL"/>
              <a:t>Voerde actie voor bescherming van natuur en water in een nationaal park</a:t>
            </a:r>
          </a:p>
          <a:p>
            <a:r>
              <a:rPr lang="nl-NL"/>
              <a:t>Vermoord in 2024, op 46-jarige leeftijd. De opdrachtgevers zijn nog steeds vrij</a:t>
            </a:r>
          </a:p>
          <a:p>
            <a:r>
              <a:rPr lang="nl-NL"/>
              <a:t>Honduras is wereldwijd het gevaarlijkste land voor milieuactivisten</a:t>
            </a:r>
          </a:p>
          <a:p>
            <a:r>
              <a:rPr lang="nl-NL"/>
              <a:t>Roep de procureur-generaal van Honduras op om snel en onafhankelijk onderzoek te doen naar de moord op Juan López</a:t>
            </a:r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F9DE4A-947E-1127-C5A4-9658A2B6D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Juan López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49838-94FC-0BAA-7F2B-5B83278AC7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Honduras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9651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NI53_Write_For_Rights_Presentatie_Template_2025" id="{8F99DA9D-B1CF-6F41-BCCD-2033EEB30EF5}" vid="{E6FC5BAD-DE3E-4841-A71E-68E4C39356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06E9711FE5E419F4E1176E551A75A" ma:contentTypeVersion="18" ma:contentTypeDescription="Create a new document." ma:contentTypeScope="" ma:versionID="437c173754fc066fd3e8f8e1333d3805">
  <xsd:schema xmlns:xsd="http://www.w3.org/2001/XMLSchema" xmlns:xs="http://www.w3.org/2001/XMLSchema" xmlns:p="http://schemas.microsoft.com/office/2006/metadata/properties" xmlns:ns2="e3ef6810-5edc-4010-8ac5-5662b8b9199d" xmlns:ns3="bf249ecd-6919-40e3-99b7-13f982a6b9db" xmlns:ns4="138e79af-97e9-467e-b691-fc96845a5065" targetNamespace="http://schemas.microsoft.com/office/2006/metadata/properties" ma:root="true" ma:fieldsID="d2ccfbfff2c1d69faff35720a4352b93" ns2:_="" ns3:_="" ns4:_="">
    <xsd:import namespace="e3ef6810-5edc-4010-8ac5-5662b8b9199d"/>
    <xsd:import namespace="bf249ecd-6919-40e3-99b7-13f982a6b9db"/>
    <xsd:import namespace="138e79af-97e9-467e-b691-fc96845a50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f6810-5edc-4010-8ac5-5662b8b91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98aaf55-db08-4835-90a1-c58ae7bb5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49ecd-6919-40e3-99b7-13f982a6b9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e79af-97e9-467e-b691-fc96845a506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8606193-9bce-4d81-a2d2-55b298fc90b5}" ma:internalName="TaxCatchAll" ma:showField="CatchAllData" ma:web="bf249ecd-6919-40e3-99b7-13f982a6b9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ef6810-5edc-4010-8ac5-5662b8b9199d">
      <Terms xmlns="http://schemas.microsoft.com/office/infopath/2007/PartnerControls"/>
    </lcf76f155ced4ddcb4097134ff3c332f>
    <TaxCatchAll xmlns="138e79af-97e9-467e-b691-fc96845a5065" xsi:nil="true"/>
  </documentManagement>
</p:properties>
</file>

<file path=customXml/itemProps1.xml><?xml version="1.0" encoding="utf-8"?>
<ds:datastoreItem xmlns:ds="http://schemas.openxmlformats.org/officeDocument/2006/customXml" ds:itemID="{9E6C9BF5-44E4-4389-9B76-55886481712E}">
  <ds:schemaRefs>
    <ds:schemaRef ds:uri="138e79af-97e9-467e-b691-fc96845a5065"/>
    <ds:schemaRef ds:uri="bf249ecd-6919-40e3-99b7-13f982a6b9db"/>
    <ds:schemaRef ds:uri="e3ef6810-5edc-4010-8ac5-5662b8b919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CF2F976-7A7B-45C6-AE0B-3766B88CB8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D0E9B9-8C7F-4FBD-844B-E0E964C048B9}">
  <ds:schemaRefs>
    <ds:schemaRef ds:uri="138e79af-97e9-467e-b691-fc96845a5065"/>
    <ds:schemaRef ds:uri="bf249ecd-6919-40e3-99b7-13f982a6b9db"/>
    <ds:schemaRef ds:uri="e3ef6810-5edc-4010-8ac5-5662b8b9199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ab085100-56a4-4662-94ad-723e9994b959}" enabled="1" method="Standard" siteId="{c2dbf829-378d-44c1-b47a-1c043924ddf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W4R 2025 - Presentatie Organisatoren INGEVULD</Template>
  <TotalTime>0</TotalTime>
  <Words>795</Words>
  <Application>Microsoft Office PowerPoint</Application>
  <PresentationFormat>Widescreen</PresentationFormat>
  <Paragraphs>102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Amnesty Trade Gothic</vt:lpstr>
      <vt:lpstr>Amnesty Trade Gothic Cn</vt:lpstr>
      <vt:lpstr>Aptos</vt:lpstr>
      <vt:lpstr>Arial</vt:lpstr>
      <vt:lpstr>Calibri</vt:lpstr>
      <vt:lpstr>Calibri Light</vt:lpstr>
      <vt:lpstr>Courier New</vt:lpstr>
      <vt:lpstr>Office Theme</vt:lpstr>
      <vt:lpstr>PowerPoint Presentation</vt:lpstr>
      <vt:lpstr>Programma</vt:lpstr>
      <vt:lpstr>Hoe werkt Write for Rights?</vt:lpstr>
      <vt:lpstr>Impact</vt:lpstr>
      <vt:lpstr>Brieven schrijven werkt!</vt:lpstr>
      <vt:lpstr>Ellinor Guttorm Utsi</vt:lpstr>
      <vt:lpstr>Damisoa</vt:lpstr>
      <vt:lpstr>Guerreras Por La Amazonía</vt:lpstr>
      <vt:lpstr>Juan López</vt:lpstr>
      <vt:lpstr>Sai Zaw Thaike</vt:lpstr>
      <vt:lpstr>Makhabat Tazhibek kyzy</vt:lpstr>
      <vt:lpstr>Saleh Diab</vt:lpstr>
      <vt:lpstr>Sonia Dahmani</vt:lpstr>
      <vt:lpstr>Unecebo Mboteni</vt:lpstr>
      <vt:lpstr>Mother Nature Cambodia</vt:lpstr>
      <vt:lpstr>PowerPoint Presentation</vt:lpstr>
      <vt:lpstr>Tijd om te schrijven!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Iris Bom</dc:creator>
  <cp:lastModifiedBy>Iris Bom</cp:lastModifiedBy>
  <cp:revision>41</cp:revision>
  <dcterms:created xsi:type="dcterms:W3CDTF">2025-10-16T08:21:03Z</dcterms:created>
  <dcterms:modified xsi:type="dcterms:W3CDTF">2025-10-20T13:28:45Z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0x010100B1F06E9711FE5E419F4E1176E551A75A</vt:lpwstr>
  </property>
  <property fmtid="{D5CDD505-2E9C-101B-9397-08002B2CF9AE}" pid="3" name="MediaServiceImageTags">
    <vt:lpwstr/>
  </property>
</Properties>
</file>