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66" r:id="rId6"/>
    <p:sldId id="26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9" r:id="rId16"/>
    <p:sldId id="300" r:id="rId17"/>
    <p:sldId id="301" r:id="rId18"/>
    <p:sldId id="302" r:id="rId19"/>
    <p:sldId id="303" r:id="rId20"/>
    <p:sldId id="297" r:id="rId21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FE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03"/>
    <p:restoredTop sz="96315"/>
  </p:normalViewPr>
  <p:slideViewPr>
    <p:cSldViewPr snapToGrid="0">
      <p:cViewPr>
        <p:scale>
          <a:sx n="64" d="100"/>
          <a:sy n="64" d="100"/>
        </p:scale>
        <p:origin x="1056" y="-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ED8E75-4E14-074C-A860-3847C092A278}" type="datetimeFigureOut">
              <a:rPr lang="en-NL" smtClean="0"/>
              <a:t>10/02/2024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9558-F89B-B245-8D69-5C4D8BFEAC1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18241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297DAD-0D4D-68CE-C948-B132E8632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2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2475A0-10FE-0A85-5DA0-68CE7CDC3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93802C55-655E-5A92-8481-FC7FF752D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34250530-C4EA-0C1F-C2FC-DB0B34A9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2278F5-411C-8308-2429-00C48689B8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6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8689058-3BED-E924-1720-240216774B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9822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6DFDE-BB87-EB01-AA89-ECF90602F2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05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107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1107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21107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2402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801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480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4801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7029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265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02650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2650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6390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B3816C-EBB4-E3FC-7AD6-DA567BBE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67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B704D8FF-4E19-A95B-52B5-97243775DE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57674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EFB9C-19C1-577D-2D8E-5E34C15D5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7674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6990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B54B6B-982A-E0F2-3E9C-52762D8221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88010A22-0851-AD6D-4688-79B12050A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397" y="4423558"/>
            <a:ext cx="5213268" cy="20781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>
              <a:defRPr sz="2500" b="1" i="0">
                <a:latin typeface="Amnesty Trade Gothic" panose="020B0503040303020004" pitchFamily="34" charset="77"/>
              </a:defRPr>
            </a:lvl1pPr>
          </a:lstStyle>
          <a:p>
            <a:r>
              <a:rPr lang="en-US"/>
              <a:t>Click to edit Master title style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971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5633607-09DE-DBC3-C0BA-F59415697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777" y="2364722"/>
            <a:ext cx="6268271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42B7233-B2CB-54C6-BD24-ACE69D525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5777" y="1368257"/>
            <a:ext cx="6079278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6BBF70C-CC2F-AC36-8DF0-C78981C48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45777" y="1820002"/>
            <a:ext cx="4358974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8112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5820F0-BBA3-6C18-C759-45C4B2E6C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F5BC8257-B3E8-F1C4-D694-A2EFF33FEA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15019B2-8D74-6E28-99DD-05AD5F5BDB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B97B844-AB95-B4ED-D95E-F0871F74D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169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7D9BD3-EABC-1A99-FEC1-DA482375C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BF3B9F5-30CC-FFD1-47DE-8283C251C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DE9D56E-C919-22D9-B57E-7931BF08F7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E6515A9-3666-F47F-203E-63EB3B4ED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31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9C7ADBE-96D1-98C3-29CC-0B7147165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A2CE5816-D61C-B7CB-CEB8-7D8100192E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2ED59239-3A43-3A3B-E9DD-5F7E03793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64C8DD-42DF-5B20-1662-5AC1A05290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161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EFF631-5C94-0AD9-AB34-94984142A87E}"/>
              </a:ext>
            </a:extLst>
          </p:cNvPr>
          <p:cNvSpPr txBox="1">
            <a:spLocks/>
          </p:cNvSpPr>
          <p:nvPr userDrawn="1"/>
        </p:nvSpPr>
        <p:spPr>
          <a:xfrm>
            <a:off x="549965" y="1036222"/>
            <a:ext cx="57415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bg1"/>
                </a:solidFill>
                <a:highlight>
                  <a:srgbClr val="000000"/>
                </a:highlight>
                <a:latin typeface="Amnesty Trade Gothic" panose="020B0503040303020004" pitchFamily="34" charset="77"/>
                <a:ea typeface="+mj-ea"/>
                <a:cs typeface="+mj-cs"/>
              </a:defRPr>
            </a:lvl1pPr>
          </a:lstStyle>
          <a:p>
            <a:endParaRPr lang="en-NL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0399F4-E907-8C9B-8CFD-ED2E10769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4" name="Picture 13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EF7CC4B0-B796-1993-3D08-6B286D8E8B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7CE8B40-A7C9-9EFA-B0EA-E50FD9D56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AC5AFE1-917F-5AC5-B460-DEA89105AC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1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CCFB83-DF8F-4BFE-34C2-E3878B39C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27C1772F-1D9F-07D4-FC2B-4AD270ACC9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1040C0EE-B633-7A79-85EB-CD13669205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A8F0081-A8CA-FC75-3447-7DE24F3BE9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67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92E46E-8D47-5A2D-B180-6D27CE9A7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600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88E8517-8D84-8344-7A05-BD8811D313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2600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678250E-3BE8-67E7-F2AE-F6151BCFB7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8951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3C8D8E-7B6F-2649-2C24-AD3B0F4A84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4999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142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2238DA-5788-51A0-D4C2-BD8CB6A10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5271647-3CA2-4C36-6959-5C571CE16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6704" y="2364722"/>
            <a:ext cx="6027344" cy="3315116"/>
          </a:xfrm>
        </p:spPr>
        <p:txBody>
          <a:bodyPr/>
          <a:lstStyle>
            <a:lvl1pPr>
              <a:defRPr>
                <a:latin typeface="Amnesty Trade Gothic" panose="020B0503040303020004" pitchFamily="34" charset="77"/>
              </a:defRPr>
            </a:lvl1pPr>
            <a:lvl2pPr>
              <a:defRPr>
                <a:latin typeface="Amnesty Trade Gothic" panose="020B0503040303020004" pitchFamily="34" charset="77"/>
              </a:defRPr>
            </a:lvl2pPr>
            <a:lvl3pPr>
              <a:defRPr>
                <a:latin typeface="Amnesty Trade Gothic" panose="020B0503040303020004" pitchFamily="34" charset="77"/>
              </a:defRPr>
            </a:lvl3pPr>
            <a:lvl4pPr>
              <a:defRPr>
                <a:latin typeface="Amnesty Trade Gothic" panose="020B0503040303020004" pitchFamily="34" charset="77"/>
              </a:defRPr>
            </a:lvl4pPr>
            <a:lvl5pPr>
              <a:defRPr>
                <a:latin typeface="Amnesty Trade Gothic" panose="020B0503040303020004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 dirty="0"/>
          </a:p>
        </p:txBody>
      </p:sp>
      <p:pic>
        <p:nvPicPr>
          <p:cNvPr id="13" name="Picture 12" descr="A black and yellow location pin&#10;&#10;Description automatically generated">
            <a:extLst>
              <a:ext uri="{FF2B5EF4-FFF2-40B4-BE49-F238E27FC236}">
                <a16:creationId xmlns:a16="http://schemas.microsoft.com/office/drawing/2014/main" id="{524E286F-5873-A3D6-565E-4F3B269DE4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86704" y="1810818"/>
            <a:ext cx="354214" cy="35081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97BA46F-92AF-6226-6215-81B0EB20C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93055" y="1368257"/>
            <a:ext cx="5832000" cy="452432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spAutoFit/>
          </a:bodyPr>
          <a:lstStyle>
            <a:lvl1pPr>
              <a:defRPr sz="2600" b="1" i="0">
                <a:solidFill>
                  <a:schemeClr val="bg1"/>
                </a:solidFill>
                <a:latin typeface="Amnesty Trade Gothic Cn" panose="020B0506040303020004" pitchFamily="34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NL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73565A7-30B1-BB52-0C67-96383B6848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59103" y="1820346"/>
            <a:ext cx="3845648" cy="341632"/>
          </a:xfrm>
          <a:solidFill>
            <a:srgbClr val="FFED00"/>
          </a:solidFill>
        </p:spPr>
        <p:txBody>
          <a:bodyPr wrap="square" anchor="ctr">
            <a:spAutoFit/>
          </a:bodyPr>
          <a:lstStyle>
            <a:lvl1pPr marL="0" indent="0" algn="l">
              <a:buNone/>
              <a:defRPr sz="1800" b="1" i="0">
                <a:latin typeface="Amnesty Trade Gothic Cn" panose="020B0506040303020004" pitchFamily="34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0139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222D2-A7D9-3C64-5FCA-31A49065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508B64-407C-67F6-6961-AAEFFFA51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E675E-A121-29B9-F8A6-9865DE8AC6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38A79-3171-214A-828E-C6E5D0E0B06B}" type="datetimeFigureOut">
              <a:rPr lang="en-NL" smtClean="0"/>
              <a:t>10/02/2024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B2BF4-DED3-713E-852E-C80F437E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C45EE5-0E67-E4B3-29F4-C32708CCD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2E6F4-A0A5-8A4B-A770-E5C014BFAA3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923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44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A7AE3E-4489-6FF7-C134-BA25418095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815E1E-9F23-0504-35CB-9C5A4FF97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8FD56-FD19-CC39-FF5A-C603261BFE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33097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E2BDB9-F860-A791-263F-F4DB9B6DA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BB09B-A7F4-C2A4-284D-8CE7ECE24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F8E7F-2FAF-1648-9F28-BC4CA275DB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741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894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0A0BEB-480E-3655-C76A-F0C3BD1D2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5D00E7-882F-BAD7-6E13-E0D2FD91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EB9D1-DB38-3C08-25E1-E7D6C44FB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256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7C97E4-2193-9C9C-B808-AF75A398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20B70C-85FA-9CC7-5A8E-25826A75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FD7999-6A1E-B279-D991-A8C0BAD0F9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28356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4A601E8-7534-3BB9-A69D-A65757C80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6439BF-5121-9837-2B60-FC986BC1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89807E-6BF9-3C0F-CDBE-465DB7DEC4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55804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75DF8F-69EB-45C2-1B0F-48376A99B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815A83-F942-3272-5950-00DB9DC45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513EA-4602-6405-1E47-818D4ED7F0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43566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2C42-964D-A9D9-CF5B-5FA654D4B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62931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A5BCA8-5A7C-B56D-9737-1DC6AE172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715C31-22B4-0A8C-C354-B179DBE9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C3854-4628-7953-7851-F061965FE3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5904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F832F2-5385-DA0B-B95A-D9AB9E7AD9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AD85AC-9E9D-032B-BFF7-59423F6B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5446B1-8144-F7FD-BF04-CD307F6617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16603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4C0A7C-2464-3E02-1E6A-84EA9A268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106C21-BDC6-798F-DF17-08E7285C4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B7E89-77D5-76F0-04EF-F2C0DBA852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7088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4023EA-57BA-47B3-5EC3-A4E2A0424A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3AE02D-5915-8380-0ED2-4504BA700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369DB1-6173-02B8-56BA-A711DBCB53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945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503BCA-B704-1174-8498-82D92DDFA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1DBF4A-4C22-CA8B-F0D8-44A84998A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5BC4AC-4287-8DDA-DDA4-51F66A8E21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5604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495B83-4E2C-8D41-9218-290797780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79659B-B036-F5B3-D1F2-B6E997416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3B78B-E124-6A01-F3A9-4659825CD5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7793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4009ED-8BA4-4DA8-B1A5-DB4E9A061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2733A4-9EDC-059A-E903-1A5AC994F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AAB40-23D1-B230-5B57-DAC62A488C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749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C675769-5B6E-ADFC-7659-2B5E4C68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62FF04-B41D-6376-E447-54E7F0F8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6FBD92-9EBF-106F-34B2-C4F72CCB2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135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MNI39_Write for rights_Presentation_2024" id="{1BDF7C39-CE31-3D41-9CFF-B030C46DE9D7}" vid="{AFF21AC7-4A16-874D-96ED-00C012BB6D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06E9711FE5E419F4E1176E551A75A" ma:contentTypeVersion="18" ma:contentTypeDescription="Create a new document." ma:contentTypeScope="" ma:versionID="437c173754fc066fd3e8f8e1333d3805">
  <xsd:schema xmlns:xsd="http://www.w3.org/2001/XMLSchema" xmlns:xs="http://www.w3.org/2001/XMLSchema" xmlns:p="http://schemas.microsoft.com/office/2006/metadata/properties" xmlns:ns2="e3ef6810-5edc-4010-8ac5-5662b8b9199d" xmlns:ns3="bf249ecd-6919-40e3-99b7-13f982a6b9db" xmlns:ns4="138e79af-97e9-467e-b691-fc96845a5065" targetNamespace="http://schemas.microsoft.com/office/2006/metadata/properties" ma:root="true" ma:fieldsID="d2ccfbfff2c1d69faff35720a4352b93" ns2:_="" ns3:_="" ns4:_="">
    <xsd:import namespace="e3ef6810-5edc-4010-8ac5-5662b8b9199d"/>
    <xsd:import namespace="bf249ecd-6919-40e3-99b7-13f982a6b9db"/>
    <xsd:import namespace="138e79af-97e9-467e-b691-fc96845a5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f6810-5edc-4010-8ac5-5662b8b91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98aaf55-db08-4835-90a1-c58ae7bb5e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49ecd-6919-40e3-99b7-13f982a6b9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e79af-97e9-467e-b691-fc96845a5065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8606193-9bce-4d81-a2d2-55b298fc90b5}" ma:internalName="TaxCatchAll" ma:showField="CatchAllData" ma:web="bf249ecd-6919-40e3-99b7-13f982a6b9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3ef6810-5edc-4010-8ac5-5662b8b9199d">
      <Terms xmlns="http://schemas.microsoft.com/office/infopath/2007/PartnerControls"/>
    </lcf76f155ced4ddcb4097134ff3c332f>
    <TaxCatchAll xmlns="138e79af-97e9-467e-b691-fc96845a5065" xsi:nil="true"/>
  </documentManagement>
</p:properties>
</file>

<file path=customXml/itemProps1.xml><?xml version="1.0" encoding="utf-8"?>
<ds:datastoreItem xmlns:ds="http://schemas.openxmlformats.org/officeDocument/2006/customXml" ds:itemID="{992A8961-0E13-4AC4-99DD-5F306834AE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A75CF74-CE00-4D6A-97B1-190C8B8FEB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ef6810-5edc-4010-8ac5-5662b8b9199d"/>
    <ds:schemaRef ds:uri="bf249ecd-6919-40e3-99b7-13f982a6b9db"/>
    <ds:schemaRef ds:uri="138e79af-97e9-467e-b691-fc96845a5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54D48C0-42A7-4FDB-B1B8-C9F981B42C4C}">
  <ds:schemaRefs>
    <ds:schemaRef ds:uri="http://schemas.microsoft.com/office/2006/metadata/properties"/>
    <ds:schemaRef ds:uri="http://schemas.microsoft.com/office/infopath/2007/PartnerControls"/>
    <ds:schemaRef ds:uri="e3ef6810-5edc-4010-8ac5-5662b8b9199d"/>
    <ds:schemaRef ds:uri="138e79af-97e9-467e-b691-fc96845a5065"/>
  </ds:schemaRefs>
</ds:datastoreItem>
</file>

<file path=docMetadata/LabelInfo.xml><?xml version="1.0" encoding="utf-8"?>
<clbl:labelList xmlns:clbl="http://schemas.microsoft.com/office/2020/mipLabelMetadata">
  <clbl:label id="{ab085100-56a4-4662-94ad-723e9994b959}" enabled="1" method="Standard" siteId="{c2dbf829-378d-44c1-b47a-1c043924ddf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AMNI46_Write for rights_Presentation_2024_Template</Template>
  <TotalTime>1</TotalTime>
  <Words>0</Words>
  <Application>Microsoft Office PowerPoint</Application>
  <PresentationFormat>Breedbeeld</PresentationFormat>
  <Paragraphs>0</Paragraphs>
  <Slides>17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Ilja Bastiaansen</dc:creator>
  <cp:lastModifiedBy>Ilja Bastiaansen</cp:lastModifiedBy>
  <cp:revision>3</cp:revision>
  <dcterms:created xsi:type="dcterms:W3CDTF">2024-10-01T12:08:02Z</dcterms:created>
  <dcterms:modified xsi:type="dcterms:W3CDTF">2024-10-02T11:23:27Z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0x010100B1F06E9711FE5E419F4E1176E551A75A</vt:lpwstr>
  </property>
</Properties>
</file>