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08" r:id="rId6"/>
    <p:sldId id="310" r:id="rId7"/>
    <p:sldId id="311" r:id="rId8"/>
    <p:sldId id="309" r:id="rId9"/>
    <p:sldId id="31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F708A-91E4-7224-9781-DF843AB5E0D8}" v="56" dt="2023-12-08T10:16:53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281"/>
  </p:normalViewPr>
  <p:slideViewPr>
    <p:cSldViewPr snapToGrid="0">
      <p:cViewPr varScale="1">
        <p:scale>
          <a:sx n="56" d="100"/>
          <a:sy n="56" d="100"/>
        </p:scale>
        <p:origin x="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C19D3-2616-696A-2D63-E51EECFA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9AE49D-9AEB-D294-837E-4DC9EB64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8C8F2-9769-F030-C7EE-E54BF59F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B185E0-E457-5AB3-BE0D-D2155116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5824D9-A7C3-4255-A21A-69764FE8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CCBC7-2344-A531-AF6A-31C1DD9B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625315-4394-D651-ABC0-FF186BE7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D9284-27AE-A64E-B45C-5A20E450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2D878-6214-5B28-AC2A-DDC39140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4F0B6C-E856-26B8-4492-7D5503C3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6E63C5-943F-5DE2-617F-92B3B3E55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F6E7D9-0266-2FEF-4756-11E08E159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794842-3CC4-E007-1F2C-34A39DC5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8CC7EF-1BB3-702B-0D3F-7CF7C927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BF5A1F-B728-F2E5-D8AD-AA9740E6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4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8889A-4718-D4F5-BFF6-F69FB0CA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1F50EA-46EF-1634-97DF-B00FFCEE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51F399-E771-575A-259F-719121BE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09CDF5-5AB9-3FB3-6152-ABC243E2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31BDC2-2062-EA01-3EE2-8BA2AC46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7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E5C3D-558D-F55B-B2A8-856C4EB7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8C4B31-38CB-E4FA-2CDF-CA4E4F8A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2B78C-1ADF-8C53-6C27-FF3AED7E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8A655-E220-1184-F397-13B922A4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A5AEC-4695-5ED3-661C-62B31D0D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44910-7592-9B26-CFB0-AB6F3390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AA9DF2-661D-9F18-89DD-B81FDD251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4BF858-99AF-EE7E-EC87-A930E250F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C641E3-6C99-E16F-EFB1-F0011C6F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B3350B-2B45-8AA9-9DE7-7C47894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CF9430-B7F6-44A1-469A-6D4E6C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7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9E424-B713-4DAC-4F25-E45FCC0E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EBFEB-8148-BF4D-ED4F-915414504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49F247-2E54-6580-DB6D-1A9486C6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7FD124-F97F-DFD8-45D4-0EDD4923F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306ED4-4BF2-8F8A-1395-673448473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1C4EF0-53A2-7A9A-FB22-5CCE139E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23E371-C683-C025-C9F4-129783EB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016F93-C888-36B7-C952-EB93F0CA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7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8013F-D474-E234-84FE-14DF5AAB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986475-F7BD-EB49-84CD-F75D11E1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A1B035-B65F-E76C-6E19-C3AA4BAF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EB79B9-FB7F-C6F9-6E66-D6537482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F8B1A5-7D19-D209-71D9-CBF90EE6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AA35B4-EB6F-CAA0-2DF2-1C64CC75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D7308-9C31-4569-B237-3CAD9E00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09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2EE1B-DA26-1E99-E8F5-D1D95578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FB761-F8D5-1A71-C8DC-83B11CF0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2D0F66-0230-82CB-B727-96F7170B8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8C041A-1CC2-A2E1-0AD8-FBCDD000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65DC6-C763-0227-26AE-339102E4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239625-AF25-38D6-61FE-300ECD04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8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0B3CA-2CBE-8994-DA6F-7C6F9FD5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C5C91D-3CB8-3E5A-1C33-81D2C6A54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BFC9C6-60D1-82C9-3E60-3BFA8D670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2C3410-3EF2-D1F8-D334-860E431A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72F4E8-D496-DCA7-EE42-8471C7F9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010E7B-7753-AA4F-0109-440ACBCC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1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A791FC-BCF5-158E-4CEF-9CCFC536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0BF8A3-4FB2-24BE-2993-B0331169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D5A15-BAAC-2398-A698-7F3379EC9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9573-8725-B14A-8A54-AD330BD34534}" type="datetimeFigureOut">
              <a:rPr lang="nl-NL" smtClean="0"/>
              <a:t>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7136E6-838A-F24B-E571-04D5E2822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D89C35-59E0-FC5B-5A40-CAAB52534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C9E16-3A51-2F40-87F5-93C100A17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inkla@iss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91266-1216-CED4-B8FE-DED8ABD8F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5D71F9-E9FE-E6B1-5214-1D9ACD80D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680A11-5476-9EEA-EFF7-0162930D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admap Team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1122631"/>
            <a:ext cx="3245666" cy="5030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1067" y="5952772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Peer Counsellors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6960" y="1"/>
            <a:ext cx="7543800" cy="1450757"/>
          </a:xfrm>
        </p:spPr>
        <p:txBody>
          <a:bodyPr/>
          <a:lstStyle/>
          <a:p>
            <a:r>
              <a:rPr lang="en-US" b="1" dirty="0"/>
              <a:t>Who we are?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1D687-5C24-724A-95A9-786A90B4ACAC}"/>
              </a:ext>
            </a:extLst>
          </p:cNvPr>
          <p:cNvSpPr txBox="1"/>
          <p:nvPr/>
        </p:nvSpPr>
        <p:spPr>
          <a:xfrm>
            <a:off x="2414254" y="5952772"/>
            <a:ext cx="237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In-house counsellors</a:t>
            </a:r>
          </a:p>
        </p:txBody>
      </p:sp>
      <p:pic>
        <p:nvPicPr>
          <p:cNvPr id="4" name="Content Placeholder 3" descr="Peer Counsellors 2019-202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08" t="7962" r="-19136" b="-15166"/>
          <a:stretch/>
        </p:blipFill>
        <p:spPr>
          <a:xfrm>
            <a:off x="2301240" y="705173"/>
            <a:ext cx="8321676" cy="6000750"/>
          </a:xfrm>
        </p:spPr>
      </p:pic>
    </p:spTree>
    <p:extLst>
      <p:ext uri="{BB962C8B-B14F-4D97-AF65-F5344CB8AC3E}">
        <p14:creationId xmlns:p14="http://schemas.microsoft.com/office/powerpoint/2010/main" val="367403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D4E0BB-E6F9-1329-7E76-4583FF3C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43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9A26E5-FEB0-6765-0316-D11EFE40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0"/>
            <a:ext cx="88011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C3AC3E5-6413-4C2A-BF2B-C040CB3F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92" y="-3651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15E54-45B5-1AE2-E8EF-6C28AE93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4161D-51B0-B56E-5167-52BEEF1F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Zowel het netwerk van vertrouwenspersonen (bij het ISS en bij de EUR) als de groep student peer counselors spelen als cultuurdragers een belangrijke rol bij de cultuurverandering binnen de organisatie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Meer informatie? Neem contact op met: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Lucie </a:t>
            </a:r>
            <a:r>
              <a:rPr lang="nl-NL" dirty="0" err="1">
                <a:cs typeface="Calibri"/>
              </a:rPr>
              <a:t>Dinkla</a:t>
            </a:r>
            <a:r>
              <a:rPr lang="nl-NL" dirty="0">
                <a:cs typeface="Calibri"/>
              </a:rPr>
              <a:t>: </a:t>
            </a:r>
            <a:r>
              <a:rPr lang="nl-NL" dirty="0"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dinkla@iss.nl</a:t>
            </a:r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Martin Blok: </a:t>
            </a:r>
            <a:r>
              <a:rPr lang="nl-NL" u="sng" dirty="0">
                <a:cs typeface="Calibri"/>
              </a:rPr>
              <a:t>martinblok@me.</a:t>
            </a:r>
            <a:r>
              <a:rPr lang="nl-NL" u="sng" dirty="0">
                <a:latin typeface="Calibri"/>
                <a:cs typeface="Calibri"/>
              </a:rPr>
              <a:t>com</a:t>
            </a:r>
            <a:r>
              <a:rPr lang="nl-NL" u="sng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0173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2cf7a4-7e7d-4d6d-aa07-4655b0048ccd">
      <Terms xmlns="http://schemas.microsoft.com/office/infopath/2007/PartnerControls"/>
    </lcf76f155ced4ddcb4097134ff3c332f>
    <TaxCatchAll xmlns="138e79af-97e9-467e-b691-fc96845a50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048A56229C44680E08714211C779C" ma:contentTypeVersion="17" ma:contentTypeDescription="Create a new document." ma:contentTypeScope="" ma:versionID="002dcc3fbd15544e125382cd18ac0bb9">
  <xsd:schema xmlns:xsd="http://www.w3.org/2001/XMLSchema" xmlns:xs="http://www.w3.org/2001/XMLSchema" xmlns:p="http://schemas.microsoft.com/office/2006/metadata/properties" xmlns:ns2="d72cf7a4-7e7d-4d6d-aa07-4655b0048ccd" xmlns:ns3="c5aacda3-8078-4111-bd9a-4726f4918c37" xmlns:ns4="138e79af-97e9-467e-b691-fc96845a5065" targetNamespace="http://schemas.microsoft.com/office/2006/metadata/properties" ma:root="true" ma:fieldsID="af7508e1578e04e4a8ef34c53e2cb45e" ns2:_="" ns3:_="" ns4:_="">
    <xsd:import namespace="d72cf7a4-7e7d-4d6d-aa07-4655b0048ccd"/>
    <xsd:import namespace="c5aacda3-8078-4111-bd9a-4726f4918c37"/>
    <xsd:import namespace="138e79af-97e9-467e-b691-fc96845a5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cf7a4-7e7d-4d6d-aa07-4655b0048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8aaf55-db08-4835-90a1-c58ae7bb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acda3-8078-4111-bd9a-4726f4918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e79af-97e9-467e-b691-fc96845a506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1d52461-a9c8-4d44-9891-4815ead7a1ea}" ma:internalName="TaxCatchAll" ma:showField="CatchAllData" ma:web="c5aacda3-8078-4111-bd9a-4726f4918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46750-DA3C-4EBA-A2FA-9119052BE060}">
  <ds:schemaRefs>
    <ds:schemaRef ds:uri="http://schemas.microsoft.com/office/2006/metadata/properties"/>
    <ds:schemaRef ds:uri="http://schemas.microsoft.com/office/infopath/2007/PartnerControls"/>
    <ds:schemaRef ds:uri="d72cf7a4-7e7d-4d6d-aa07-4655b0048ccd"/>
    <ds:schemaRef ds:uri="138e79af-97e9-467e-b691-fc96845a5065"/>
  </ds:schemaRefs>
</ds:datastoreItem>
</file>

<file path=customXml/itemProps2.xml><?xml version="1.0" encoding="utf-8"?>
<ds:datastoreItem xmlns:ds="http://schemas.openxmlformats.org/officeDocument/2006/customXml" ds:itemID="{353AAE4F-972B-4BB6-89FF-3F60EF8BEB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F20C8-5976-448F-9DCD-56765107F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cf7a4-7e7d-4d6d-aa07-4655b0048ccd"/>
    <ds:schemaRef ds:uri="c5aacda3-8078-4111-bd9a-4726f4918c37"/>
    <ds:schemaRef ds:uri="138e79af-97e9-467e-b691-fc96845a5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40</Words>
  <Application>Microsoft Office PowerPoint</Application>
  <PresentationFormat>Breedbeeld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Who we are?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Blok</dc:creator>
  <cp:lastModifiedBy>Brigit Megens</cp:lastModifiedBy>
  <cp:revision>24</cp:revision>
  <dcterms:created xsi:type="dcterms:W3CDTF">2023-11-28T18:48:08Z</dcterms:created>
  <dcterms:modified xsi:type="dcterms:W3CDTF">2023-12-08T10:16:54Z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085100-56a4-4662-94ad-723e9994b959_Enabled">
    <vt:lpwstr>true</vt:lpwstr>
  </property>
  <property fmtid="{D5CDD505-2E9C-101B-9397-08002B2CF9AE}" pid="3" name="MSIP_Label_ab085100-56a4-4662-94ad-723e9994b959_SetDate">
    <vt:lpwstr>2023-11-29T09:56:52Z</vt:lpwstr>
  </property>
  <property fmtid="{D5CDD505-2E9C-101B-9397-08002B2CF9AE}" pid="4" name="MSIP_Label_ab085100-56a4-4662-94ad-723e9994b959_Method">
    <vt:lpwstr>Standard</vt:lpwstr>
  </property>
  <property fmtid="{D5CDD505-2E9C-101B-9397-08002B2CF9AE}" pid="5" name="MSIP_Label_ab085100-56a4-4662-94ad-723e9994b959_Name">
    <vt:lpwstr>ab085100-56a4-4662-94ad-723e9994b959</vt:lpwstr>
  </property>
  <property fmtid="{D5CDD505-2E9C-101B-9397-08002B2CF9AE}" pid="6" name="MSIP_Label_ab085100-56a4-4662-94ad-723e9994b959_SiteId">
    <vt:lpwstr>c2dbf829-378d-44c1-b47a-1c043924ddf3</vt:lpwstr>
  </property>
  <property fmtid="{D5CDD505-2E9C-101B-9397-08002B2CF9AE}" pid="7" name="MSIP_Label_ab085100-56a4-4662-94ad-723e9994b959_ActionId">
    <vt:lpwstr>3cc38072-3f40-4849-a31a-8abaabe114a1</vt:lpwstr>
  </property>
  <property fmtid="{D5CDD505-2E9C-101B-9397-08002B2CF9AE}" pid="8" name="MSIP_Label_ab085100-56a4-4662-94ad-723e9994b959_ContentBits">
    <vt:lpwstr>0</vt:lpwstr>
  </property>
  <property fmtid="{D5CDD505-2E9C-101B-9397-08002B2CF9AE}" pid="9" name="ContentTypeId">
    <vt:lpwstr>0x0101006D4048A56229C44680E08714211C779C</vt:lpwstr>
  </property>
  <property fmtid="{D5CDD505-2E9C-101B-9397-08002B2CF9AE}" pid="10" name="MediaServiceImageTags">
    <vt:lpwstr/>
  </property>
</Properties>
</file>