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48" r:id="rId5"/>
  </p:sldMasterIdLst>
  <p:sldIdLst>
    <p:sldId id="282" r:id="rId6"/>
    <p:sldId id="257" r:id="rId7"/>
    <p:sldId id="258" r:id="rId8"/>
    <p:sldId id="259" r:id="rId9"/>
    <p:sldId id="260" r:id="rId10"/>
    <p:sldId id="290" r:id="rId11"/>
    <p:sldId id="283"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85" r:id="rId28"/>
    <p:sldId id="276" r:id="rId29"/>
    <p:sldId id="286" r:id="rId30"/>
    <p:sldId id="277" r:id="rId31"/>
    <p:sldId id="287" r:id="rId32"/>
    <p:sldId id="278" r:id="rId33"/>
    <p:sldId id="288" r:id="rId34"/>
    <p:sldId id="279" r:id="rId35"/>
    <p:sldId id="289" r:id="rId36"/>
    <p:sldId id="280" r:id="rId37"/>
    <p:sldId id="281"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24E16-E4F2-AEC8-C053-9C294C52E2FC}" v="232" dt="2023-11-13T18:30:06.388"/>
    <p1510:client id="{D7A06639-0F97-2A16-AC0B-854E88E0A680}" v="5" dt="2023-11-20T09:57:54.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i Themmen" userId="S::j.themmen@amnesty.nl::ac7f71ae-c783-415e-bad0-bfabc4f67bd0" providerId="AD" clId="Web-{38C24E16-E4F2-AEC8-C053-9C294C52E2FC}"/>
    <pc:docChg chg="addSld delSld modSld sldOrd">
      <pc:chgData name="Joni Themmen" userId="S::j.themmen@amnesty.nl::ac7f71ae-c783-415e-bad0-bfabc4f67bd0" providerId="AD" clId="Web-{38C24E16-E4F2-AEC8-C053-9C294C52E2FC}" dt="2023-11-13T18:30:06.388" v="238" actId="14100"/>
      <pc:docMkLst>
        <pc:docMk/>
      </pc:docMkLst>
      <pc:sldChg chg="modSp">
        <pc:chgData name="Joni Themmen" userId="S::j.themmen@amnesty.nl::ac7f71ae-c783-415e-bad0-bfabc4f67bd0" providerId="AD" clId="Web-{38C24E16-E4F2-AEC8-C053-9C294C52E2FC}" dt="2023-11-13T18:25:36.601" v="117" actId="1076"/>
        <pc:sldMkLst>
          <pc:docMk/>
          <pc:sldMk cId="1447827505" sldId="260"/>
        </pc:sldMkLst>
        <pc:picChg chg="mod">
          <ac:chgData name="Joni Themmen" userId="S::j.themmen@amnesty.nl::ac7f71ae-c783-415e-bad0-bfabc4f67bd0" providerId="AD" clId="Web-{38C24E16-E4F2-AEC8-C053-9C294C52E2FC}" dt="2023-11-13T18:25:36.601" v="117" actId="1076"/>
          <ac:picMkLst>
            <pc:docMk/>
            <pc:sldMk cId="1447827505" sldId="260"/>
            <ac:picMk id="4" creationId="{0B7D2CAA-F9E1-AD96-1320-3C8E51B7DA70}"/>
          </ac:picMkLst>
        </pc:picChg>
      </pc:sldChg>
      <pc:sldChg chg="add del">
        <pc:chgData name="Joni Themmen" userId="S::j.themmen@amnesty.nl::ac7f71ae-c783-415e-bad0-bfabc4f67bd0" providerId="AD" clId="Web-{38C24E16-E4F2-AEC8-C053-9C294C52E2FC}" dt="2023-11-13T18:17:26.512" v="33"/>
        <pc:sldMkLst>
          <pc:docMk/>
          <pc:sldMk cId="1594038552" sldId="279"/>
        </pc:sldMkLst>
      </pc:sldChg>
      <pc:sldChg chg="addSp delSp modSp ord">
        <pc:chgData name="Joni Themmen" userId="S::j.themmen@amnesty.nl::ac7f71ae-c783-415e-bad0-bfabc4f67bd0" providerId="AD" clId="Web-{38C24E16-E4F2-AEC8-C053-9C294C52E2FC}" dt="2023-11-13T18:30:06.388" v="238" actId="14100"/>
        <pc:sldMkLst>
          <pc:docMk/>
          <pc:sldMk cId="1016240478" sldId="283"/>
        </pc:sldMkLst>
        <pc:spChg chg="mod">
          <ac:chgData name="Joni Themmen" userId="S::j.themmen@amnesty.nl::ac7f71ae-c783-415e-bad0-bfabc4f67bd0" providerId="AD" clId="Web-{38C24E16-E4F2-AEC8-C053-9C294C52E2FC}" dt="2023-11-13T18:23:30.723" v="58" actId="20577"/>
          <ac:spMkLst>
            <pc:docMk/>
            <pc:sldMk cId="1016240478" sldId="283"/>
            <ac:spMk id="2" creationId="{C47CE150-1A46-F535-DFD1-5B298F1C9FAE}"/>
          </ac:spMkLst>
        </pc:spChg>
        <pc:spChg chg="mod">
          <ac:chgData name="Joni Themmen" userId="S::j.themmen@amnesty.nl::ac7f71ae-c783-415e-bad0-bfabc4f67bd0" providerId="AD" clId="Web-{38C24E16-E4F2-AEC8-C053-9C294C52E2FC}" dt="2023-11-13T18:28:34.230" v="232" actId="20577"/>
          <ac:spMkLst>
            <pc:docMk/>
            <pc:sldMk cId="1016240478" sldId="283"/>
            <ac:spMk id="3" creationId="{69131833-A92B-D126-AEB4-387FBBA88142}"/>
          </ac:spMkLst>
        </pc:spChg>
        <pc:picChg chg="add del">
          <ac:chgData name="Joni Themmen" userId="S::j.themmen@amnesty.nl::ac7f71ae-c783-415e-bad0-bfabc4f67bd0" providerId="AD" clId="Web-{38C24E16-E4F2-AEC8-C053-9C294C52E2FC}" dt="2023-11-13T18:29:39.809" v="234"/>
          <ac:picMkLst>
            <pc:docMk/>
            <pc:sldMk cId="1016240478" sldId="283"/>
            <ac:picMk id="4" creationId="{AFAF83F1-1BEB-9403-A9C7-E847E885CC28}"/>
          </ac:picMkLst>
        </pc:picChg>
        <pc:picChg chg="mod">
          <ac:chgData name="Joni Themmen" userId="S::j.themmen@amnesty.nl::ac7f71ae-c783-415e-bad0-bfabc4f67bd0" providerId="AD" clId="Web-{38C24E16-E4F2-AEC8-C053-9C294C52E2FC}" dt="2023-11-13T18:29:54.810" v="236" actId="1076"/>
          <ac:picMkLst>
            <pc:docMk/>
            <pc:sldMk cId="1016240478" sldId="283"/>
            <ac:picMk id="5" creationId="{83A84158-C1E0-14ED-1E42-D68D1385BA9F}"/>
          </ac:picMkLst>
        </pc:picChg>
        <pc:picChg chg="add mod">
          <ac:chgData name="Joni Themmen" userId="S::j.themmen@amnesty.nl::ac7f71ae-c783-415e-bad0-bfabc4f67bd0" providerId="AD" clId="Web-{38C24E16-E4F2-AEC8-C053-9C294C52E2FC}" dt="2023-11-13T18:30:06.388" v="238" actId="14100"/>
          <ac:picMkLst>
            <pc:docMk/>
            <pc:sldMk cId="1016240478" sldId="283"/>
            <ac:picMk id="6" creationId="{57A954EA-03E7-149D-E423-5CFAEB3C7251}"/>
          </ac:picMkLst>
        </pc:picChg>
      </pc:sldChg>
      <pc:sldChg chg="new del">
        <pc:chgData name="Joni Themmen" userId="S::j.themmen@amnesty.nl::ac7f71ae-c783-415e-bad0-bfabc4f67bd0" providerId="AD" clId="Web-{38C24E16-E4F2-AEC8-C053-9C294C52E2FC}" dt="2023-11-13T18:12:25.754" v="2"/>
        <pc:sldMkLst>
          <pc:docMk/>
          <pc:sldMk cId="3789430381" sldId="284"/>
        </pc:sldMkLst>
      </pc:sldChg>
      <pc:sldChg chg="addSp delSp modSp add replId">
        <pc:chgData name="Joni Themmen" userId="S::j.themmen@amnesty.nl::ac7f71ae-c783-415e-bad0-bfabc4f67bd0" providerId="AD" clId="Web-{38C24E16-E4F2-AEC8-C053-9C294C52E2FC}" dt="2023-11-13T18:14:43.647" v="9" actId="14100"/>
        <pc:sldMkLst>
          <pc:docMk/>
          <pc:sldMk cId="3055825859" sldId="285"/>
        </pc:sldMkLst>
        <pc:spChg chg="del mod">
          <ac:chgData name="Joni Themmen" userId="S::j.themmen@amnesty.nl::ac7f71ae-c783-415e-bad0-bfabc4f67bd0" providerId="AD" clId="Web-{38C24E16-E4F2-AEC8-C053-9C294C52E2FC}" dt="2023-11-13T18:14:27.803" v="6"/>
          <ac:spMkLst>
            <pc:docMk/>
            <pc:sldMk cId="3055825859" sldId="285"/>
            <ac:spMk id="3" creationId="{249D23F0-77C0-B59F-5AA0-16FC94387560}"/>
          </ac:spMkLst>
        </pc:spChg>
        <pc:spChg chg="del mod">
          <ac:chgData name="Joni Themmen" userId="S::j.themmen@amnesty.nl::ac7f71ae-c783-415e-bad0-bfabc4f67bd0" providerId="AD" clId="Web-{38C24E16-E4F2-AEC8-C053-9C294C52E2FC}" dt="2023-11-13T18:13:00.536" v="5"/>
          <ac:spMkLst>
            <pc:docMk/>
            <pc:sldMk cId="3055825859" sldId="285"/>
            <ac:spMk id="5" creationId="{873CFCA4-1201-1462-9E1C-2DF8ACBF3A13}"/>
          </ac:spMkLst>
        </pc:spChg>
        <pc:picChg chg="add mod ord">
          <ac:chgData name="Joni Themmen" userId="S::j.themmen@amnesty.nl::ac7f71ae-c783-415e-bad0-bfabc4f67bd0" providerId="AD" clId="Web-{38C24E16-E4F2-AEC8-C053-9C294C52E2FC}" dt="2023-11-13T18:14:43.647" v="9" actId="14100"/>
          <ac:picMkLst>
            <pc:docMk/>
            <pc:sldMk cId="3055825859" sldId="285"/>
            <ac:picMk id="4" creationId="{2DD8CA51-1BDE-6688-8426-BB5C4D28A13F}"/>
          </ac:picMkLst>
        </pc:picChg>
      </pc:sldChg>
      <pc:sldChg chg="addSp delSp modSp add replId">
        <pc:chgData name="Joni Themmen" userId="S::j.themmen@amnesty.nl::ac7f71ae-c783-415e-bad0-bfabc4f67bd0" providerId="AD" clId="Web-{38C24E16-E4F2-AEC8-C053-9C294C52E2FC}" dt="2023-11-13T18:15:49.447" v="18" actId="14100"/>
        <pc:sldMkLst>
          <pc:docMk/>
          <pc:sldMk cId="915959016" sldId="286"/>
        </pc:sldMkLst>
        <pc:spChg chg="del mod">
          <ac:chgData name="Joni Themmen" userId="S::j.themmen@amnesty.nl::ac7f71ae-c783-415e-bad0-bfabc4f67bd0" providerId="AD" clId="Web-{38C24E16-E4F2-AEC8-C053-9C294C52E2FC}" dt="2023-11-13T18:15:38.900" v="14"/>
          <ac:spMkLst>
            <pc:docMk/>
            <pc:sldMk cId="915959016" sldId="286"/>
            <ac:spMk id="3" creationId="{9DC0A8B9-5A4C-F0D1-0C2A-1C5200897552}"/>
          </ac:spMkLst>
        </pc:spChg>
        <pc:spChg chg="del mod">
          <ac:chgData name="Joni Themmen" userId="S::j.themmen@amnesty.nl::ac7f71ae-c783-415e-bad0-bfabc4f67bd0" providerId="AD" clId="Web-{38C24E16-E4F2-AEC8-C053-9C294C52E2FC}" dt="2023-11-13T18:15:06.773" v="13"/>
          <ac:spMkLst>
            <pc:docMk/>
            <pc:sldMk cId="915959016" sldId="286"/>
            <ac:spMk id="10" creationId="{7B36AE32-CDFC-70AC-7EF9-58E7E2FDC6C1}"/>
          </ac:spMkLst>
        </pc:spChg>
        <pc:picChg chg="add mod ord">
          <ac:chgData name="Joni Themmen" userId="S::j.themmen@amnesty.nl::ac7f71ae-c783-415e-bad0-bfabc4f67bd0" providerId="AD" clId="Web-{38C24E16-E4F2-AEC8-C053-9C294C52E2FC}" dt="2023-11-13T18:15:49.447" v="18" actId="14100"/>
          <ac:picMkLst>
            <pc:docMk/>
            <pc:sldMk cId="915959016" sldId="286"/>
            <ac:picMk id="4" creationId="{AB094CFA-287A-A685-E2DF-3C5C0CD0FD5B}"/>
          </ac:picMkLst>
        </pc:picChg>
      </pc:sldChg>
      <pc:sldChg chg="addSp delSp modSp add replId">
        <pc:chgData name="Joni Themmen" userId="S::j.themmen@amnesty.nl::ac7f71ae-c783-415e-bad0-bfabc4f67bd0" providerId="AD" clId="Web-{38C24E16-E4F2-AEC8-C053-9C294C52E2FC}" dt="2023-11-13T18:16:42.401" v="26" actId="14100"/>
        <pc:sldMkLst>
          <pc:docMk/>
          <pc:sldMk cId="360405012" sldId="287"/>
        </pc:sldMkLst>
        <pc:spChg chg="del mod">
          <ac:chgData name="Joni Themmen" userId="S::j.themmen@amnesty.nl::ac7f71ae-c783-415e-bad0-bfabc4f67bd0" providerId="AD" clId="Web-{38C24E16-E4F2-AEC8-C053-9C294C52E2FC}" dt="2023-11-13T18:16:34.604" v="23"/>
          <ac:spMkLst>
            <pc:docMk/>
            <pc:sldMk cId="360405012" sldId="287"/>
            <ac:spMk id="3" creationId="{2CA57977-3833-8897-A3E2-6FED8B8461DE}"/>
          </ac:spMkLst>
        </pc:spChg>
        <pc:spChg chg="del mod">
          <ac:chgData name="Joni Themmen" userId="S::j.themmen@amnesty.nl::ac7f71ae-c783-415e-bad0-bfabc4f67bd0" providerId="AD" clId="Web-{38C24E16-E4F2-AEC8-C053-9C294C52E2FC}" dt="2023-11-13T18:16:09.104" v="22"/>
          <ac:spMkLst>
            <pc:docMk/>
            <pc:sldMk cId="360405012" sldId="287"/>
            <ac:spMk id="11" creationId="{9A212B82-8D72-7AAA-F1DC-664912403731}"/>
          </ac:spMkLst>
        </pc:spChg>
        <pc:picChg chg="add mod ord">
          <ac:chgData name="Joni Themmen" userId="S::j.themmen@amnesty.nl::ac7f71ae-c783-415e-bad0-bfabc4f67bd0" providerId="AD" clId="Web-{38C24E16-E4F2-AEC8-C053-9C294C52E2FC}" dt="2023-11-13T18:16:42.401" v="26" actId="14100"/>
          <ac:picMkLst>
            <pc:docMk/>
            <pc:sldMk cId="360405012" sldId="287"/>
            <ac:picMk id="4" creationId="{CADB614E-0BFC-D647-B178-74BA4B7D438E}"/>
          </ac:picMkLst>
        </pc:picChg>
      </pc:sldChg>
      <pc:sldChg chg="delSp modSp add replId">
        <pc:chgData name="Joni Themmen" userId="S::j.themmen@amnesty.nl::ac7f71ae-c783-415e-bad0-bfabc4f67bd0" providerId="AD" clId="Web-{38C24E16-E4F2-AEC8-C053-9C294C52E2FC}" dt="2023-11-13T18:17:04.495" v="31"/>
        <pc:sldMkLst>
          <pc:docMk/>
          <pc:sldMk cId="1441181740" sldId="288"/>
        </pc:sldMkLst>
        <pc:spChg chg="mod">
          <ac:chgData name="Joni Themmen" userId="S::j.themmen@amnesty.nl::ac7f71ae-c783-415e-bad0-bfabc4f67bd0" providerId="AD" clId="Web-{38C24E16-E4F2-AEC8-C053-9C294C52E2FC}" dt="2023-11-13T18:16:58.980" v="29" actId="20577"/>
          <ac:spMkLst>
            <pc:docMk/>
            <pc:sldMk cId="1441181740" sldId="288"/>
            <ac:spMk id="3" creationId="{ED9D9B3D-6C97-A71F-5C54-DE4965814D66}"/>
          </ac:spMkLst>
        </pc:spChg>
        <pc:spChg chg="del mod">
          <ac:chgData name="Joni Themmen" userId="S::j.themmen@amnesty.nl::ac7f71ae-c783-415e-bad0-bfabc4f67bd0" providerId="AD" clId="Web-{38C24E16-E4F2-AEC8-C053-9C294C52E2FC}" dt="2023-11-13T18:17:04.495" v="31"/>
          <ac:spMkLst>
            <pc:docMk/>
            <pc:sldMk cId="1441181740" sldId="288"/>
            <ac:spMk id="4" creationId="{AA8FDBC2-1240-E6FB-0E5B-376921649D69}"/>
          </ac:spMkLst>
        </pc:spChg>
      </pc:sldChg>
      <pc:sldChg chg="addSp delSp modSp add replId">
        <pc:chgData name="Joni Themmen" userId="S::j.themmen@amnesty.nl::ac7f71ae-c783-415e-bad0-bfabc4f67bd0" providerId="AD" clId="Web-{38C24E16-E4F2-AEC8-C053-9C294C52E2FC}" dt="2023-11-13T18:18:30.029" v="44" actId="14100"/>
        <pc:sldMkLst>
          <pc:docMk/>
          <pc:sldMk cId="2528295011" sldId="289"/>
        </pc:sldMkLst>
        <pc:spChg chg="mod">
          <ac:chgData name="Joni Themmen" userId="S::j.themmen@amnesty.nl::ac7f71ae-c783-415e-bad0-bfabc4f67bd0" providerId="AD" clId="Web-{38C24E16-E4F2-AEC8-C053-9C294C52E2FC}" dt="2023-11-13T18:17:40.012" v="36" actId="20577"/>
          <ac:spMkLst>
            <pc:docMk/>
            <pc:sldMk cId="2528295011" sldId="289"/>
            <ac:spMk id="3" creationId="{34FFFABE-1DD8-0209-392E-07E0B85E7427}"/>
          </ac:spMkLst>
        </pc:spChg>
        <pc:spChg chg="del mod">
          <ac:chgData name="Joni Themmen" userId="S::j.themmen@amnesty.nl::ac7f71ae-c783-415e-bad0-bfabc4f67bd0" providerId="AD" clId="Web-{38C24E16-E4F2-AEC8-C053-9C294C52E2FC}" dt="2023-11-13T18:17:45.434" v="38"/>
          <ac:spMkLst>
            <pc:docMk/>
            <pc:sldMk cId="2528295011" sldId="289"/>
            <ac:spMk id="4" creationId="{F8B5EA1E-0227-DCDE-04A3-C8F3EBE37143}"/>
          </ac:spMkLst>
        </pc:spChg>
        <pc:picChg chg="add mod">
          <ac:chgData name="Joni Themmen" userId="S::j.themmen@amnesty.nl::ac7f71ae-c783-415e-bad0-bfabc4f67bd0" providerId="AD" clId="Web-{38C24E16-E4F2-AEC8-C053-9C294C52E2FC}" dt="2023-11-13T18:18:30.029" v="44" actId="14100"/>
          <ac:picMkLst>
            <pc:docMk/>
            <pc:sldMk cId="2528295011" sldId="289"/>
            <ac:picMk id="6" creationId="{080B48A7-6472-0271-F49F-3391205AEDE6}"/>
          </ac:picMkLst>
        </pc:picChg>
      </pc:sldChg>
      <pc:sldChg chg="modSp add ord replId">
        <pc:chgData name="Joni Themmen" userId="S::j.themmen@amnesty.nl::ac7f71ae-c783-415e-bad0-bfabc4f67bd0" providerId="AD" clId="Web-{38C24E16-E4F2-AEC8-C053-9C294C52E2FC}" dt="2023-11-13T18:23:22.754" v="57" actId="14100"/>
        <pc:sldMkLst>
          <pc:docMk/>
          <pc:sldMk cId="1735926429" sldId="290"/>
        </pc:sldMkLst>
        <pc:spChg chg="mod">
          <ac:chgData name="Joni Themmen" userId="S::j.themmen@amnesty.nl::ac7f71ae-c783-415e-bad0-bfabc4f67bd0" providerId="AD" clId="Web-{38C24E16-E4F2-AEC8-C053-9C294C52E2FC}" dt="2023-11-13T18:23:22.754" v="57" actId="14100"/>
          <ac:spMkLst>
            <pc:docMk/>
            <pc:sldMk cId="1735926429" sldId="290"/>
            <ac:spMk id="3" creationId="{53909C27-42F9-3ADA-65BE-BEF18CCC31A6}"/>
          </ac:spMkLst>
        </pc:spChg>
      </pc:sldChg>
    </pc:docChg>
  </pc:docChgLst>
  <pc:docChgLst>
    <pc:chgData name="Joni Themmen" userId="S::j.themmen@amnesty.nl::ac7f71ae-c783-415e-bad0-bfabc4f67bd0" providerId="AD" clId="Web-{D7A06639-0F97-2A16-AC0B-854E88E0A680}"/>
    <pc:docChg chg="modSld">
      <pc:chgData name="Joni Themmen" userId="S::j.themmen@amnesty.nl::ac7f71ae-c783-415e-bad0-bfabc4f67bd0" providerId="AD" clId="Web-{D7A06639-0F97-2A16-AC0B-854E88E0A680}" dt="2023-11-20T09:57:54.568" v="4" actId="14100"/>
      <pc:docMkLst>
        <pc:docMk/>
      </pc:docMkLst>
      <pc:sldChg chg="addSp modSp">
        <pc:chgData name="Joni Themmen" userId="S::j.themmen@amnesty.nl::ac7f71ae-c783-415e-bad0-bfabc4f67bd0" providerId="AD" clId="Web-{D7A06639-0F97-2A16-AC0B-854E88E0A680}" dt="2023-11-20T09:57:54.568" v="4" actId="14100"/>
        <pc:sldMkLst>
          <pc:docMk/>
          <pc:sldMk cId="1441181740" sldId="288"/>
        </pc:sldMkLst>
        <pc:picChg chg="add mod">
          <ac:chgData name="Joni Themmen" userId="S::j.themmen@amnesty.nl::ac7f71ae-c783-415e-bad0-bfabc4f67bd0" providerId="AD" clId="Web-{D7A06639-0F97-2A16-AC0B-854E88E0A680}" dt="2023-11-20T09:57:54.568" v="4" actId="14100"/>
          <ac:picMkLst>
            <pc:docMk/>
            <pc:sldMk cId="1441181740" sldId="288"/>
            <ac:picMk id="2" creationId="{0C4D0DED-8D05-9402-40D3-3EB3A237F47E}"/>
          </ac:picMkLst>
        </pc:picChg>
      </pc:sldChg>
    </pc:docChg>
  </pc:docChgLst>
  <pc:docChgLst>
    <pc:chgData name="Gemma Molenaar" userId="1b817729-da00-46ab-85a3-44e586fec52a" providerId="ADAL" clId="{CEC7AF87-70DA-42B9-B8E3-D73ECCFD8231}"/>
    <pc:docChg chg="undo custSel modSld">
      <pc:chgData name="Gemma Molenaar" userId="1b817729-da00-46ab-85a3-44e586fec52a" providerId="ADAL" clId="{CEC7AF87-70DA-42B9-B8E3-D73ECCFD8231}" dt="2023-11-14T15:14:21.195" v="25" actId="113"/>
      <pc:docMkLst>
        <pc:docMk/>
      </pc:docMkLst>
      <pc:sldChg chg="modSp mod">
        <pc:chgData name="Gemma Molenaar" userId="1b817729-da00-46ab-85a3-44e586fec52a" providerId="ADAL" clId="{CEC7AF87-70DA-42B9-B8E3-D73ECCFD8231}" dt="2023-11-14T15:12:33.340" v="12" actId="113"/>
        <pc:sldMkLst>
          <pc:docMk/>
          <pc:sldMk cId="1299414801" sldId="257"/>
        </pc:sldMkLst>
        <pc:spChg chg="mod">
          <ac:chgData name="Gemma Molenaar" userId="1b817729-da00-46ab-85a3-44e586fec52a" providerId="ADAL" clId="{CEC7AF87-70DA-42B9-B8E3-D73ECCFD8231}" dt="2023-11-14T15:12:33.340" v="12" actId="113"/>
          <ac:spMkLst>
            <pc:docMk/>
            <pc:sldMk cId="1299414801" sldId="257"/>
            <ac:spMk id="2" creationId="{6CC7D03E-15E1-1C14-0E85-A6608FCBBDAD}"/>
          </ac:spMkLst>
        </pc:spChg>
      </pc:sldChg>
      <pc:sldChg chg="delSp modSp mod">
        <pc:chgData name="Gemma Molenaar" userId="1b817729-da00-46ab-85a3-44e586fec52a" providerId="ADAL" clId="{CEC7AF87-70DA-42B9-B8E3-D73ECCFD8231}" dt="2023-11-14T15:12:28.847" v="11" actId="113"/>
        <pc:sldMkLst>
          <pc:docMk/>
          <pc:sldMk cId="654459962" sldId="258"/>
        </pc:sldMkLst>
        <pc:spChg chg="del">
          <ac:chgData name="Gemma Molenaar" userId="1b817729-da00-46ab-85a3-44e586fec52a" providerId="ADAL" clId="{CEC7AF87-70DA-42B9-B8E3-D73ECCFD8231}" dt="2023-11-14T15:12:25.914" v="10" actId="478"/>
          <ac:spMkLst>
            <pc:docMk/>
            <pc:sldMk cId="654459962" sldId="258"/>
            <ac:spMk id="2" creationId="{14CB31D8-A9D5-BEC7-3B29-DD8CF9E6D133}"/>
          </ac:spMkLst>
        </pc:spChg>
        <pc:spChg chg="mod">
          <ac:chgData name="Gemma Molenaar" userId="1b817729-da00-46ab-85a3-44e586fec52a" providerId="ADAL" clId="{CEC7AF87-70DA-42B9-B8E3-D73ECCFD8231}" dt="2023-11-14T15:12:28.847" v="11" actId="113"/>
          <ac:spMkLst>
            <pc:docMk/>
            <pc:sldMk cId="654459962" sldId="258"/>
            <ac:spMk id="3" creationId="{60460CC8-6451-7A57-036B-CD953C348332}"/>
          </ac:spMkLst>
        </pc:spChg>
      </pc:sldChg>
      <pc:sldChg chg="delSp modSp mod">
        <pc:chgData name="Gemma Molenaar" userId="1b817729-da00-46ab-85a3-44e586fec52a" providerId="ADAL" clId="{CEC7AF87-70DA-42B9-B8E3-D73ECCFD8231}" dt="2023-11-14T15:12:54.807" v="14" actId="478"/>
        <pc:sldMkLst>
          <pc:docMk/>
          <pc:sldMk cId="2338455889" sldId="261"/>
        </pc:sldMkLst>
        <pc:spChg chg="del">
          <ac:chgData name="Gemma Molenaar" userId="1b817729-da00-46ab-85a3-44e586fec52a" providerId="ADAL" clId="{CEC7AF87-70DA-42B9-B8E3-D73ECCFD8231}" dt="2023-11-14T15:12:54.807" v="14" actId="478"/>
          <ac:spMkLst>
            <pc:docMk/>
            <pc:sldMk cId="2338455889" sldId="261"/>
            <ac:spMk id="2" creationId="{C87C5273-7D72-5672-C851-9F85A3A48E8E}"/>
          </ac:spMkLst>
        </pc:spChg>
        <pc:spChg chg="mod">
          <ac:chgData name="Gemma Molenaar" userId="1b817729-da00-46ab-85a3-44e586fec52a" providerId="ADAL" clId="{CEC7AF87-70DA-42B9-B8E3-D73ECCFD8231}" dt="2023-11-14T15:12:41.173" v="13" actId="113"/>
          <ac:spMkLst>
            <pc:docMk/>
            <pc:sldMk cId="2338455889" sldId="261"/>
            <ac:spMk id="3" creationId="{4C09DAB1-B37D-4FD1-775D-A5788B60D7D1}"/>
          </ac:spMkLst>
        </pc:spChg>
      </pc:sldChg>
      <pc:sldChg chg="modSp mod">
        <pc:chgData name="Gemma Molenaar" userId="1b817729-da00-46ab-85a3-44e586fec52a" providerId="ADAL" clId="{CEC7AF87-70DA-42B9-B8E3-D73ECCFD8231}" dt="2023-11-14T15:13:02.152" v="15" actId="113"/>
        <pc:sldMkLst>
          <pc:docMk/>
          <pc:sldMk cId="2259687639" sldId="262"/>
        </pc:sldMkLst>
        <pc:spChg chg="mod">
          <ac:chgData name="Gemma Molenaar" userId="1b817729-da00-46ab-85a3-44e586fec52a" providerId="ADAL" clId="{CEC7AF87-70DA-42B9-B8E3-D73ECCFD8231}" dt="2023-11-14T15:13:02.152" v="15" actId="113"/>
          <ac:spMkLst>
            <pc:docMk/>
            <pc:sldMk cId="2259687639" sldId="262"/>
            <ac:spMk id="2" creationId="{B56C3795-4958-C790-6A6C-086D84772F2A}"/>
          </ac:spMkLst>
        </pc:spChg>
      </pc:sldChg>
      <pc:sldChg chg="modSp mod">
        <pc:chgData name="Gemma Molenaar" userId="1b817729-da00-46ab-85a3-44e586fec52a" providerId="ADAL" clId="{CEC7AF87-70DA-42B9-B8E3-D73ECCFD8231}" dt="2023-11-14T15:13:06.534" v="16" actId="113"/>
        <pc:sldMkLst>
          <pc:docMk/>
          <pc:sldMk cId="2794990669" sldId="263"/>
        </pc:sldMkLst>
        <pc:spChg chg="mod">
          <ac:chgData name="Gemma Molenaar" userId="1b817729-da00-46ab-85a3-44e586fec52a" providerId="ADAL" clId="{CEC7AF87-70DA-42B9-B8E3-D73ECCFD8231}" dt="2023-11-14T15:13:06.534" v="16" actId="113"/>
          <ac:spMkLst>
            <pc:docMk/>
            <pc:sldMk cId="2794990669" sldId="263"/>
            <ac:spMk id="2" creationId="{1AC728B4-D55E-5715-0999-9A64C81D973C}"/>
          </ac:spMkLst>
        </pc:spChg>
      </pc:sldChg>
      <pc:sldChg chg="modSp mod">
        <pc:chgData name="Gemma Molenaar" userId="1b817729-da00-46ab-85a3-44e586fec52a" providerId="ADAL" clId="{CEC7AF87-70DA-42B9-B8E3-D73ECCFD8231}" dt="2023-11-14T15:13:11.469" v="17" actId="113"/>
        <pc:sldMkLst>
          <pc:docMk/>
          <pc:sldMk cId="1975923335" sldId="264"/>
        </pc:sldMkLst>
        <pc:spChg chg="mod">
          <ac:chgData name="Gemma Molenaar" userId="1b817729-da00-46ab-85a3-44e586fec52a" providerId="ADAL" clId="{CEC7AF87-70DA-42B9-B8E3-D73ECCFD8231}" dt="2023-11-14T15:13:11.469" v="17" actId="113"/>
          <ac:spMkLst>
            <pc:docMk/>
            <pc:sldMk cId="1975923335" sldId="264"/>
            <ac:spMk id="2" creationId="{9D5C91FB-7357-2455-35A3-E3C99B2DC323}"/>
          </ac:spMkLst>
        </pc:spChg>
      </pc:sldChg>
      <pc:sldChg chg="modSp mod">
        <pc:chgData name="Gemma Molenaar" userId="1b817729-da00-46ab-85a3-44e586fec52a" providerId="ADAL" clId="{CEC7AF87-70DA-42B9-B8E3-D73ECCFD8231}" dt="2023-11-14T15:13:26.381" v="18" actId="113"/>
        <pc:sldMkLst>
          <pc:docMk/>
          <pc:sldMk cId="3926471856" sldId="271"/>
        </pc:sldMkLst>
        <pc:spChg chg="mod">
          <ac:chgData name="Gemma Molenaar" userId="1b817729-da00-46ab-85a3-44e586fec52a" providerId="ADAL" clId="{CEC7AF87-70DA-42B9-B8E3-D73ECCFD8231}" dt="2023-11-14T15:13:26.381" v="18" actId="113"/>
          <ac:spMkLst>
            <pc:docMk/>
            <pc:sldMk cId="3926471856" sldId="271"/>
            <ac:spMk id="2" creationId="{2531CE78-ABDA-E51C-05DB-90945F8AE424}"/>
          </ac:spMkLst>
        </pc:spChg>
      </pc:sldChg>
      <pc:sldChg chg="modSp mod">
        <pc:chgData name="Gemma Molenaar" userId="1b817729-da00-46ab-85a3-44e586fec52a" providerId="ADAL" clId="{CEC7AF87-70DA-42B9-B8E3-D73ECCFD8231}" dt="2023-11-14T15:13:30.057" v="19" actId="113"/>
        <pc:sldMkLst>
          <pc:docMk/>
          <pc:sldMk cId="748989851" sldId="272"/>
        </pc:sldMkLst>
        <pc:spChg chg="mod">
          <ac:chgData name="Gemma Molenaar" userId="1b817729-da00-46ab-85a3-44e586fec52a" providerId="ADAL" clId="{CEC7AF87-70DA-42B9-B8E3-D73ECCFD8231}" dt="2023-11-14T15:13:30.057" v="19" actId="113"/>
          <ac:spMkLst>
            <pc:docMk/>
            <pc:sldMk cId="748989851" sldId="272"/>
            <ac:spMk id="2" creationId="{04F66E63-5C5F-B5BB-3538-7D37E2D1B659}"/>
          </ac:spMkLst>
        </pc:spChg>
      </pc:sldChg>
      <pc:sldChg chg="delSp mod">
        <pc:chgData name="Gemma Molenaar" userId="1b817729-da00-46ab-85a3-44e586fec52a" providerId="ADAL" clId="{CEC7AF87-70DA-42B9-B8E3-D73ECCFD8231}" dt="2023-11-14T15:13:37.967" v="20" actId="478"/>
        <pc:sldMkLst>
          <pc:docMk/>
          <pc:sldMk cId="1529602017" sldId="273"/>
        </pc:sldMkLst>
        <pc:spChg chg="del">
          <ac:chgData name="Gemma Molenaar" userId="1b817729-da00-46ab-85a3-44e586fec52a" providerId="ADAL" clId="{CEC7AF87-70DA-42B9-B8E3-D73ECCFD8231}" dt="2023-11-14T15:13:37.967" v="20" actId="478"/>
          <ac:spMkLst>
            <pc:docMk/>
            <pc:sldMk cId="1529602017" sldId="273"/>
            <ac:spMk id="2" creationId="{0E02F96D-83FC-4155-3B68-7DCA6C1D6771}"/>
          </ac:spMkLst>
        </pc:spChg>
      </pc:sldChg>
      <pc:sldChg chg="modSp mod">
        <pc:chgData name="Gemma Molenaar" userId="1b817729-da00-46ab-85a3-44e586fec52a" providerId="ADAL" clId="{CEC7AF87-70DA-42B9-B8E3-D73ECCFD8231}" dt="2023-11-14T15:13:41.933" v="21" actId="113"/>
        <pc:sldMkLst>
          <pc:docMk/>
          <pc:sldMk cId="106650743" sldId="274"/>
        </pc:sldMkLst>
        <pc:spChg chg="mod">
          <ac:chgData name="Gemma Molenaar" userId="1b817729-da00-46ab-85a3-44e586fec52a" providerId="ADAL" clId="{CEC7AF87-70DA-42B9-B8E3-D73ECCFD8231}" dt="2023-11-14T15:13:41.933" v="21" actId="113"/>
          <ac:spMkLst>
            <pc:docMk/>
            <pc:sldMk cId="106650743" sldId="274"/>
            <ac:spMk id="2" creationId="{0DCCB060-D339-5E29-0AEB-09F94F5FA22B}"/>
          </ac:spMkLst>
        </pc:spChg>
      </pc:sldChg>
      <pc:sldChg chg="delSp mod">
        <pc:chgData name="Gemma Molenaar" userId="1b817729-da00-46ab-85a3-44e586fec52a" providerId="ADAL" clId="{CEC7AF87-70DA-42B9-B8E3-D73ECCFD8231}" dt="2023-11-14T15:11:02.099" v="1" actId="478"/>
        <pc:sldMkLst>
          <pc:docMk/>
          <pc:sldMk cId="3519151048" sldId="276"/>
        </pc:sldMkLst>
        <pc:spChg chg="del">
          <ac:chgData name="Gemma Molenaar" userId="1b817729-da00-46ab-85a3-44e586fec52a" providerId="ADAL" clId="{CEC7AF87-70DA-42B9-B8E3-D73ECCFD8231}" dt="2023-11-14T15:11:02.099" v="1" actId="478"/>
          <ac:spMkLst>
            <pc:docMk/>
            <pc:sldMk cId="3519151048" sldId="276"/>
            <ac:spMk id="2" creationId="{DEA07B59-E436-06FE-91A6-964BD4EC2745}"/>
          </ac:spMkLst>
        </pc:spChg>
      </pc:sldChg>
      <pc:sldChg chg="modSp mod">
        <pc:chgData name="Gemma Molenaar" userId="1b817729-da00-46ab-85a3-44e586fec52a" providerId="ADAL" clId="{CEC7AF87-70DA-42B9-B8E3-D73ECCFD8231}" dt="2023-11-14T15:11:15.272" v="2" actId="167"/>
        <pc:sldMkLst>
          <pc:docMk/>
          <pc:sldMk cId="3722134013" sldId="277"/>
        </pc:sldMkLst>
        <pc:spChg chg="ord">
          <ac:chgData name="Gemma Molenaar" userId="1b817729-da00-46ab-85a3-44e586fec52a" providerId="ADAL" clId="{CEC7AF87-70DA-42B9-B8E3-D73ECCFD8231}" dt="2023-11-14T15:11:15.272" v="2" actId="167"/>
          <ac:spMkLst>
            <pc:docMk/>
            <pc:sldMk cId="3722134013" sldId="277"/>
            <ac:spMk id="2" creationId="{7446BBF1-A787-74FD-FA50-DE784A3940C7}"/>
          </ac:spMkLst>
        </pc:spChg>
      </pc:sldChg>
      <pc:sldChg chg="delSp mod">
        <pc:chgData name="Gemma Molenaar" userId="1b817729-da00-46ab-85a3-44e586fec52a" providerId="ADAL" clId="{CEC7AF87-70DA-42B9-B8E3-D73ECCFD8231}" dt="2023-11-14T15:11:33.664" v="4" actId="478"/>
        <pc:sldMkLst>
          <pc:docMk/>
          <pc:sldMk cId="567529678" sldId="278"/>
        </pc:sldMkLst>
        <pc:spChg chg="del">
          <ac:chgData name="Gemma Molenaar" userId="1b817729-da00-46ab-85a3-44e586fec52a" providerId="ADAL" clId="{CEC7AF87-70DA-42B9-B8E3-D73ECCFD8231}" dt="2023-11-14T15:11:33.664" v="4" actId="478"/>
          <ac:spMkLst>
            <pc:docMk/>
            <pc:sldMk cId="567529678" sldId="278"/>
            <ac:spMk id="2" creationId="{139350F0-F930-8265-8214-5FFBE2A31A77}"/>
          </ac:spMkLst>
        </pc:spChg>
      </pc:sldChg>
      <pc:sldChg chg="delSp mod">
        <pc:chgData name="Gemma Molenaar" userId="1b817729-da00-46ab-85a3-44e586fec52a" providerId="ADAL" clId="{CEC7AF87-70DA-42B9-B8E3-D73ECCFD8231}" dt="2023-11-14T15:11:57.750" v="8" actId="478"/>
        <pc:sldMkLst>
          <pc:docMk/>
          <pc:sldMk cId="1594038552" sldId="279"/>
        </pc:sldMkLst>
        <pc:spChg chg="del">
          <ac:chgData name="Gemma Molenaar" userId="1b817729-da00-46ab-85a3-44e586fec52a" providerId="ADAL" clId="{CEC7AF87-70DA-42B9-B8E3-D73ECCFD8231}" dt="2023-11-14T15:11:57.750" v="8" actId="478"/>
          <ac:spMkLst>
            <pc:docMk/>
            <pc:sldMk cId="1594038552" sldId="279"/>
            <ac:spMk id="2" creationId="{2C99CABD-F216-269A-9FDE-6893DD672C7C}"/>
          </ac:spMkLst>
        </pc:spChg>
      </pc:sldChg>
      <pc:sldChg chg="modSp mod">
        <pc:chgData name="Gemma Molenaar" userId="1b817729-da00-46ab-85a3-44e586fec52a" providerId="ADAL" clId="{CEC7AF87-70DA-42B9-B8E3-D73ECCFD8231}" dt="2023-11-14T15:14:15.540" v="22" actId="113"/>
        <pc:sldMkLst>
          <pc:docMk/>
          <pc:sldMk cId="86201929" sldId="280"/>
        </pc:sldMkLst>
        <pc:spChg chg="mod">
          <ac:chgData name="Gemma Molenaar" userId="1b817729-da00-46ab-85a3-44e586fec52a" providerId="ADAL" clId="{CEC7AF87-70DA-42B9-B8E3-D73ECCFD8231}" dt="2023-11-14T15:14:15.540" v="22" actId="113"/>
          <ac:spMkLst>
            <pc:docMk/>
            <pc:sldMk cId="86201929" sldId="280"/>
            <ac:spMk id="2" creationId="{6BEA2D18-A8CB-BB40-6221-13E8108DC8C2}"/>
          </ac:spMkLst>
        </pc:spChg>
      </pc:sldChg>
      <pc:sldChg chg="modSp mod">
        <pc:chgData name="Gemma Molenaar" userId="1b817729-da00-46ab-85a3-44e586fec52a" providerId="ADAL" clId="{CEC7AF87-70DA-42B9-B8E3-D73ECCFD8231}" dt="2023-11-14T15:14:21.195" v="25" actId="113"/>
        <pc:sldMkLst>
          <pc:docMk/>
          <pc:sldMk cId="3598225121" sldId="281"/>
        </pc:sldMkLst>
        <pc:spChg chg="mod">
          <ac:chgData name="Gemma Molenaar" userId="1b817729-da00-46ab-85a3-44e586fec52a" providerId="ADAL" clId="{CEC7AF87-70DA-42B9-B8E3-D73ECCFD8231}" dt="2023-11-14T15:14:21.195" v="25" actId="113"/>
          <ac:spMkLst>
            <pc:docMk/>
            <pc:sldMk cId="3598225121" sldId="281"/>
            <ac:spMk id="2" creationId="{119641DA-0EC8-0FFA-CA60-E9A31368FAF0}"/>
          </ac:spMkLst>
        </pc:spChg>
        <pc:picChg chg="mod">
          <ac:chgData name="Gemma Molenaar" userId="1b817729-da00-46ab-85a3-44e586fec52a" providerId="ADAL" clId="{CEC7AF87-70DA-42B9-B8E3-D73ECCFD8231}" dt="2023-11-14T15:14:19.377" v="24" actId="1076"/>
          <ac:picMkLst>
            <pc:docMk/>
            <pc:sldMk cId="3598225121" sldId="281"/>
            <ac:picMk id="6" creationId="{C28CCAA0-1CAB-3315-E060-57D35E352DFB}"/>
          </ac:picMkLst>
        </pc:picChg>
      </pc:sldChg>
      <pc:sldChg chg="modSp mod">
        <pc:chgData name="Gemma Molenaar" userId="1b817729-da00-46ab-85a3-44e586fec52a" providerId="ADAL" clId="{CEC7AF87-70DA-42B9-B8E3-D73ECCFD8231}" dt="2023-11-14T15:10:46.869" v="0" actId="167"/>
        <pc:sldMkLst>
          <pc:docMk/>
          <pc:sldMk cId="3055825859" sldId="285"/>
        </pc:sldMkLst>
        <pc:spChg chg="ord">
          <ac:chgData name="Gemma Molenaar" userId="1b817729-da00-46ab-85a3-44e586fec52a" providerId="ADAL" clId="{CEC7AF87-70DA-42B9-B8E3-D73ECCFD8231}" dt="2023-11-14T15:10:46.869" v="0" actId="167"/>
          <ac:spMkLst>
            <pc:docMk/>
            <pc:sldMk cId="3055825859" sldId="285"/>
            <ac:spMk id="2" creationId="{8B9D55F4-3D19-1000-A34D-90626467EC23}"/>
          </ac:spMkLst>
        </pc:spChg>
      </pc:sldChg>
      <pc:sldChg chg="modSp mod">
        <pc:chgData name="Gemma Molenaar" userId="1b817729-da00-46ab-85a3-44e586fec52a" providerId="ADAL" clId="{CEC7AF87-70DA-42B9-B8E3-D73ECCFD8231}" dt="2023-11-14T15:11:25.082" v="3" actId="167"/>
        <pc:sldMkLst>
          <pc:docMk/>
          <pc:sldMk cId="360405012" sldId="287"/>
        </pc:sldMkLst>
        <pc:spChg chg="ord">
          <ac:chgData name="Gemma Molenaar" userId="1b817729-da00-46ab-85a3-44e586fec52a" providerId="ADAL" clId="{CEC7AF87-70DA-42B9-B8E3-D73ECCFD8231}" dt="2023-11-14T15:11:25.082" v="3" actId="167"/>
          <ac:spMkLst>
            <pc:docMk/>
            <pc:sldMk cId="360405012" sldId="287"/>
            <ac:spMk id="2" creationId="{7446BBF1-A787-74FD-FA50-DE784A3940C7}"/>
          </ac:spMkLst>
        </pc:spChg>
      </pc:sldChg>
      <pc:sldChg chg="addSp delSp mod">
        <pc:chgData name="Gemma Molenaar" userId="1b817729-da00-46ab-85a3-44e586fec52a" providerId="ADAL" clId="{CEC7AF87-70DA-42B9-B8E3-D73ECCFD8231}" dt="2023-11-14T15:11:51.281" v="7" actId="478"/>
        <pc:sldMkLst>
          <pc:docMk/>
          <pc:sldMk cId="1441181740" sldId="288"/>
        </pc:sldMkLst>
        <pc:spChg chg="del">
          <ac:chgData name="Gemma Molenaar" userId="1b817729-da00-46ab-85a3-44e586fec52a" providerId="ADAL" clId="{CEC7AF87-70DA-42B9-B8E3-D73ECCFD8231}" dt="2023-11-14T15:11:51.281" v="7" actId="478"/>
          <ac:spMkLst>
            <pc:docMk/>
            <pc:sldMk cId="1441181740" sldId="288"/>
            <ac:spMk id="2" creationId="{139350F0-F930-8265-8214-5FFBE2A31A77}"/>
          </ac:spMkLst>
        </pc:spChg>
        <pc:picChg chg="add del">
          <ac:chgData name="Gemma Molenaar" userId="1b817729-da00-46ab-85a3-44e586fec52a" providerId="ADAL" clId="{CEC7AF87-70DA-42B9-B8E3-D73ECCFD8231}" dt="2023-11-14T15:11:42.338" v="6" actId="478"/>
          <ac:picMkLst>
            <pc:docMk/>
            <pc:sldMk cId="1441181740" sldId="288"/>
            <ac:picMk id="6" creationId="{0122B389-A4C7-2BF4-AA3F-E83B279EE32D}"/>
          </ac:picMkLst>
        </pc:picChg>
      </pc:sldChg>
      <pc:sldChg chg="delSp mod">
        <pc:chgData name="Gemma Molenaar" userId="1b817729-da00-46ab-85a3-44e586fec52a" providerId="ADAL" clId="{CEC7AF87-70DA-42B9-B8E3-D73ECCFD8231}" dt="2023-11-14T15:12:02.880" v="9" actId="478"/>
        <pc:sldMkLst>
          <pc:docMk/>
          <pc:sldMk cId="2528295011" sldId="289"/>
        </pc:sldMkLst>
        <pc:spChg chg="del">
          <ac:chgData name="Gemma Molenaar" userId="1b817729-da00-46ab-85a3-44e586fec52a" providerId="ADAL" clId="{CEC7AF87-70DA-42B9-B8E3-D73ECCFD8231}" dt="2023-11-14T15:12:02.880" v="9" actId="478"/>
          <ac:spMkLst>
            <pc:docMk/>
            <pc:sldMk cId="2528295011" sldId="289"/>
            <ac:spMk id="2" creationId="{2C99CABD-F216-269A-9FDE-6893DD672C7C}"/>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0:56:28.615"/>
    </inkml:context>
    <inkml:brush xml:id="br0">
      <inkml:brushProperty name="width" value="0.1" units="cm"/>
      <inkml:brushProperty name="height" value="0.1" units="cm"/>
      <inkml:brushProperty name="color" value="#E71224"/>
    </inkml:brush>
  </inkml:definitions>
  <inkml:trace contextRef="#ctx0" brushRef="#br0">6853 9193 16383 0 0,'0'-8'0'0'0,"15"6"0"0"0,10 6 0 0 0,3-1 0 0 0,6-1 0 0 0,0-1 0 0 0,3 0 0 0 0,-2-1 0 0 0,1 0 0 0 0,3-4 0 0 0,2-2 0 0 0,1-3 0 0 0,-1 0 0 0 0,-1 1 0 0 0,-4-1 0 0 0,-3 0 0 0 0,0 2 0 0 0,-1 2 0 0 0,-3 2 0 0 0,-2 1 0 0 0,-2-2 0 0 0,3-1 0 0 0,0 0 0 0 0,3-2 0 0 0,0-1 0 0 0,-1-2 0 0 0,2 4 0 0 0,4-1 0 0 0,2 2 0 0 0,8-4 0 0 0,2-3 0 0 0,6-4 0 0 0,-3-2 0 0 0,2-3 0 0 0,-1-2 0 0 0,-1 0 0 0 0,-6 0 0 0 0,-2-1 0 0 0,-2-3 0 0 0,-2-1 0 0 0,-2 0 0 0 0,-2-3 0 0 0,0 0 0 0 0,-2 2 0 0 0,-2 1 0 0 0,-3 2 0 0 0,1 2 0 0 0,4-4 0 0 0,4-4 0 0 0,0-4 0 0 0,1-1 0 0 0,1 3 0 0 0,3 0 0 0 0,-2 0 0 0 0,-1 0 0 0 0,1 1 0 0 0,2-2 0 0 0,5-2 0 0 0,-2-3 0 0 0,0-6 0 0 0,0 1 0 0 0,-5 0 0 0 0,0-3 0 0 0,-4 2 0 0 0,-4 1 0 0 0,-3-3 0 0 0,1-2 0 0 0,-1 5 0 0 0,-2 2 0 0 0,-1 0 0 0 0,-1 0 0 0 0,-5 3 0 0 0,-2 5 0 0 0,0 4 0 0 0,-4 4 0 0 0,1 2 0 0 0,1-2 0 0 0,1 0 0 0 0,-1 0 0 0 0,0-2 0 0 0,-3-1 0 0 0,-3 1 0 0 0,0 5 0 0 0,-2 4 0 0 0,-1 0 0 0 0,-3 1 0 0 0,-2-1 0 0 0,-1-1 0 0 0,0-1 0 0 0,-2 0 0 0 0,1 0 0 0 0,0-1 0 0 0,3 4 0 0 0,2 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0:56:28.616"/>
    </inkml:context>
    <inkml:brush xml:id="br0">
      <inkml:brushProperty name="width" value="0.1" units="cm"/>
      <inkml:brushProperty name="height" value="0.1" units="cm"/>
      <inkml:brushProperty name="color" value="#E71224"/>
    </inkml:brush>
  </inkml:definitions>
  <inkml:trace contextRef="#ctx0" brushRef="#br0">10729 1111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0:56:28.617"/>
    </inkml:context>
    <inkml:brush xml:id="br0">
      <inkml:brushProperty name="width" value="0.1" units="cm"/>
      <inkml:brushProperty name="height" value="0.1" units="cm"/>
      <inkml:brushProperty name="color" value="#66CC00"/>
    </inkml:brush>
  </inkml:definitions>
  <inkml:trace contextRef="#ctx0" brushRef="#br0">4167 10881 16383 0 0,'23'-8'0'0'0,"20"-21"0"0"0,6-7 0 0 0,-6 0 0 0 0,-9 1 0 0 0,-7 8 0 0 0,-9 3 0 0 0,-2 7 0 0 0,-5 2 0 0 0,0 3 0 0 0,2 1 0 0 0,3-3 0 0 0,2 2 0 0 0,2-1 0 0 0,2 1 0 0 0,0 3 0 0 0,-3-1 0 0 0,3 2 0 0 0,2-3 0 0 0,0 2 0 0 0,0 1 0 0 0,4 3 0 0 0,1 2 0 0 0,-1-2 0 0 0,3-1 0 0 0,0-3 0 0 0,-2 0 0 0 0,3 2 0 0 0,-1-2 0 0 0,2 0 0 0 0,0 3 0 0 0,1-3 0 0 0,3 1 0 0 0,4-2 0 0 0,-3 0 0 0 0,1-2 0 0 0,1 2 0 0 0,2-2 0 0 0,-2 1 0 0 0,-1 3 0 0 0,1 2 0 0 0,-2-1 0 0 0,-1 0 0 0 0,-1-3 0 0 0,-1 1 0 0 0,-1 2 0 0 0,1-2 0 0 0,2 1 0 0 0,-1 1 0 0 0,1-1 0 0 0,6-4 0 0 0,7 0 0 0 0,2-1 0 0 0,5 1 0 0 0,4-1 0 0 0,-1 2 0 0 0,2 2 0 0 0,1-1 0 0 0,-2 2 0 0 0,0 1 0 0 0,-3 3 0 0 0,-7 1 0 0 0,-4 2 0 0 0,-3 1 0 0 0,-5 0 0 0 0,-1 0 0 0 0,4 1 0 0 0,0-5 0 0 0,-1 3 0 0 0,1 1 0 0 0,5 2 0 0 0,3-1 0 0 0,3 4 0 0 0,1 1 0 0 0,3-1 0 0 0,0-1 0 0 0,-3-1 0 0 0,-2 3 0 0 0,-2 0 0 0 0,-3-1 0 0 0,-1 3 0 0 0,-4 0 0 0 0,-2-2 0 0 0,-4-1 0 0 0,-4-2 0 0 0,-3-1 0 0 0,-4-2 0 0 0,3 4 0 0 0,0 1 0 0 0,-1 0 0 0 0,-1 2 0 0 0,2 1 0 0 0,1-2 0 0 0,3-1 0 0 0,0 2 0 0 0,3 4 0 0 0,6 3 0 0 0,4 5 0 0 0,3-3 0 0 0,0 1 0 0 0,4 1 0 0 0,1 2 0 0 0,-1-3 0 0 0,-2-1 0 0 0,-1-2 0 0 0,-6-1 0 0 0,-5 3 0 0 0,-2-3 0 0 0,-4 1 0 0 0,-2 2 0 0 0,-3-2 0 0 0,-3 1 0 0 0,-1-3 0 0 0,0 2 0 0 0,-1-3 0 0 0,0 1 0 0 0,1 3 0 0 0,3-2 0 0 0,-3 1 0 0 0,0-2 0 0 0,2 1 0 0 0,2 2 0 0 0,0 3 0 0 0,-1-3 0 0 0,-1 1 0 0 0,-1 2 0 0 0,-1-3 0 0 0,1 0 0 0 0,-2 1 0 0 0,1-1 0 0 0,-4 0 0 0 0,-2 1 0 0 0,-7-6 0 0 0,-5-4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0:56:28.618"/>
    </inkml:context>
    <inkml:brush xml:id="br0">
      <inkml:brushProperty name="width" value="0.1" units="cm"/>
      <inkml:brushProperty name="height" value="0.1" units="cm"/>
      <inkml:brushProperty name="color" value="#33CCFF"/>
    </inkml:brush>
  </inkml:definitions>
  <inkml:trace contextRef="#ctx0" brushRef="#br0">11351 13584 16383 0 0,'0'-8'0'0'0,"15"-10"0"0"0,10-2 0 0 0,-1-1 0 0 0,1 2 0 0 0,3 5 0 0 0,1 1 0 0 0,3-2 0 0 0,0-1 0 0 0,3-3 0 0 0,2-1 0 0 0,4-2 0 0 0,1 0 0 0 0,2-1 0 0 0,2-4 0 0 0,0-5 0 0 0,-4-1 0 0 0,-5 1 0 0 0,-1 2 0 0 0,-3-1 0 0 0,1-4 0 0 0,-2-3 0 0 0,2 1 0 0 0,-1-1 0 0 0,1-2 0 0 0,-5-2 0 0 0,1 3 0 0 0,-2 0 0 0 0,-1-2 0 0 0,3 4 0 0 0,-1-1 0 0 0,0-2 0 0 0,1 0 0 0 0,1-3 0 0 0,-2 3 0 0 0,-2 0 0 0 0,-1 0 0 0 0,2-2 0 0 0,1-1 0 0 0,-2-5 0 0 0,4-2 0 0 0,-1 0 0 0 0,-1 0 0 0 0,3 5 0 0 0,-2 3 0 0 0,0-4 0 0 0,-3 3 0 0 0,-1 4 0 0 0,-2 2 0 0 0,-1-2 0 0 0,0-5 0 0 0,0-2 0 0 0,-5-10 0 0 0,-4 1 0 0 0,-2 2 0 0 0,-2 3 0 0 0,-3 2 0 0 0,1 1 0 0 0,-1 5 0 0 0,3 1 0 0 0,-1 1 0 0 0,2 3 0 0 0,-1 4 0 0 0,-2-1 0 0 0,2 3 0 0 0,-2-3 0 0 0,3-2 0 0 0,-1-3 0 0 0,-3-2 0 0 0,-1 1 0 0 0,1 4 0 0 0,0-3 0 0 0,-2 0 0 0 0,-1 0 0 0 0,-2-1 0 0 0,0 1 0 0 0,-2 5 0 0 0,0 3 0 0 0,0 4 0 0 0,0-2 0 0 0,-1-3 0 0 0,-3-1 0 0 0,-1-1 0 0 0,0-4 0 0 0,1 1 0 0 0,1 3 0 0 0,-2 8 0 0 0,-2 3 0 0 0,2 3 0 0 0,1 0 0 0 0,2 0 0 0 0,0 0 0 0 0,1-1 0 0 0,1-1 0 0 0,0 0 0 0 0,1 7 0 0 0,-1 2 0 0 0,0 8 0 0 0,-4 4 0 0 0,-1 3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p:nvPr>
        </p:nvSpPr>
        <p:spPr>
          <a:xfrm>
            <a:off x="5800751" y="1820002"/>
            <a:ext cx="4104000" cy="341632"/>
          </a:xfrm>
          <a:solidFill>
            <a:srgbClr val="FFED00"/>
          </a:solidFill>
        </p:spPr>
        <p:txBody>
          <a:bodyPr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15811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33169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5231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75161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dirty="0"/>
          </a:p>
        </p:txBody>
      </p:sp>
      <p:sp>
        <p:nvSpPr>
          <p:cNvPr id="6" name="Content Placeholder 2">
            <a:extLst>
              <a:ext uri="{FF2B5EF4-FFF2-40B4-BE49-F238E27FC236}">
                <a16:creationId xmlns:a16="http://schemas.microsoft.com/office/drawing/2014/main" id="{920399F4-E907-8C9B-8CFD-ED2E1076948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4" name="Picture 13" descr="A black and yellow location pin&#10;&#10;Description automatically generated">
            <a:extLst>
              <a:ext uri="{FF2B5EF4-FFF2-40B4-BE49-F238E27FC236}">
                <a16:creationId xmlns:a16="http://schemas.microsoft.com/office/drawing/2014/main" id="{EF7CC4B0-B796-1993-3D08-6B286D8E8B5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5" name="Title Placeholder 1">
            <a:extLst>
              <a:ext uri="{FF2B5EF4-FFF2-40B4-BE49-F238E27FC236}">
                <a16:creationId xmlns:a16="http://schemas.microsoft.com/office/drawing/2014/main" id="{57CE8B40-A7C9-9EFA-B0EA-E50FD9D5668B}"/>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6" name="Text Placeholder 14">
            <a:extLst>
              <a:ext uri="{FF2B5EF4-FFF2-40B4-BE49-F238E27FC236}">
                <a16:creationId xmlns:a16="http://schemas.microsoft.com/office/drawing/2014/main" id="{2AC5AFE1-917F-5AC5-B460-DEA89105AC5C}"/>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121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9CCFB83-DF8F-4BFE-34C2-E3878B39CEE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7C1772F-1D9F-07D4-FC2B-4AD270ACC9B1}"/>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1040C0EE-B633-7A79-85EB-CD13669205E8}"/>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1A8F0081-A8CA-FC75-3447-7DE24F3BE9BE}"/>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388675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6E92E46E-8D47-5A2D-B180-6D27CE9A763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588E8517-8D84-8344-7A05-BD8811D31302}"/>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678250E-3BE8-67E7-F2AE-F6151BCFB761}"/>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F53C8D8E-7B6F-2649-2C24-AD3B0F4A84D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84142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5271647-3CA2-4C36-6959-5C571CE1655A}"/>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524E286F-5873-A3D6-565E-4F3B269DE4B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E97BA46F-92AF-6226-6215-81B0EB20CEA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C73565A7-30B1-BB52-0C67-96383B684814}"/>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700139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341643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2DB3816C-EBB4-E3FC-7AD6-DA567BBE162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8689058-3BED-E924-1720-240216774B6B}"/>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B704D8FF-4E19-A95B-52B5-97243775DEA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15EEFB9C-19C1-577D-2D8E-5E34C15D5EC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609822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B362F9-E24C-AFBD-A235-45E7E021B30A}"/>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AE3CF8A-5EEB-EE54-4688-3DF2F4E11645}"/>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CD96F564-34DA-79D6-A5D2-5B4EC8018C5A}"/>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5E948DEF-9CF6-0571-5F75-EFEA8B9D89B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41065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921A7952-9E63-0087-47D4-C98AF6536D5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6" name="Picture 5" descr="A black and yellow location pin&#10;&#10;Description automatically generated">
            <a:extLst>
              <a:ext uri="{FF2B5EF4-FFF2-40B4-BE49-F238E27FC236}">
                <a16:creationId xmlns:a16="http://schemas.microsoft.com/office/drawing/2014/main" id="{1FFFD714-8006-2BDA-F77B-15C2AE02EA1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DAFA03B6-0231-7193-38B0-E4E577FF8D65}"/>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1" name="Text Placeholder 14">
            <a:extLst>
              <a:ext uri="{FF2B5EF4-FFF2-40B4-BE49-F238E27FC236}">
                <a16:creationId xmlns:a16="http://schemas.microsoft.com/office/drawing/2014/main" id="{10634EA6-62E6-6B77-E1BF-49DE580285BC}"/>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260588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563CA46E-C7E3-32B9-EEC6-BCC40C687C1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1F5D0317-1166-73C0-AC10-B13BD653E28C}"/>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E9BA2B97-3E20-9A96-3AAC-E5BF89C9172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ED2C4AB3-51FF-1923-529A-72C801EB32FB}"/>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587279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86C9E7AB-841D-FB2A-C9A5-95553716E23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6" name="Picture 5" descr="A black and yellow location pin&#10;&#10;Description automatically generated">
            <a:extLst>
              <a:ext uri="{FF2B5EF4-FFF2-40B4-BE49-F238E27FC236}">
                <a16:creationId xmlns:a16="http://schemas.microsoft.com/office/drawing/2014/main" id="{B19566D8-3E36-CBF5-9337-F230F9DA9858}"/>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A6C902F1-967D-6305-23F0-69C4D2C667B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1" name="Text Placeholder 14">
            <a:extLst>
              <a:ext uri="{FF2B5EF4-FFF2-40B4-BE49-F238E27FC236}">
                <a16:creationId xmlns:a16="http://schemas.microsoft.com/office/drawing/2014/main" id="{E3C8C4CF-1091-8F92-4F3A-201D889C24EB}"/>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402692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E708451-CECF-72CD-8355-171543776C93}"/>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7D09221D-90B2-9B4A-DB92-D354CE8FB0E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A4730086-A306-F9BE-96A4-35E9DCD604E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17971461-8EC8-DB1D-0EBD-338A532890A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254686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1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33258D8B-4E8B-B83B-B705-119D87A35C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6" name="Picture 5" descr="A black and yellow location pin&#10;&#10;Description automatically generated">
            <a:extLst>
              <a:ext uri="{FF2B5EF4-FFF2-40B4-BE49-F238E27FC236}">
                <a16:creationId xmlns:a16="http://schemas.microsoft.com/office/drawing/2014/main" id="{A1553605-DCAD-9351-584C-DA66916C78C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272C7B5-46AC-5F9D-E102-D959C09B3D7D}"/>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1" name="Text Placeholder 14">
            <a:extLst>
              <a:ext uri="{FF2B5EF4-FFF2-40B4-BE49-F238E27FC236}">
                <a16:creationId xmlns:a16="http://schemas.microsoft.com/office/drawing/2014/main" id="{17D83DB5-BA0B-6586-50DD-8812E20C854A}"/>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055714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02FAE3B-6AC5-A43F-1731-E9C9BDDE170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AE3854A8-D35B-F427-2E5C-2B7CF55A518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7998B7A-2896-820D-39B1-8DFBBD3A9EB7}"/>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3692402D-9364-308E-B302-4CC6ED5A62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97827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7B965AA0-7654-61D6-D5D6-5DC2D4F0B2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6" name="Picture 5" descr="A black and yellow location pin&#10;&#10;Description automatically generated">
            <a:extLst>
              <a:ext uri="{FF2B5EF4-FFF2-40B4-BE49-F238E27FC236}">
                <a16:creationId xmlns:a16="http://schemas.microsoft.com/office/drawing/2014/main" id="{60F22323-36D7-E5D4-772A-1F23323FD3A6}"/>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5CC747E-D6A6-292C-BE65-DE2CF5C6A76F}"/>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1" name="Text Placeholder 14">
            <a:extLst>
              <a:ext uri="{FF2B5EF4-FFF2-40B4-BE49-F238E27FC236}">
                <a16:creationId xmlns:a16="http://schemas.microsoft.com/office/drawing/2014/main" id="{5314AC96-8668-0426-78D3-0276BFE6E7A6}"/>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949171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2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9147C665-B87C-6AB7-6208-7A4C290DD47B}"/>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0294784A-A552-5623-AC04-781007CD7901}"/>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790A1AF4-7B94-CBAC-C8D3-C0AB65DFA8F2}"/>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5" name="Text Placeholder 14">
            <a:extLst>
              <a:ext uri="{FF2B5EF4-FFF2-40B4-BE49-F238E27FC236}">
                <a16:creationId xmlns:a16="http://schemas.microsoft.com/office/drawing/2014/main" id="{3DD60BDF-37A1-8993-F891-402930AF6B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632053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2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07A6BEB4-3EFD-F422-3681-43DAFDCA840F}"/>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6" name="Picture 5" descr="A black and yellow location pin&#10;&#10;Description automatically generated">
            <a:extLst>
              <a:ext uri="{FF2B5EF4-FFF2-40B4-BE49-F238E27FC236}">
                <a16:creationId xmlns:a16="http://schemas.microsoft.com/office/drawing/2014/main" id="{D907BBF3-F4AA-7224-8A66-78D58719490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CE5CD424-0C7D-E28E-61DC-003E1730F62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1" name="Text Placeholder 14">
            <a:extLst>
              <a:ext uri="{FF2B5EF4-FFF2-40B4-BE49-F238E27FC236}">
                <a16:creationId xmlns:a16="http://schemas.microsoft.com/office/drawing/2014/main" id="{14144A25-5378-14D7-5757-72CF685EC27F}"/>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684198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2">
            <a:extLst>
              <a:ext uri="{FF2B5EF4-FFF2-40B4-BE49-F238E27FC236}">
                <a16:creationId xmlns:a16="http://schemas.microsoft.com/office/drawing/2014/main" id="{A4329A19-9D32-FFF8-ECA1-F0072F5805B6}"/>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dirty="0"/>
          </a:p>
        </p:txBody>
      </p:sp>
      <p:pic>
        <p:nvPicPr>
          <p:cNvPr id="15" name="Picture 14" descr="A black and yellow location pin&#10;&#10;Description automatically generated">
            <a:extLst>
              <a:ext uri="{FF2B5EF4-FFF2-40B4-BE49-F238E27FC236}">
                <a16:creationId xmlns:a16="http://schemas.microsoft.com/office/drawing/2014/main" id="{8C084CB4-DA26-457A-4844-BA76B79F814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6" name="Title Placeholder 1">
            <a:extLst>
              <a:ext uri="{FF2B5EF4-FFF2-40B4-BE49-F238E27FC236}">
                <a16:creationId xmlns:a16="http://schemas.microsoft.com/office/drawing/2014/main" id="{99079DBF-345E-9823-5E0D-EF651CE1F4B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MASTER TITLE STYLE</a:t>
            </a:r>
            <a:endParaRPr lang="en-NL" dirty="0"/>
          </a:p>
        </p:txBody>
      </p:sp>
      <p:sp>
        <p:nvSpPr>
          <p:cNvPr id="17" name="Text Placeholder 14">
            <a:extLst>
              <a:ext uri="{FF2B5EF4-FFF2-40B4-BE49-F238E27FC236}">
                <a16:creationId xmlns:a16="http://schemas.microsoft.com/office/drawing/2014/main" id="{90C52326-B379-3C01-6B1E-43717909E741}"/>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50158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en-GB"/>
              <a:t>Click to edit Master title style</a:t>
            </a:r>
            <a:endParaRPr lang="en-NL" dirty="0"/>
          </a:p>
        </p:txBody>
      </p:sp>
    </p:spTree>
    <p:extLst>
      <p:ext uri="{BB962C8B-B14F-4D97-AF65-F5344CB8AC3E}">
        <p14:creationId xmlns:p14="http://schemas.microsoft.com/office/powerpoint/2010/main" val="19971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20.11.2023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20.11.2023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20.11.2023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2" r:id="rId3"/>
    <p:sldLayoutId id="2147483676" r:id="rId4"/>
    <p:sldLayoutId id="2147483677" r:id="rId5"/>
    <p:sldLayoutId id="2147483678" r:id="rId6"/>
    <p:sldLayoutId id="2147483679" r:id="rId7"/>
    <p:sldLayoutId id="2147483680" r:id="rId8"/>
    <p:sldLayoutId id="2147483681" r:id="rId9"/>
    <p:sldLayoutId id="2147483658"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dirty="0"/>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11/20/2023</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51"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customXml" Target="../ink/ink2.xml"/><Relationship Id="rId12"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5.png"/><Relationship Id="rId4" Type="http://schemas.openxmlformats.org/officeDocument/2006/relationships/image" Target="../media/image30.png"/><Relationship Id="rId9" Type="http://schemas.openxmlformats.org/officeDocument/2006/relationships/customXml" Target="../ink/ink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https://www.youtube.com/embed/zuQa7nZt5F8?feature=oembed" TargetMode="Externa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https://www.youtube.com/embed/ZODu23V1Pn4?feature=oembed"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https://www.youtube.com/embed/w9TC7QzCAk4?feature=oembed" TargetMode="Externa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https://www.youtube.com/embed/V1Sa3qJMTZE?feature=oembed"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https://www.youtube.com/embed/TBnSlt0f7x4?feature=oembed" TargetMode="Externa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2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6DE2B-733D-2FE4-B327-C7897136978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1AC728B4-D55E-5715-0999-9A64C81D973C}"/>
              </a:ext>
            </a:extLst>
          </p:cNvPr>
          <p:cNvSpPr>
            <a:spLocks noGrp="1"/>
          </p:cNvSpPr>
          <p:nvPr>
            <p:ph type="title"/>
          </p:nvPr>
        </p:nvSpPr>
        <p:spPr>
          <a:xfrm>
            <a:off x="7343877" y="1053383"/>
            <a:ext cx="10515600" cy="1325563"/>
          </a:xfrm>
        </p:spPr>
        <p:txBody>
          <a:bodyPr/>
          <a:lstStyle/>
          <a:p>
            <a:r>
              <a:rPr lang="en-US" sz="3600" b="1" dirty="0">
                <a:latin typeface="Amnesty Trade Gothic Cn"/>
                <a:ea typeface="Calibri Light"/>
                <a:cs typeface="Calibri Light"/>
              </a:rPr>
              <a:t>Wat </a:t>
            </a:r>
            <a:r>
              <a:rPr lang="en-US" sz="3600" b="1" dirty="0" err="1">
                <a:latin typeface="Amnesty Trade Gothic Cn"/>
                <a:ea typeface="Calibri Light"/>
                <a:cs typeface="Calibri Light"/>
              </a:rPr>
              <a:t>doet</a:t>
            </a:r>
            <a:r>
              <a:rPr lang="en-US" sz="3600" b="1" dirty="0">
                <a:latin typeface="Amnesty Trade Gothic Cn"/>
                <a:ea typeface="Calibri Light"/>
                <a:cs typeface="Calibri Light"/>
              </a:rPr>
              <a:t> Amnesty?</a:t>
            </a:r>
            <a:endParaRPr lang="en-US" sz="3600" b="1" dirty="0">
              <a:latin typeface="Amnesty Trade Gothic Cn"/>
            </a:endParaRPr>
          </a:p>
        </p:txBody>
      </p:sp>
      <p:sp>
        <p:nvSpPr>
          <p:cNvPr id="3" name="Content Placeholder 2">
            <a:extLst>
              <a:ext uri="{FF2B5EF4-FFF2-40B4-BE49-F238E27FC236}">
                <a16:creationId xmlns:a16="http://schemas.microsoft.com/office/drawing/2014/main" id="{2CD17F16-C62C-74F8-0B11-1C3E3F4DF2CC}"/>
              </a:ext>
            </a:extLst>
          </p:cNvPr>
          <p:cNvSpPr>
            <a:spLocks noGrp="1"/>
          </p:cNvSpPr>
          <p:nvPr>
            <p:ph idx="1"/>
          </p:nvPr>
        </p:nvSpPr>
        <p:spPr>
          <a:xfrm>
            <a:off x="1034845" y="1989495"/>
            <a:ext cx="6877666" cy="5400112"/>
          </a:xfrm>
        </p:spPr>
        <p:txBody>
          <a:bodyPr vert="horz" lIns="91440" tIns="45720" rIns="91440" bIns="45720" rtlCol="0" anchor="t">
            <a:normAutofit/>
          </a:bodyPr>
          <a:lstStyle/>
          <a:p>
            <a:r>
              <a:rPr lang="nl-NL" dirty="0">
                <a:latin typeface="Amnesty Trade Gothic Cn"/>
                <a:cs typeface="Arial"/>
              </a:rPr>
              <a:t>Amnesty komt op voor mensenrechten. Bijvoorbeeld door actie voeren, onderzoek doen en lesgeven over mensenrechten.</a:t>
            </a:r>
            <a:endParaRPr lang="en-US" dirty="0">
              <a:latin typeface="Amnesty Trade Gothic Cn"/>
              <a:cs typeface="Arial"/>
            </a:endParaRPr>
          </a:p>
          <a:p>
            <a:r>
              <a:rPr lang="nl-NL" dirty="0">
                <a:latin typeface="Amnesty Trade Gothic Cn"/>
                <a:cs typeface="Arial"/>
              </a:rPr>
              <a:t>Bij Write </a:t>
            </a:r>
            <a:r>
              <a:rPr lang="nl-NL" err="1">
                <a:latin typeface="Amnesty Trade Gothic Cn"/>
                <a:cs typeface="Arial"/>
              </a:rPr>
              <a:t>for</a:t>
            </a:r>
            <a:r>
              <a:rPr lang="nl-NL" dirty="0">
                <a:latin typeface="Amnesty Trade Gothic Cn"/>
                <a:cs typeface="Arial"/>
              </a:rPr>
              <a:t> </a:t>
            </a:r>
            <a:r>
              <a:rPr lang="nl-NL" err="1">
                <a:latin typeface="Amnesty Trade Gothic Cn"/>
                <a:cs typeface="Arial"/>
              </a:rPr>
              <a:t>Rights</a:t>
            </a:r>
            <a:r>
              <a:rPr lang="nl-NL" dirty="0">
                <a:latin typeface="Amnesty Trade Gothic Cn"/>
                <a:cs typeface="Arial"/>
              </a:rPr>
              <a:t> laat je zien dat je de mensen voor wie je schrijft steunt. </a:t>
            </a:r>
            <a:endParaRPr lang="en-US" dirty="0">
              <a:latin typeface="Amnesty Trade Gothic Cn"/>
              <a:cs typeface="Arial"/>
            </a:endParaRPr>
          </a:p>
          <a:p>
            <a:r>
              <a:rPr lang="nl-NL" dirty="0">
                <a:latin typeface="Amnesty Trade Gothic Cn"/>
                <a:cs typeface="Arial"/>
              </a:rPr>
              <a:t>De aandacht die we hiermee krijgen helpt de mensen vaak. Regeringen laten de mensen vrij en stoppen met mishandelen. Ook zorgt het ervoor dat ze zich gesteund voelen en doorgaan met hun werk. </a:t>
            </a:r>
            <a:endParaRPr lang="en-US" dirty="0">
              <a:latin typeface="Amnesty Trade Gothic Cn"/>
            </a:endParaRPr>
          </a:p>
        </p:txBody>
      </p:sp>
    </p:spTree>
    <p:extLst>
      <p:ext uri="{BB962C8B-B14F-4D97-AF65-F5344CB8AC3E}">
        <p14:creationId xmlns:p14="http://schemas.microsoft.com/office/powerpoint/2010/main" val="27949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C69D8-0799-CB5D-AB3B-1AAE7AD43202}"/>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9D5C91FB-7357-2455-35A3-E3C99B2DC323}"/>
              </a:ext>
            </a:extLst>
          </p:cNvPr>
          <p:cNvSpPr>
            <a:spLocks noGrp="1"/>
          </p:cNvSpPr>
          <p:nvPr>
            <p:ph type="title"/>
          </p:nvPr>
        </p:nvSpPr>
        <p:spPr>
          <a:xfrm>
            <a:off x="117168" y="4822415"/>
            <a:ext cx="10515600" cy="1325563"/>
          </a:xfrm>
        </p:spPr>
        <p:txBody>
          <a:bodyPr>
            <a:normAutofit/>
          </a:bodyPr>
          <a:lstStyle/>
          <a:p>
            <a:r>
              <a:rPr lang="en-US" sz="5400" b="1" dirty="0">
                <a:latin typeface="Amnesty Trade Gothic Cn"/>
                <a:ea typeface="Calibri Light"/>
                <a:cs typeface="Calibri Light"/>
              </a:rPr>
              <a:t>Amnesty </a:t>
            </a:r>
            <a:r>
              <a:rPr lang="en-US" sz="5400" b="1" dirty="0" err="1">
                <a:latin typeface="Amnesty Trade Gothic Cn"/>
                <a:ea typeface="Calibri Light"/>
                <a:cs typeface="Calibri Light"/>
              </a:rPr>
              <a:t>Actief</a:t>
            </a:r>
            <a:endParaRPr lang="en-US" sz="5400" b="1" dirty="0">
              <a:latin typeface="Amnesty Trade Gothic Cn"/>
            </a:endParaRPr>
          </a:p>
        </p:txBody>
      </p:sp>
      <p:sp>
        <p:nvSpPr>
          <p:cNvPr id="3" name="Content Placeholder 2">
            <a:extLst>
              <a:ext uri="{FF2B5EF4-FFF2-40B4-BE49-F238E27FC236}">
                <a16:creationId xmlns:a16="http://schemas.microsoft.com/office/drawing/2014/main" id="{E9E3F11F-9DD9-F90C-0223-179990C7CE2A}"/>
              </a:ext>
            </a:extLst>
          </p:cNvPr>
          <p:cNvSpPr>
            <a:spLocks noGrp="1"/>
          </p:cNvSpPr>
          <p:nvPr>
            <p:ph idx="1"/>
          </p:nvPr>
        </p:nvSpPr>
        <p:spPr>
          <a:xfrm>
            <a:off x="117168" y="6086270"/>
            <a:ext cx="9024374" cy="647855"/>
          </a:xfrm>
        </p:spPr>
        <p:txBody>
          <a:bodyPr vert="horz" lIns="91440" tIns="45720" rIns="91440" bIns="45720" rtlCol="0" anchor="t">
            <a:normAutofit/>
          </a:bodyPr>
          <a:lstStyle/>
          <a:p>
            <a:pPr marL="0" indent="0">
              <a:buNone/>
            </a:pPr>
            <a:r>
              <a:rPr lang="en-US" err="1">
                <a:latin typeface="Amnesty Trade Gothic Cn"/>
                <a:ea typeface="Calibri" panose="020F0502020204030204"/>
                <a:cs typeface="Calibri" panose="020F0502020204030204"/>
              </a:rPr>
              <a:t>Vraag</a:t>
            </a:r>
            <a:r>
              <a:rPr lang="en-US" dirty="0">
                <a:latin typeface="Amnesty Trade Gothic Cn"/>
                <a:ea typeface="Calibri" panose="020F0502020204030204"/>
                <a:cs typeface="Calibri" panose="020F0502020204030204"/>
              </a:rPr>
              <a:t> &amp; </a:t>
            </a:r>
            <a:r>
              <a:rPr lang="en-US" err="1">
                <a:latin typeface="Amnesty Trade Gothic Cn"/>
                <a:ea typeface="Calibri" panose="020F0502020204030204"/>
                <a:cs typeface="Calibri" panose="020F0502020204030204"/>
              </a:rPr>
              <a:t>Antwoordspel</a:t>
            </a:r>
            <a:r>
              <a:rPr lang="en-US" dirty="0">
                <a:latin typeface="Amnesty Trade Gothic Cn"/>
                <a:ea typeface="Calibri" panose="020F0502020204030204"/>
                <a:cs typeface="Calibri" panose="020F0502020204030204"/>
              </a:rPr>
              <a:t> over </a:t>
            </a:r>
            <a:r>
              <a:rPr lang="en-US" err="1">
                <a:latin typeface="Amnesty Trade Gothic Cn"/>
                <a:ea typeface="Calibri" panose="020F0502020204030204"/>
                <a:cs typeface="Calibri" panose="020F0502020204030204"/>
              </a:rPr>
              <a:t>mensenrechten</a:t>
            </a:r>
            <a:endParaRPr lang="en-US">
              <a:latin typeface="Amnesty Trade Gothic Cn"/>
              <a:ea typeface="Calibri" panose="020F0502020204030204"/>
              <a:cs typeface="Calibri" panose="020F0502020204030204"/>
            </a:endParaRPr>
          </a:p>
        </p:txBody>
      </p:sp>
    </p:spTree>
    <p:extLst>
      <p:ext uri="{BB962C8B-B14F-4D97-AF65-F5344CB8AC3E}">
        <p14:creationId xmlns:p14="http://schemas.microsoft.com/office/powerpoint/2010/main" val="1975923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E3984-653E-C922-4BAF-D0714A841D98}"/>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5C72F43-9CE6-6A1E-D911-BC97D6FB55CE}"/>
              </a:ext>
            </a:extLst>
          </p:cNvPr>
          <p:cNvSpPr>
            <a:spLocks noGrp="1"/>
          </p:cNvSpPr>
          <p:nvPr>
            <p:ph type="title"/>
          </p:nvPr>
        </p:nvSpPr>
        <p:spPr>
          <a:xfrm>
            <a:off x="-63091" y="782996"/>
            <a:ext cx="10515600" cy="1325563"/>
          </a:xfrm>
        </p:spPr>
        <p:txBody>
          <a:bodyPr vert="horz" lIns="91440" tIns="45720" rIns="91440" bIns="45720" rtlCol="0" anchor="ctr">
            <a:noAutofit/>
          </a:bodyPr>
          <a:lstStyle/>
          <a:p>
            <a:pPr>
              <a:lnSpc>
                <a:spcPct val="100000"/>
              </a:lnSpc>
              <a:spcBef>
                <a:spcPts val="0"/>
              </a:spcBef>
            </a:pPr>
            <a:r>
              <a:rPr lang="nl-NL" sz="3200" dirty="0">
                <a:latin typeface="Amnesty Trade Gothic Cn"/>
                <a:cs typeface="Segoe UI"/>
              </a:rPr>
              <a:t>Mensenrechten gelden voor </a:t>
            </a:r>
            <a:r>
              <a:rPr lang="nl-NL" sz="3200" b="1" dirty="0">
                <a:latin typeface="Amnesty Trade Gothic Cn"/>
                <a:cs typeface="Segoe UI"/>
              </a:rPr>
              <a:t>iedereen, altijd </a:t>
            </a:r>
            <a:r>
              <a:rPr lang="nl-NL" sz="3200" dirty="0">
                <a:latin typeface="Amnesty Trade Gothic Cn"/>
                <a:cs typeface="Segoe UI"/>
              </a:rPr>
              <a:t>en </a:t>
            </a:r>
            <a:r>
              <a:rPr lang="nl-NL" sz="3200" b="1" dirty="0">
                <a:latin typeface="Amnesty Trade Gothic Cn"/>
                <a:cs typeface="Segoe UI"/>
              </a:rPr>
              <a:t>overal. </a:t>
            </a:r>
            <a:endParaRPr lang="en-US" sz="3200" dirty="0">
              <a:latin typeface="Amnesty Trade Gothic Cn"/>
              <a:cs typeface="Segoe UI"/>
            </a:endParaRPr>
          </a:p>
          <a:p>
            <a:pPr>
              <a:lnSpc>
                <a:spcPct val="100000"/>
              </a:lnSpc>
              <a:spcBef>
                <a:spcPts val="0"/>
              </a:spcBef>
            </a:pPr>
            <a:r>
              <a:rPr lang="nl-NL" sz="3200" dirty="0">
                <a:latin typeface="Amnesty Trade Gothic Cn"/>
                <a:cs typeface="Segoe UI"/>
              </a:rPr>
              <a:t>Wat bedoelen we precies met een recht? </a:t>
            </a:r>
            <a:endParaRPr lang="en-US" sz="3200" dirty="0">
              <a:latin typeface="Amnesty Trade Gothic Cn"/>
            </a:endParaRPr>
          </a:p>
        </p:txBody>
      </p:sp>
      <p:sp>
        <p:nvSpPr>
          <p:cNvPr id="3" name="Content Placeholder 2">
            <a:extLst>
              <a:ext uri="{FF2B5EF4-FFF2-40B4-BE49-F238E27FC236}">
                <a16:creationId xmlns:a16="http://schemas.microsoft.com/office/drawing/2014/main" id="{02AF3101-87B8-6572-E3D2-AD10CB4746E4}"/>
              </a:ext>
            </a:extLst>
          </p:cNvPr>
          <p:cNvSpPr>
            <a:spLocks noGrp="1"/>
          </p:cNvSpPr>
          <p:nvPr>
            <p:ph idx="1"/>
          </p:nvPr>
        </p:nvSpPr>
        <p:spPr>
          <a:xfrm>
            <a:off x="2460" y="2104205"/>
            <a:ext cx="7729793" cy="4351338"/>
          </a:xfrm>
        </p:spPr>
        <p:txBody>
          <a:bodyPr vert="horz" lIns="91440" tIns="45720" rIns="91440" bIns="45720" rtlCol="0" anchor="t">
            <a:normAutofit/>
          </a:bodyPr>
          <a:lstStyle/>
          <a:p>
            <a:pPr marL="0" indent="0">
              <a:buNone/>
            </a:pPr>
            <a:r>
              <a:rPr lang="nl-NL" dirty="0">
                <a:highlight>
                  <a:srgbClr val="FFFF00"/>
                </a:highlight>
                <a:latin typeface="Amnesty Trade Gothic Cn"/>
                <a:cs typeface="Segoe UI"/>
              </a:rPr>
              <a:t>A.</a:t>
            </a:r>
            <a:r>
              <a:rPr lang="nl-NL" dirty="0">
                <a:latin typeface="Amnesty Trade Gothic Cn"/>
                <a:cs typeface="Segoe UI"/>
              </a:rPr>
              <a:t>  Een recht is als een wet, als je het recht overtreedt word je gestraft</a:t>
            </a:r>
            <a:endParaRPr lang="en-US" dirty="0">
              <a:latin typeface="Amnesty Trade Gothic Cn"/>
              <a:cs typeface="Segoe UI"/>
            </a:endParaRPr>
          </a:p>
          <a:p>
            <a:pPr marL="0" indent="0">
              <a:buNone/>
            </a:pPr>
            <a:r>
              <a:rPr lang="nl-NL" dirty="0">
                <a:highlight>
                  <a:srgbClr val="00FF00"/>
                </a:highlight>
                <a:latin typeface="Amnesty Trade Gothic Cn"/>
                <a:cs typeface="Segoe UI"/>
              </a:rPr>
              <a:t>B.</a:t>
            </a:r>
            <a:r>
              <a:rPr lang="nl-NL" dirty="0">
                <a:latin typeface="Amnesty Trade Gothic Cn"/>
                <a:cs typeface="Segoe UI"/>
              </a:rPr>
              <a:t> Een recht is als een spelregel, het zorgt ervoor dat er eerlijke afspraken zijn</a:t>
            </a:r>
            <a:endParaRPr lang="en-US" dirty="0">
              <a:latin typeface="Amnesty Trade Gothic Cn"/>
              <a:cs typeface="Segoe UI"/>
            </a:endParaRPr>
          </a:p>
          <a:p>
            <a:pPr marL="0" indent="0">
              <a:buNone/>
            </a:pPr>
            <a:r>
              <a:rPr lang="nl-NL" dirty="0">
                <a:highlight>
                  <a:srgbClr val="FF0000"/>
                </a:highlight>
                <a:latin typeface="Amnesty Trade Gothic Cn"/>
                <a:cs typeface="Segoe UI"/>
              </a:rPr>
              <a:t>C.</a:t>
            </a:r>
            <a:r>
              <a:rPr lang="nl-NL" dirty="0">
                <a:latin typeface="Amnesty Trade Gothic Cn"/>
                <a:cs typeface="Segoe UI"/>
              </a:rPr>
              <a:t> Een recht is een soort straf. Als je iets gedaan hebt wat niet mag, dan krijg je dit recht</a:t>
            </a:r>
            <a:endParaRPr lang="en-US" dirty="0">
              <a:latin typeface="Amnesty Trade Gothic Cn"/>
            </a:endParaRPr>
          </a:p>
        </p:txBody>
      </p:sp>
      <p:sp>
        <p:nvSpPr>
          <p:cNvPr id="4" name="TextBox 3">
            <a:extLst>
              <a:ext uri="{FF2B5EF4-FFF2-40B4-BE49-F238E27FC236}">
                <a16:creationId xmlns:a16="http://schemas.microsoft.com/office/drawing/2014/main" id="{26866E69-04F6-0744-4D8E-91D939BDD71B}"/>
              </a:ext>
            </a:extLst>
          </p:cNvPr>
          <p:cNvSpPr txBox="1"/>
          <p:nvPr/>
        </p:nvSpPr>
        <p:spPr>
          <a:xfrm flipH="1" flipV="1">
            <a:off x="9373419" y="2192370"/>
            <a:ext cx="49162" cy="5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600"/>
          </a:p>
        </p:txBody>
      </p:sp>
      <p:sp>
        <p:nvSpPr>
          <p:cNvPr id="5" name="TextBox 4">
            <a:extLst>
              <a:ext uri="{FF2B5EF4-FFF2-40B4-BE49-F238E27FC236}">
                <a16:creationId xmlns:a16="http://schemas.microsoft.com/office/drawing/2014/main" id="{A6AE513A-752A-1DB9-47A7-E9BAC7F17462}"/>
              </a:ext>
            </a:extLst>
          </p:cNvPr>
          <p:cNvSpPr txBox="1"/>
          <p:nvPr/>
        </p:nvSpPr>
        <p:spPr>
          <a:xfrm>
            <a:off x="9176774" y="2015612"/>
            <a:ext cx="28349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600">
              <a:solidFill>
                <a:schemeClr val="bg1"/>
              </a:solidFill>
              <a:highlight>
                <a:srgbClr val="000000"/>
              </a:highlight>
              <a:ea typeface="+mn-lt"/>
              <a:cs typeface="+mn-lt"/>
            </a:endParaRPr>
          </a:p>
          <a:p>
            <a:pPr algn="l"/>
            <a:endParaRPr lang="en-US">
              <a:cs typeface="Calibri"/>
            </a:endParaRPr>
          </a:p>
        </p:txBody>
      </p:sp>
    </p:spTree>
    <p:extLst>
      <p:ext uri="{BB962C8B-B14F-4D97-AF65-F5344CB8AC3E}">
        <p14:creationId xmlns:p14="http://schemas.microsoft.com/office/powerpoint/2010/main" val="407570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9F471-D676-2A8C-8ADD-260AB7364183}"/>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8E6E2E82-BE2A-103F-E9D9-FB30046DCEA8}"/>
              </a:ext>
            </a:extLst>
          </p:cNvPr>
          <p:cNvSpPr>
            <a:spLocks noGrp="1"/>
          </p:cNvSpPr>
          <p:nvPr>
            <p:ph type="title"/>
          </p:nvPr>
        </p:nvSpPr>
        <p:spPr>
          <a:xfrm>
            <a:off x="-5736" y="373319"/>
            <a:ext cx="11416890" cy="1350143"/>
          </a:xfrm>
        </p:spPr>
        <p:txBody>
          <a:bodyPr vert="horz" lIns="91440" tIns="45720" rIns="91440" bIns="45720" rtlCol="0" anchor="ctr">
            <a:noAutofit/>
          </a:bodyPr>
          <a:lstStyle/>
          <a:p>
            <a:r>
              <a:rPr lang="nl-NL" sz="3200" dirty="0">
                <a:latin typeface="Amnesty Trade Gothic Cn"/>
                <a:ea typeface="+mj-lt"/>
                <a:cs typeface="+mj-lt"/>
              </a:rPr>
              <a:t>Naast rechten heb je ook plichten. Rechten zijn er om je te beschermen, plichten vertellen waar we ons aan </a:t>
            </a:r>
            <a:r>
              <a:rPr lang="nl-NL" sz="3200" b="1" dirty="0">
                <a:latin typeface="Amnesty Trade Gothic Cn"/>
                <a:ea typeface="+mj-lt"/>
                <a:cs typeface="+mj-lt"/>
              </a:rPr>
              <a:t>moeten</a:t>
            </a:r>
            <a:r>
              <a:rPr lang="nl-NL" sz="3200" dirty="0">
                <a:latin typeface="Amnesty Trade Gothic Cn"/>
                <a:ea typeface="+mj-lt"/>
                <a:cs typeface="+mj-lt"/>
              </a:rPr>
              <a:t> houden. In onderstaande rij zie je 4 beschrijvingen van rechten en plichten. Vul de juiste woorden in. </a:t>
            </a:r>
            <a:endParaRPr lang="en-US" sz="3200" dirty="0">
              <a:latin typeface="Amnesty Trade Gothic Cn"/>
            </a:endParaRPr>
          </a:p>
        </p:txBody>
      </p:sp>
      <p:sp>
        <p:nvSpPr>
          <p:cNvPr id="3" name="Content Placeholder 2">
            <a:extLst>
              <a:ext uri="{FF2B5EF4-FFF2-40B4-BE49-F238E27FC236}">
                <a16:creationId xmlns:a16="http://schemas.microsoft.com/office/drawing/2014/main" id="{ED87DA12-CAE4-9E9C-634A-663C21A6E3F8}"/>
              </a:ext>
            </a:extLst>
          </p:cNvPr>
          <p:cNvSpPr>
            <a:spLocks noGrp="1"/>
          </p:cNvSpPr>
          <p:nvPr>
            <p:ph idx="1"/>
          </p:nvPr>
        </p:nvSpPr>
        <p:spPr>
          <a:xfrm>
            <a:off x="248265" y="2399173"/>
            <a:ext cx="11597148" cy="4351338"/>
          </a:xfrm>
        </p:spPr>
        <p:txBody>
          <a:bodyPr vert="horz" lIns="91440" tIns="45720" rIns="91440" bIns="45720" rtlCol="0" anchor="t">
            <a:noAutofit/>
          </a:bodyPr>
          <a:lstStyle/>
          <a:p>
            <a:pPr marL="0" indent="0">
              <a:buNone/>
            </a:pPr>
            <a:r>
              <a:rPr lang="nl-NL" sz="2000" err="1">
                <a:latin typeface="Amnesty Trade Gothic Cn"/>
                <a:cs typeface="Segoe UI"/>
              </a:rPr>
              <a:t>Denzel</a:t>
            </a:r>
            <a:r>
              <a:rPr lang="nl-NL" sz="2000" dirty="0">
                <a:latin typeface="Amnesty Trade Gothic Cn"/>
                <a:cs typeface="Segoe UI"/>
              </a:rPr>
              <a:t> komt uit school. Hij wil liever eerst zijn aardrijkskundetoets leren voordat hij met zijn vrienden gaat knikkeren. </a:t>
            </a:r>
            <a:br>
              <a:rPr lang="nl-NL" sz="2000" dirty="0">
                <a:latin typeface="Amnesty Trade Gothic Cn"/>
                <a:cs typeface="Segoe UI"/>
              </a:rPr>
            </a:br>
            <a:r>
              <a:rPr lang="nl-NL" sz="2000" err="1">
                <a:latin typeface="Amnesty Trade Gothic Cn"/>
                <a:cs typeface="Segoe UI"/>
              </a:rPr>
              <a:t>Denzel</a:t>
            </a:r>
            <a:r>
              <a:rPr lang="nl-NL" sz="2000" dirty="0">
                <a:latin typeface="Amnesty Trade Gothic Cn"/>
                <a:cs typeface="Segoe UI"/>
              </a:rPr>
              <a:t> mag dit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doen, want spelen is een (</a:t>
            </a:r>
            <a:r>
              <a:rPr lang="nl-NL" sz="2000" dirty="0">
                <a:highlight>
                  <a:srgbClr val="FFFF00"/>
                </a:highlight>
                <a:latin typeface="Amnesty Trade Gothic Cn"/>
                <a:cs typeface="Segoe UI"/>
              </a:rPr>
              <a:t>a:</a:t>
            </a:r>
            <a:r>
              <a:rPr lang="nl-NL" sz="2000" dirty="0">
                <a:latin typeface="Amnesty Trade Gothic Cn"/>
                <a:cs typeface="Segoe UI"/>
              </a:rPr>
              <a:t> recht, </a:t>
            </a:r>
            <a:r>
              <a:rPr lang="nl-NL" sz="2000" dirty="0">
                <a:highlight>
                  <a:srgbClr val="00FF00"/>
                </a:highlight>
                <a:latin typeface="Amnesty Trade Gothic Cn"/>
                <a:cs typeface="Segoe UI"/>
              </a:rPr>
              <a:t>b:</a:t>
            </a:r>
            <a:r>
              <a:rPr lang="nl-NL" sz="2000" dirty="0">
                <a:latin typeface="Amnesty Trade Gothic Cn"/>
                <a:cs typeface="Segoe UI"/>
              </a:rPr>
              <a:t> plicht)</a:t>
            </a:r>
            <a:endParaRPr lang="en-US" sz="2000" dirty="0">
              <a:latin typeface="Amnesty Trade Gothic Cn"/>
              <a:cs typeface="Segoe UI"/>
            </a:endParaRPr>
          </a:p>
          <a:p>
            <a:pPr marL="0" indent="0">
              <a:buNone/>
            </a:pPr>
            <a:r>
              <a:rPr lang="nl-NL" sz="2000" dirty="0">
                <a:latin typeface="Amnesty Trade Gothic Cn"/>
                <a:cs typeface="Segoe UI"/>
              </a:rPr>
              <a:t>Femke is 10 jaar. Ze houdt heel erg van voetbal en wil graag een half jaar stoppen met school om goed te kunnen oefenen. </a:t>
            </a:r>
            <a:br>
              <a:rPr lang="nl-NL" sz="2000" dirty="0">
                <a:latin typeface="Amnesty Trade Gothic Cn"/>
                <a:cs typeface="Segoe UI"/>
              </a:rPr>
            </a:br>
            <a:r>
              <a:rPr lang="nl-NL" sz="2000" dirty="0">
                <a:latin typeface="Amnesty Trade Gothic Cn"/>
                <a:cs typeface="Segoe UI"/>
              </a:rPr>
              <a:t>Dit mag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want naar school gaan is in Nederland een (</a:t>
            </a:r>
            <a:r>
              <a:rPr lang="nl-NL" sz="2000" dirty="0">
                <a:highlight>
                  <a:srgbClr val="FFFF00"/>
                </a:highlight>
                <a:latin typeface="Amnesty Trade Gothic Cn"/>
                <a:cs typeface="Segoe UI"/>
              </a:rPr>
              <a:t>a:</a:t>
            </a:r>
            <a:r>
              <a:rPr lang="nl-NL" sz="2000" dirty="0">
                <a:latin typeface="Amnesty Trade Gothic Cn"/>
                <a:cs typeface="Segoe UI"/>
              </a:rPr>
              <a:t> recht, </a:t>
            </a:r>
            <a:r>
              <a:rPr lang="nl-NL" sz="2000" dirty="0">
                <a:highlight>
                  <a:srgbClr val="00FF00"/>
                </a:highlight>
                <a:latin typeface="Amnesty Trade Gothic Cn"/>
                <a:cs typeface="Segoe UI"/>
              </a:rPr>
              <a:t>b:</a:t>
            </a:r>
            <a:r>
              <a:rPr lang="nl-NL" sz="2000" dirty="0">
                <a:latin typeface="Amnesty Trade Gothic Cn"/>
                <a:cs typeface="Segoe UI"/>
              </a:rPr>
              <a:t> plicht)</a:t>
            </a:r>
            <a:endParaRPr lang="en-US" sz="2000" dirty="0">
              <a:latin typeface="Amnesty Trade Gothic Cn"/>
              <a:cs typeface="Segoe UI"/>
            </a:endParaRPr>
          </a:p>
          <a:p>
            <a:pPr marL="0" indent="0">
              <a:buNone/>
            </a:pPr>
            <a:r>
              <a:rPr lang="nl-NL" sz="2000" dirty="0">
                <a:latin typeface="Amnesty Trade Gothic Cn"/>
                <a:cs typeface="Segoe UI"/>
              </a:rPr>
              <a:t>Abdul is 8 jaar. Door een ongeluk moet hij aan zijn knie worden geopereerd. Hij wil dit liever niet want hij is bang voor naalden. </a:t>
            </a:r>
            <a:br>
              <a:rPr lang="nl-NL" sz="2000" dirty="0">
                <a:latin typeface="Amnesty Trade Gothic Cn"/>
                <a:cs typeface="Segoe UI"/>
              </a:rPr>
            </a:br>
            <a:r>
              <a:rPr lang="nl-NL" sz="2000" dirty="0">
                <a:latin typeface="Amnesty Trade Gothic Cn"/>
                <a:cs typeface="Segoe UI"/>
              </a:rPr>
              <a:t>Ouders hebben (</a:t>
            </a:r>
            <a:r>
              <a:rPr lang="nl-NL" sz="2000" dirty="0">
                <a:highlight>
                  <a:srgbClr val="FFFF00"/>
                </a:highlight>
                <a:latin typeface="Amnesty Trade Gothic Cn"/>
                <a:cs typeface="Segoe UI"/>
              </a:rPr>
              <a:t>a:</a:t>
            </a:r>
            <a:r>
              <a:rPr lang="nl-NL" sz="2000" dirty="0">
                <a:latin typeface="Amnesty Trade Gothic Cn"/>
                <a:cs typeface="Segoe UI"/>
              </a:rPr>
              <a:t> het recht, </a:t>
            </a:r>
            <a:r>
              <a:rPr lang="nl-NL" sz="2000" dirty="0">
                <a:highlight>
                  <a:srgbClr val="00FF00"/>
                </a:highlight>
                <a:latin typeface="Amnesty Trade Gothic Cn"/>
                <a:cs typeface="Segoe UI"/>
              </a:rPr>
              <a:t>b:</a:t>
            </a:r>
            <a:r>
              <a:rPr lang="nl-NL" sz="2000" dirty="0">
                <a:latin typeface="Amnesty Trade Gothic Cn"/>
                <a:cs typeface="Segoe UI"/>
              </a:rPr>
              <a:t> de plicht) om dit samen met Abdul te beslissen. </a:t>
            </a:r>
            <a:endParaRPr lang="en-US" sz="2000" dirty="0">
              <a:latin typeface="Amnesty Trade Gothic Cn"/>
              <a:cs typeface="Segoe UI"/>
            </a:endParaRPr>
          </a:p>
          <a:p>
            <a:pPr marL="0" indent="0">
              <a:buNone/>
            </a:pPr>
            <a:r>
              <a:rPr lang="nl-NL" sz="2000" err="1">
                <a:latin typeface="Amnesty Trade Gothic Cn"/>
                <a:cs typeface="Segoe UI"/>
              </a:rPr>
              <a:t>Moira</a:t>
            </a:r>
            <a:r>
              <a:rPr lang="nl-NL" sz="2000" dirty="0">
                <a:latin typeface="Amnesty Trade Gothic Cn"/>
                <a:cs typeface="Segoe UI"/>
              </a:rPr>
              <a:t> woont bij haar vader. Omdat haar moeder verder weg woont vindt ze het fijn om alleen in het weekend naar haar toe te gaan. </a:t>
            </a:r>
            <a:br>
              <a:rPr lang="nl-NL" sz="2000" dirty="0">
                <a:latin typeface="Amnesty Trade Gothic Cn"/>
                <a:cs typeface="Segoe UI"/>
              </a:rPr>
            </a:br>
            <a:r>
              <a:rPr lang="nl-NL" sz="2000" dirty="0">
                <a:latin typeface="Amnesty Trade Gothic Cn"/>
                <a:cs typeface="Segoe UI"/>
              </a:rPr>
              <a:t>Dit mag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a:t>
            </a:r>
            <a:r>
              <a:rPr lang="nl-NL" sz="2000" err="1">
                <a:latin typeface="Amnesty Trade Gothic Cn"/>
                <a:cs typeface="Segoe UI"/>
              </a:rPr>
              <a:t>Moira</a:t>
            </a:r>
            <a:r>
              <a:rPr lang="nl-NL" sz="2000" dirty="0">
                <a:latin typeface="Amnesty Trade Gothic Cn"/>
                <a:cs typeface="Segoe UI"/>
              </a:rPr>
              <a:t> heeft (</a:t>
            </a:r>
            <a:r>
              <a:rPr lang="nl-NL" sz="2000" dirty="0">
                <a:highlight>
                  <a:srgbClr val="FFFF00"/>
                </a:highlight>
                <a:latin typeface="Amnesty Trade Gothic Cn"/>
                <a:cs typeface="Segoe UI"/>
              </a:rPr>
              <a:t>a:</a:t>
            </a:r>
            <a:r>
              <a:rPr lang="nl-NL" sz="2000" dirty="0">
                <a:latin typeface="Amnesty Trade Gothic Cn"/>
                <a:cs typeface="Segoe UI"/>
              </a:rPr>
              <a:t> het recht, </a:t>
            </a:r>
            <a:r>
              <a:rPr lang="nl-NL" sz="2000" dirty="0">
                <a:highlight>
                  <a:srgbClr val="00FF00"/>
                </a:highlight>
                <a:latin typeface="Amnesty Trade Gothic Cn"/>
                <a:cs typeface="Segoe UI"/>
              </a:rPr>
              <a:t>b:</a:t>
            </a:r>
            <a:r>
              <a:rPr lang="nl-NL" sz="2000" dirty="0">
                <a:latin typeface="Amnesty Trade Gothic Cn"/>
                <a:cs typeface="Segoe UI"/>
              </a:rPr>
              <a:t> de plicht) hierover mee te beslissen. </a:t>
            </a:r>
            <a:endParaRPr lang="en-US" sz="2000" dirty="0">
              <a:latin typeface="Amnesty Trade Gothic Cn"/>
            </a:endParaRPr>
          </a:p>
        </p:txBody>
      </p:sp>
    </p:spTree>
    <p:extLst>
      <p:ext uri="{BB962C8B-B14F-4D97-AF65-F5344CB8AC3E}">
        <p14:creationId xmlns:p14="http://schemas.microsoft.com/office/powerpoint/2010/main" val="2179207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2B04A8-EEED-6900-D0AA-C6FF363AB933}"/>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24C2901-FFC2-C13E-B17B-62875BA2CCE3}"/>
              </a:ext>
            </a:extLst>
          </p:cNvPr>
          <p:cNvSpPr>
            <a:spLocks noGrp="1"/>
          </p:cNvSpPr>
          <p:nvPr>
            <p:ph type="title"/>
          </p:nvPr>
        </p:nvSpPr>
        <p:spPr>
          <a:xfrm>
            <a:off x="444910" y="1233643"/>
            <a:ext cx="7287342" cy="2226853"/>
          </a:xfrm>
        </p:spPr>
        <p:txBody>
          <a:bodyPr>
            <a:normAutofit fontScale="90000"/>
          </a:bodyPr>
          <a:lstStyle/>
          <a:p>
            <a:r>
              <a:rPr lang="nl-NL" sz="2800" dirty="0">
                <a:latin typeface="Amnesty Trade Gothic Cn"/>
                <a:ea typeface="+mj-lt"/>
                <a:cs typeface="+mj-lt"/>
              </a:rPr>
              <a:t>Naast mensenrechten zijn er ook speciale kinderrechten. </a:t>
            </a:r>
            <a:br>
              <a:rPr lang="nl-NL" sz="2800" dirty="0">
                <a:latin typeface="Amnesty Trade Gothic Cn"/>
                <a:ea typeface="+mj-lt"/>
                <a:cs typeface="+mj-lt"/>
              </a:rPr>
            </a:br>
            <a:r>
              <a:rPr lang="nl-NL" sz="2800" dirty="0">
                <a:latin typeface="Amnesty Trade Gothic Cn"/>
                <a:ea typeface="+mj-lt"/>
                <a:cs typeface="+mj-lt"/>
              </a:rPr>
              <a:t>Mensenrechten gelden voor iedereen, maar kinderrechten zijn bedacht omdat kinderen extra bescherming nodig hebben. </a:t>
            </a:r>
            <a:br>
              <a:rPr lang="nl-NL" sz="2800" dirty="0">
                <a:latin typeface="Amnesty Trade Gothic Cn"/>
                <a:ea typeface="+mj-lt"/>
                <a:cs typeface="+mj-lt"/>
              </a:rPr>
            </a:br>
            <a:br>
              <a:rPr lang="nl-NL" sz="2800" dirty="0">
                <a:latin typeface="Amnesty Trade Gothic Cn"/>
                <a:ea typeface="+mj-lt"/>
                <a:cs typeface="+mj-lt"/>
              </a:rPr>
            </a:br>
            <a:r>
              <a:rPr lang="nl-NL" sz="2800" dirty="0">
                <a:latin typeface="Amnesty Trade Gothic Cn"/>
                <a:ea typeface="+mj-lt"/>
                <a:cs typeface="+mj-lt"/>
              </a:rPr>
              <a:t>Welke van de rechten in de tabel zijn mensenrechten en welke zijn specifiek kinderrechten?</a:t>
            </a:r>
            <a:br>
              <a:rPr lang="nl-NL" sz="2800" dirty="0">
                <a:latin typeface="Calibri"/>
                <a:ea typeface="+mj-lt"/>
                <a:cs typeface="+mj-lt"/>
              </a:rPr>
            </a:br>
            <a:br>
              <a:rPr lang="nl-NL" sz="2800" dirty="0">
                <a:latin typeface="Calibri"/>
                <a:ea typeface="+mj-lt"/>
                <a:cs typeface="+mj-lt"/>
              </a:rPr>
            </a:br>
            <a:r>
              <a:rPr lang="nl-NL" sz="2800" dirty="0">
                <a:latin typeface="Calibri"/>
                <a:ea typeface="+mj-lt"/>
                <a:cs typeface="+mj-lt"/>
              </a:rPr>
              <a:t> </a:t>
            </a:r>
            <a:endParaRPr lang="en-US" sz="2800" dirty="0">
              <a:latin typeface="Calibri"/>
              <a:cs typeface="Calibri"/>
            </a:endParaRPr>
          </a:p>
        </p:txBody>
      </p:sp>
      <p:graphicFrame>
        <p:nvGraphicFramePr>
          <p:cNvPr id="5" name="Content Placeholder 4">
            <a:extLst>
              <a:ext uri="{FF2B5EF4-FFF2-40B4-BE49-F238E27FC236}">
                <a16:creationId xmlns:a16="http://schemas.microsoft.com/office/drawing/2014/main" id="{7B23E6E5-627F-8090-19FE-91748D5FA06D}"/>
              </a:ext>
            </a:extLst>
          </p:cNvPr>
          <p:cNvGraphicFramePr>
            <a:graphicFrameLocks noGrp="1"/>
          </p:cNvGraphicFramePr>
          <p:nvPr>
            <p:ph idx="1"/>
            <p:extLst>
              <p:ext uri="{D42A27DB-BD31-4B8C-83A1-F6EECF244321}">
                <p14:modId xmlns:p14="http://schemas.microsoft.com/office/powerpoint/2010/main" val="2181128883"/>
              </p:ext>
            </p:extLst>
          </p:nvPr>
        </p:nvGraphicFramePr>
        <p:xfrm>
          <a:off x="444910" y="3546270"/>
          <a:ext cx="6353159" cy="2834640"/>
        </p:xfrm>
        <a:graphic>
          <a:graphicData uri="http://schemas.openxmlformats.org/drawingml/2006/table">
            <a:tbl>
              <a:tblPr firstRow="1" bandRow="1">
                <a:tableStyleId>{5C22544A-7EE6-4342-B048-85BDC9FD1C3A}</a:tableStyleId>
              </a:tblPr>
              <a:tblGrid>
                <a:gridCol w="3193417">
                  <a:extLst>
                    <a:ext uri="{9D8B030D-6E8A-4147-A177-3AD203B41FA5}">
                      <a16:colId xmlns:a16="http://schemas.microsoft.com/office/drawing/2014/main" val="2856674105"/>
                    </a:ext>
                  </a:extLst>
                </a:gridCol>
                <a:gridCol w="1631767">
                  <a:extLst>
                    <a:ext uri="{9D8B030D-6E8A-4147-A177-3AD203B41FA5}">
                      <a16:colId xmlns:a16="http://schemas.microsoft.com/office/drawing/2014/main" val="688445226"/>
                    </a:ext>
                  </a:extLst>
                </a:gridCol>
                <a:gridCol w="1527975">
                  <a:extLst>
                    <a:ext uri="{9D8B030D-6E8A-4147-A177-3AD203B41FA5}">
                      <a16:colId xmlns:a16="http://schemas.microsoft.com/office/drawing/2014/main" val="1909273016"/>
                    </a:ext>
                  </a:extLst>
                </a:gridCol>
              </a:tblGrid>
              <a:tr h="375999">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ctr" rtl="0" fontAlgn="base"/>
                      <a:r>
                        <a:rPr lang="nl-NL" sz="1800" b="0" i="0">
                          <a:solidFill>
                            <a:srgbClr val="000000"/>
                          </a:solidFill>
                          <a:effectLst/>
                          <a:latin typeface="Amnesty Trade Gothic Cn"/>
                        </a:rPr>
                        <a:t>A: Mensenrecht​</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solidFill>
                      <a:srgbClr val="FFFF00"/>
                    </a:solidFill>
                  </a:tcPr>
                </a:tc>
                <a:tc>
                  <a:txBody>
                    <a:bodyPr/>
                    <a:lstStyle/>
                    <a:p>
                      <a:pPr algn="ctr" rtl="0" fontAlgn="base"/>
                      <a:r>
                        <a:rPr lang="nl-NL" sz="1800" b="0" i="0">
                          <a:solidFill>
                            <a:srgbClr val="000000"/>
                          </a:solidFill>
                          <a:effectLst/>
                          <a:latin typeface="Amnesty Trade Gothic Cn"/>
                        </a:rPr>
                        <a:t>B: Kinderrecht​</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solidFill>
                      <a:srgbClr val="00F02C"/>
                    </a:solidFill>
                  </a:tcPr>
                </a:tc>
                <a:extLst>
                  <a:ext uri="{0D108BD9-81ED-4DB2-BD59-A6C34878D82A}">
                    <a16:rowId xmlns:a16="http://schemas.microsoft.com/office/drawing/2014/main" val="3336022487"/>
                  </a:ext>
                </a:extLst>
              </a:tr>
              <a:tr h="483003">
                <a:tc>
                  <a:txBody>
                    <a:bodyPr/>
                    <a:lstStyle/>
                    <a:p>
                      <a:pPr algn="l" rtl="0" fontAlgn="base"/>
                      <a:r>
                        <a:rPr lang="nl-NL" sz="1800" b="0" i="0">
                          <a:solidFill>
                            <a:srgbClr val="000000"/>
                          </a:solidFill>
                          <a:effectLst/>
                          <a:latin typeface="Amnesty Trade Gothic Cn"/>
                        </a:rPr>
                        <a:t>1. Je mag geen gevaarlijk of zwaar werk doen​</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919660"/>
                  </a:ext>
                </a:extLst>
              </a:tr>
              <a:tr h="483003">
                <a:tc>
                  <a:txBody>
                    <a:bodyPr/>
                    <a:lstStyle/>
                    <a:p>
                      <a:pPr algn="l" rtl="0" fontAlgn="base"/>
                      <a:r>
                        <a:rPr lang="nl-NL" sz="1800" b="0" i="0">
                          <a:solidFill>
                            <a:srgbClr val="000000"/>
                          </a:solidFill>
                          <a:effectLst/>
                          <a:latin typeface="Amnesty Trade Gothic Cn"/>
                        </a:rPr>
                        <a:t>2. Je mag trouwen en een gezin stichten met wie jij wilt​</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257761"/>
                  </a:ext>
                </a:extLst>
              </a:tr>
              <a:tr h="802958">
                <a:tc>
                  <a:txBody>
                    <a:bodyPr/>
                    <a:lstStyle/>
                    <a:p>
                      <a:pPr algn="l" rtl="0" fontAlgn="base"/>
                      <a:r>
                        <a:rPr lang="nl-NL" sz="1800" b="0" i="0">
                          <a:solidFill>
                            <a:srgbClr val="000000"/>
                          </a:solidFill>
                          <a:effectLst/>
                          <a:latin typeface="Amnesty Trade Gothic Cn"/>
                        </a:rPr>
                        <a:t>3. Afspraken over kinderen moeten gemaakt worden met kinderen ​</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l" rtl="0" fontAlgn="auto"/>
                      <a:r>
                        <a:rPr lang="nl-NL" sz="1800" b="0" i="0">
                          <a:solidFill>
                            <a:srgbClr val="000000"/>
                          </a:solidFill>
                          <a:effectLst/>
                          <a:latin typeface="Amnesty Trade Gothic Cn"/>
                        </a:rPr>
                        <a:t>​</a:t>
                      </a: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290650"/>
                  </a:ext>
                </a:extLst>
              </a:tr>
            </a:tbl>
          </a:graphicData>
        </a:graphic>
      </p:graphicFrame>
      <p:sp>
        <p:nvSpPr>
          <p:cNvPr id="6" name="TextBox 5">
            <a:extLst>
              <a:ext uri="{FF2B5EF4-FFF2-40B4-BE49-F238E27FC236}">
                <a16:creationId xmlns:a16="http://schemas.microsoft.com/office/drawing/2014/main" id="{9099E592-E275-3383-ECE7-C8AF7F359C7C}"/>
              </a:ext>
            </a:extLst>
          </p:cNvPr>
          <p:cNvSpPr txBox="1"/>
          <p:nvPr/>
        </p:nvSpPr>
        <p:spPr>
          <a:xfrm>
            <a:off x="7406967" y="1532192"/>
            <a:ext cx="53258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Let op! Ze kunnen ook allebei goed zijn</a:t>
            </a:r>
            <a:endParaRPr lang="en-US" sz="2000" b="1">
              <a:latin typeface="Amnesty Trade Gothic Cn"/>
              <a:cs typeface="Calibri"/>
            </a:endParaRPr>
          </a:p>
        </p:txBody>
      </p:sp>
    </p:spTree>
    <p:extLst>
      <p:ext uri="{BB962C8B-B14F-4D97-AF65-F5344CB8AC3E}">
        <p14:creationId xmlns:p14="http://schemas.microsoft.com/office/powerpoint/2010/main" val="196075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C44A28-D280-7073-B5C6-079EB73A847E}"/>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7B89379-9A3D-596A-6678-80FBFB818DF3}"/>
              </a:ext>
            </a:extLst>
          </p:cNvPr>
          <p:cNvSpPr>
            <a:spLocks noGrp="1"/>
          </p:cNvSpPr>
          <p:nvPr>
            <p:ph type="title"/>
          </p:nvPr>
        </p:nvSpPr>
        <p:spPr>
          <a:xfrm>
            <a:off x="297426" y="176673"/>
            <a:ext cx="11433277" cy="2423498"/>
          </a:xfrm>
        </p:spPr>
        <p:txBody>
          <a:bodyPr/>
          <a:lstStyle/>
          <a:p>
            <a:r>
              <a:rPr lang="nl-NL" sz="2800" dirty="0">
                <a:latin typeface="Amnesty Trade Gothic Cn"/>
                <a:ea typeface="+mj-lt"/>
                <a:cs typeface="+mj-lt"/>
              </a:rPr>
              <a:t>Bij Amnesty International werken mensen die er samen voor willen zorgen dat mensenrechten en kinderrechten worden nageleefd. </a:t>
            </a:r>
            <a:br>
              <a:rPr lang="nl-NL" sz="2800" dirty="0">
                <a:latin typeface="Amnesty Trade Gothic Cn"/>
                <a:ea typeface="+mj-lt"/>
                <a:cs typeface="+mj-lt"/>
              </a:rPr>
            </a:br>
            <a:r>
              <a:rPr lang="nl-NL" sz="2800" dirty="0">
                <a:latin typeface="Amnesty Trade Gothic Cn"/>
                <a:ea typeface="+mj-lt"/>
                <a:cs typeface="+mj-lt"/>
              </a:rPr>
              <a:t>Welk van de onderstaande situaties is juist? </a:t>
            </a:r>
            <a:br>
              <a:rPr lang="nl-NL" sz="2800" dirty="0">
                <a:latin typeface="Amnesty Trade Gothic Cn"/>
                <a:ea typeface="+mj-lt"/>
                <a:cs typeface="+mj-lt"/>
              </a:rPr>
            </a:br>
            <a:r>
              <a:rPr lang="nl-NL" sz="2800" dirty="0">
                <a:latin typeface="Amnesty Trade Gothic Cn"/>
                <a:ea typeface="+mj-lt"/>
                <a:cs typeface="+mj-lt"/>
              </a:rPr>
              <a:t>A betekent </a:t>
            </a:r>
            <a:r>
              <a:rPr lang="nl-NL" sz="2800" dirty="0">
                <a:highlight>
                  <a:srgbClr val="FFFF00"/>
                </a:highlight>
                <a:latin typeface="Amnesty Trade Gothic Cn"/>
                <a:ea typeface="+mj-lt"/>
                <a:cs typeface="+mj-lt"/>
              </a:rPr>
              <a:t>juist</a:t>
            </a:r>
            <a:r>
              <a:rPr lang="nl-NL" sz="2800" dirty="0">
                <a:latin typeface="Amnesty Trade Gothic Cn"/>
                <a:ea typeface="+mj-lt"/>
                <a:cs typeface="+mj-lt"/>
              </a:rPr>
              <a:t>, </a:t>
            </a:r>
            <a:r>
              <a:rPr lang="nl-NL" sz="2800" dirty="0">
                <a:highlight>
                  <a:srgbClr val="00FF00"/>
                </a:highlight>
                <a:latin typeface="Amnesty Trade Gothic Cn"/>
                <a:ea typeface="+mj-lt"/>
                <a:cs typeface="+mj-lt"/>
              </a:rPr>
              <a:t>B</a:t>
            </a:r>
            <a:r>
              <a:rPr lang="nl-NL" sz="2800" dirty="0">
                <a:latin typeface="Amnesty Trade Gothic Cn"/>
                <a:ea typeface="+mj-lt"/>
                <a:cs typeface="+mj-lt"/>
              </a:rPr>
              <a:t> betekent </a:t>
            </a:r>
            <a:r>
              <a:rPr lang="nl-NL" sz="2800" dirty="0">
                <a:highlight>
                  <a:srgbClr val="00FF00"/>
                </a:highlight>
                <a:latin typeface="Amnesty Trade Gothic Cn"/>
                <a:ea typeface="+mj-lt"/>
                <a:cs typeface="+mj-lt"/>
              </a:rPr>
              <a:t>onjuist</a:t>
            </a:r>
            <a:endParaRPr lang="en-US" sz="2800" dirty="0">
              <a:latin typeface="Amnesty Trade Gothic Cn"/>
            </a:endParaRPr>
          </a:p>
        </p:txBody>
      </p:sp>
      <p:graphicFrame>
        <p:nvGraphicFramePr>
          <p:cNvPr id="5" name="Content Placeholder 4">
            <a:extLst>
              <a:ext uri="{FF2B5EF4-FFF2-40B4-BE49-F238E27FC236}">
                <a16:creationId xmlns:a16="http://schemas.microsoft.com/office/drawing/2014/main" id="{7755D1C6-3513-9003-2946-616D18303D36}"/>
              </a:ext>
            </a:extLst>
          </p:cNvPr>
          <p:cNvGraphicFramePr>
            <a:graphicFrameLocks noGrp="1"/>
          </p:cNvGraphicFramePr>
          <p:nvPr>
            <p:ph idx="1"/>
            <p:extLst>
              <p:ext uri="{D42A27DB-BD31-4B8C-83A1-F6EECF244321}">
                <p14:modId xmlns:p14="http://schemas.microsoft.com/office/powerpoint/2010/main" val="3976346747"/>
              </p:ext>
            </p:extLst>
          </p:nvPr>
        </p:nvGraphicFramePr>
        <p:xfrm>
          <a:off x="2834967" y="2400709"/>
          <a:ext cx="9171830" cy="4278702"/>
        </p:xfrm>
        <a:graphic>
          <a:graphicData uri="http://schemas.openxmlformats.org/drawingml/2006/table">
            <a:tbl>
              <a:tblPr firstRow="1" bandRow="1">
                <a:tableStyleId>{5C22544A-7EE6-4342-B048-85BDC9FD1C3A}</a:tableStyleId>
              </a:tblPr>
              <a:tblGrid>
                <a:gridCol w="4585915">
                  <a:extLst>
                    <a:ext uri="{9D8B030D-6E8A-4147-A177-3AD203B41FA5}">
                      <a16:colId xmlns:a16="http://schemas.microsoft.com/office/drawing/2014/main" val="3440993451"/>
                    </a:ext>
                  </a:extLst>
                </a:gridCol>
                <a:gridCol w="4585915">
                  <a:extLst>
                    <a:ext uri="{9D8B030D-6E8A-4147-A177-3AD203B41FA5}">
                      <a16:colId xmlns:a16="http://schemas.microsoft.com/office/drawing/2014/main" val="4058912774"/>
                    </a:ext>
                  </a:extLst>
                </a:gridCol>
              </a:tblGrid>
              <a:tr h="2295438">
                <a:tc>
                  <a:txBody>
                    <a:bodyPr/>
                    <a:lstStyle/>
                    <a:p>
                      <a:pPr algn="ctr" rtl="0" fontAlgn="base"/>
                      <a:r>
                        <a:rPr lang="nl-NL" sz="1800" b="0" i="0">
                          <a:solidFill>
                            <a:srgbClr val="000000"/>
                          </a:solidFill>
                          <a:effectLst/>
                          <a:latin typeface="Amnesty Trade Gothic Cn"/>
                        </a:rPr>
                        <a:t>1. ​</a:t>
                      </a:r>
                      <a:endParaRPr lang="nl-NL" b="0" i="0">
                        <a:solidFill>
                          <a:srgbClr val="000000"/>
                        </a:solidFill>
                        <a:effectLst/>
                      </a:endParaRPr>
                    </a:p>
                    <a:p>
                      <a:pPr algn="ctr" rtl="0" fontAlgn="base"/>
                      <a:r>
                        <a:rPr lang="nl-NL" sz="2000" b="0" i="0">
                          <a:solidFill>
                            <a:srgbClr val="000000"/>
                          </a:solidFill>
                          <a:effectLst/>
                          <a:latin typeface="Amnesty Trade Gothic Cn"/>
                        </a:rPr>
                        <a:t>In een aantal landen krijgen mensen nog steeds de doodstraf. Amnesty praat met regeringen van deze landen om ze te vragen de doodstraf af te schaffen.​</a:t>
                      </a:r>
                      <a:endParaRPr lang="nl-NL" sz="2000"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ctr" rtl="0" fontAlgn="base"/>
                      <a:r>
                        <a:rPr lang="nl-NL" sz="1800" b="0" i="0">
                          <a:solidFill>
                            <a:srgbClr val="000000"/>
                          </a:solidFill>
                          <a:effectLst/>
                          <a:latin typeface="Amnesty Trade Gothic Cn"/>
                        </a:rPr>
                        <a:t>2. ​</a:t>
                      </a:r>
                      <a:endParaRPr lang="nl-NL" b="0" i="0">
                        <a:solidFill>
                          <a:srgbClr val="000000"/>
                        </a:solidFill>
                        <a:effectLst/>
                      </a:endParaRPr>
                    </a:p>
                    <a:p>
                      <a:pPr algn="ctr" rtl="0" fontAlgn="base"/>
                      <a:r>
                        <a:rPr lang="nl-NL" sz="2000" b="0" i="0">
                          <a:solidFill>
                            <a:srgbClr val="000000"/>
                          </a:solidFill>
                          <a:effectLst/>
                          <a:latin typeface="Amnesty Trade Gothic Cn"/>
                        </a:rPr>
                        <a:t>In Tanzania strijdt Gilbert al jarenlang tegen discriminatie van mensen met albinisme. Amnesty ondersteunt hem in zijn werkzaamheden en brengt de acties van Gilbert in het nieuws. ​</a:t>
                      </a:r>
                      <a:endParaRPr lang="nl-NL" sz="2000"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473652"/>
                  </a:ext>
                </a:extLst>
              </a:tr>
              <a:tr h="1983264">
                <a:tc>
                  <a:txBody>
                    <a:bodyPr/>
                    <a:lstStyle/>
                    <a:p>
                      <a:pPr algn="ctr" rtl="0" fontAlgn="base"/>
                      <a:r>
                        <a:rPr lang="nl-NL" sz="1800" b="0" i="0">
                          <a:solidFill>
                            <a:srgbClr val="000000"/>
                          </a:solidFill>
                          <a:effectLst/>
                          <a:latin typeface="Amnesty Trade Gothic Cn"/>
                        </a:rPr>
                        <a:t>3. ​</a:t>
                      </a:r>
                      <a:endParaRPr lang="nl-NL" b="0" i="0">
                        <a:solidFill>
                          <a:srgbClr val="000000"/>
                        </a:solidFill>
                        <a:effectLst/>
                      </a:endParaRPr>
                    </a:p>
                    <a:p>
                      <a:pPr algn="ctr" rtl="0" fontAlgn="base"/>
                      <a:r>
                        <a:rPr lang="nl-NL" sz="2000" b="0" i="0">
                          <a:solidFill>
                            <a:srgbClr val="000000"/>
                          </a:solidFill>
                          <a:effectLst/>
                          <a:latin typeface="Amnesty Trade Gothic Cn"/>
                        </a:rPr>
                        <a:t>Na een grote aardbeving in Indonesië opent Amnesty een Giro – 555 actie om geld op te halen voor de slachtoffers. ​</a:t>
                      </a:r>
                      <a:endParaRPr lang="nl-NL" sz="2000"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tc>
                  <a:txBody>
                    <a:bodyPr/>
                    <a:lstStyle/>
                    <a:p>
                      <a:pPr algn="ctr" rtl="0" fontAlgn="base"/>
                      <a:r>
                        <a:rPr lang="nl-NL" sz="1800" b="0" i="0">
                          <a:solidFill>
                            <a:srgbClr val="000000"/>
                          </a:solidFill>
                          <a:effectLst/>
                          <a:latin typeface="Amnesty Trade Gothic Cn"/>
                        </a:rPr>
                        <a:t>4. ​</a:t>
                      </a:r>
                      <a:endParaRPr lang="nl-NL" b="0" i="0">
                        <a:solidFill>
                          <a:srgbClr val="000000"/>
                        </a:solidFill>
                        <a:effectLst/>
                      </a:endParaRPr>
                    </a:p>
                    <a:p>
                      <a:pPr algn="ctr" rtl="0" fontAlgn="base"/>
                      <a:r>
                        <a:rPr lang="nl-NL" sz="2000" b="0" i="0">
                          <a:solidFill>
                            <a:srgbClr val="000000"/>
                          </a:solidFill>
                          <a:effectLst/>
                          <a:latin typeface="Amnesty Trade Gothic Cn"/>
                        </a:rPr>
                        <a:t>In een dorp in Ethiopië is het al lange tijd erg droog. Amnesty gaat erheen om een waterput aan te leggen. ​</a:t>
                      </a:r>
                      <a:endParaRPr lang="nl-NL" sz="2000" b="0" i="0">
                        <a:solidFill>
                          <a:srgbClr val="000000"/>
                        </a:solidFill>
                        <a:effectLst/>
                      </a:endParaRPr>
                    </a:p>
                    <a:p>
                      <a:pPr algn="ctr" rtl="0" fontAlgn="base"/>
                      <a:r>
                        <a:rPr lang="nl-NL" sz="1800" b="0" i="0">
                          <a:solidFill>
                            <a:srgbClr val="000000"/>
                          </a:solidFill>
                          <a:effectLst/>
                          <a:latin typeface="Amnesty Trade Gothic Cn"/>
                        </a:rPr>
                        <a:t>​</a:t>
                      </a:r>
                      <a:endParaRPr lang="nl-NL" b="0" i="0">
                        <a:solidFill>
                          <a:srgbClr val="000000"/>
                        </a:solidFill>
                        <a:effectLst/>
                      </a:endParaRPr>
                    </a:p>
                  </a:txBody>
                  <a:tcPr>
                    <a:lnL w="10554" cap="flat" cmpd="sng" algn="ctr">
                      <a:solidFill>
                        <a:srgbClr val="000000"/>
                      </a:solidFill>
                      <a:prstDash val="solid"/>
                      <a:round/>
                      <a:headEnd type="none" w="med" len="med"/>
                      <a:tailEnd type="none" w="med" len="med"/>
                    </a:lnL>
                    <a:lnR w="10554" cap="flat" cmpd="sng" algn="ctr">
                      <a:solidFill>
                        <a:srgbClr val="000000"/>
                      </a:solidFill>
                      <a:prstDash val="solid"/>
                      <a:round/>
                      <a:headEnd type="none" w="med" len="med"/>
                      <a:tailEnd type="none" w="med" len="med"/>
                    </a:lnR>
                    <a:lnT w="10554" cap="flat" cmpd="sng" algn="ctr">
                      <a:solidFill>
                        <a:srgbClr val="000000"/>
                      </a:solidFill>
                      <a:prstDash val="solid"/>
                      <a:round/>
                      <a:headEnd type="none" w="med" len="med"/>
                      <a:tailEnd type="none" w="med" len="med"/>
                    </a:lnT>
                    <a:lnB w="1055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345629"/>
                  </a:ext>
                </a:extLst>
              </a:tr>
            </a:tbl>
          </a:graphicData>
        </a:graphic>
      </p:graphicFrame>
    </p:spTree>
    <p:extLst>
      <p:ext uri="{BB962C8B-B14F-4D97-AF65-F5344CB8AC3E}">
        <p14:creationId xmlns:p14="http://schemas.microsoft.com/office/powerpoint/2010/main" val="336841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36C32-C12C-9390-58CA-087BA89D0455}"/>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9CA669BD-58DA-2F94-E2AB-CBB03A4AC6D2}"/>
              </a:ext>
            </a:extLst>
          </p:cNvPr>
          <p:cNvSpPr>
            <a:spLocks noGrp="1"/>
          </p:cNvSpPr>
          <p:nvPr>
            <p:ph type="title"/>
          </p:nvPr>
        </p:nvSpPr>
        <p:spPr>
          <a:xfrm>
            <a:off x="84394" y="365125"/>
            <a:ext cx="12154309" cy="1350143"/>
          </a:xfrm>
        </p:spPr>
        <p:txBody>
          <a:bodyPr vert="horz" lIns="91440" tIns="45720" rIns="91440" bIns="45720" rtlCol="0" anchor="ctr">
            <a:noAutofit/>
          </a:bodyPr>
          <a:lstStyle/>
          <a:p>
            <a:r>
              <a:rPr lang="nl-NL" sz="4000" dirty="0">
                <a:latin typeface="Amnesty Trade Gothic Cn"/>
                <a:ea typeface="+mj-lt"/>
                <a:cs typeface="+mj-lt"/>
              </a:rPr>
              <a:t>Vul in onderstaand verhaal de juiste woorden in om meer te weten te komen over voor wat en wie </a:t>
            </a:r>
            <a:r>
              <a:rPr lang="nl-NL" sz="4000" b="1" dirty="0">
                <a:latin typeface="Amnesty Trade Gothic Cn"/>
                <a:ea typeface="+mj-lt"/>
                <a:cs typeface="+mj-lt"/>
              </a:rPr>
              <a:t>Amnesty</a:t>
            </a:r>
            <a:r>
              <a:rPr lang="nl-NL" sz="4000" dirty="0">
                <a:latin typeface="Amnesty Trade Gothic Cn"/>
                <a:ea typeface="+mj-lt"/>
                <a:cs typeface="+mj-lt"/>
              </a:rPr>
              <a:t> actievoert</a:t>
            </a:r>
            <a:endParaRPr lang="en-US" sz="4000" dirty="0">
              <a:latin typeface="Amnesty Trade Gothic Cn"/>
            </a:endParaRPr>
          </a:p>
        </p:txBody>
      </p:sp>
      <p:sp>
        <p:nvSpPr>
          <p:cNvPr id="3" name="Content Placeholder 2">
            <a:extLst>
              <a:ext uri="{FF2B5EF4-FFF2-40B4-BE49-F238E27FC236}">
                <a16:creationId xmlns:a16="http://schemas.microsoft.com/office/drawing/2014/main" id="{5A7D916F-3B24-A938-4399-4C9BD0CA8099}"/>
              </a:ext>
            </a:extLst>
          </p:cNvPr>
          <p:cNvSpPr>
            <a:spLocks noGrp="1"/>
          </p:cNvSpPr>
          <p:nvPr>
            <p:ph idx="1"/>
          </p:nvPr>
        </p:nvSpPr>
        <p:spPr>
          <a:xfrm>
            <a:off x="84393" y="2055044"/>
            <a:ext cx="10073148" cy="4351338"/>
          </a:xfrm>
        </p:spPr>
        <p:txBody>
          <a:bodyPr vert="horz" lIns="91440" tIns="45720" rIns="91440" bIns="45720" rtlCol="0" anchor="t">
            <a:noAutofit/>
          </a:bodyPr>
          <a:lstStyle/>
          <a:p>
            <a:pPr marL="0" indent="0">
              <a:buNone/>
            </a:pPr>
            <a:r>
              <a:rPr lang="nl-NL" dirty="0">
                <a:latin typeface="Amnesty Trade Gothic Cn"/>
                <a:ea typeface="+mn-lt"/>
                <a:cs typeface="+mn-lt"/>
              </a:rPr>
              <a:t>Na de Tweede Wereldoorlog werd de Universele Verklaring van de Rechten van de Mens aangenomen, dit was in (</a:t>
            </a:r>
            <a:r>
              <a:rPr lang="nl-NL" dirty="0">
                <a:highlight>
                  <a:srgbClr val="FFFF00"/>
                </a:highlight>
                <a:latin typeface="Amnesty Trade Gothic Cn"/>
                <a:ea typeface="+mn-lt"/>
                <a:cs typeface="+mn-lt"/>
              </a:rPr>
              <a:t>a:</a:t>
            </a:r>
            <a:r>
              <a:rPr lang="nl-NL" dirty="0">
                <a:latin typeface="Amnesty Trade Gothic Cn"/>
                <a:ea typeface="+mn-lt"/>
                <a:cs typeface="+mn-lt"/>
              </a:rPr>
              <a:t> 1948, </a:t>
            </a:r>
            <a:r>
              <a:rPr lang="nl-NL" dirty="0">
                <a:highlight>
                  <a:srgbClr val="00FF00"/>
                </a:highlight>
                <a:latin typeface="Amnesty Trade Gothic Cn"/>
                <a:ea typeface="+mn-lt"/>
                <a:cs typeface="+mn-lt"/>
              </a:rPr>
              <a:t>b:</a:t>
            </a:r>
            <a:r>
              <a:rPr lang="nl-NL" dirty="0">
                <a:latin typeface="Amnesty Trade Gothic Cn"/>
                <a:ea typeface="+mn-lt"/>
                <a:cs typeface="+mn-lt"/>
              </a:rPr>
              <a:t> 1917). </a:t>
            </a:r>
            <a:br>
              <a:rPr lang="nl-NL" dirty="0">
                <a:latin typeface="Amnesty Trade Gothic Cn"/>
                <a:ea typeface="+mn-lt"/>
                <a:cs typeface="+mn-lt"/>
              </a:rPr>
            </a:br>
            <a:r>
              <a:rPr lang="nl-NL" dirty="0">
                <a:latin typeface="Amnesty Trade Gothic Cn"/>
                <a:ea typeface="+mn-lt"/>
                <a:cs typeface="+mn-lt"/>
              </a:rPr>
              <a:t>Amnesty werd 15 jaar later opgericht. </a:t>
            </a:r>
            <a:br>
              <a:rPr lang="nl-NL" dirty="0">
                <a:latin typeface="Amnesty Trade Gothic Cn"/>
                <a:ea typeface="+mn-lt"/>
                <a:cs typeface="+mn-lt"/>
              </a:rPr>
            </a:br>
            <a:r>
              <a:rPr lang="nl-NL" dirty="0">
                <a:latin typeface="Amnesty Trade Gothic Cn"/>
                <a:ea typeface="+mn-lt"/>
                <a:cs typeface="+mn-lt"/>
              </a:rPr>
              <a:t>Hun slogan is dan ook: ’</a:t>
            </a:r>
            <a:r>
              <a:rPr lang="nl-NL" err="1">
                <a:latin typeface="Amnesty Trade Gothic Cn"/>
                <a:ea typeface="+mn-lt"/>
                <a:cs typeface="+mn-lt"/>
              </a:rPr>
              <a:t>fighting</a:t>
            </a:r>
            <a:r>
              <a:rPr lang="nl-NL" dirty="0">
                <a:latin typeface="Amnesty Trade Gothic Cn"/>
                <a:ea typeface="+mn-lt"/>
                <a:cs typeface="+mn-lt"/>
              </a:rPr>
              <a:t> bad </a:t>
            </a:r>
            <a:r>
              <a:rPr lang="nl-NL" err="1">
                <a:latin typeface="Amnesty Trade Gothic Cn"/>
                <a:ea typeface="+mn-lt"/>
                <a:cs typeface="+mn-lt"/>
              </a:rPr>
              <a:t>guys</a:t>
            </a:r>
            <a:r>
              <a:rPr lang="nl-NL" dirty="0">
                <a:latin typeface="Amnesty Trade Gothic Cn"/>
                <a:ea typeface="+mn-lt"/>
                <a:cs typeface="+mn-lt"/>
              </a:rPr>
              <a:t> </a:t>
            </a:r>
            <a:r>
              <a:rPr lang="nl-NL" err="1">
                <a:latin typeface="Amnesty Trade Gothic Cn"/>
                <a:ea typeface="+mn-lt"/>
                <a:cs typeface="+mn-lt"/>
              </a:rPr>
              <a:t>since</a:t>
            </a:r>
            <a:r>
              <a:rPr lang="nl-NL" dirty="0">
                <a:latin typeface="Amnesty Trade Gothic Cn"/>
                <a:ea typeface="+mn-lt"/>
                <a:cs typeface="+mn-lt"/>
              </a:rPr>
              <a:t> (</a:t>
            </a:r>
            <a:r>
              <a:rPr lang="nl-NL" dirty="0">
                <a:highlight>
                  <a:srgbClr val="FFFF00"/>
                </a:highlight>
                <a:latin typeface="Amnesty Trade Gothic Cn"/>
                <a:ea typeface="+mn-lt"/>
                <a:cs typeface="+mn-lt"/>
              </a:rPr>
              <a:t>a:</a:t>
            </a:r>
            <a:r>
              <a:rPr lang="nl-NL" dirty="0">
                <a:latin typeface="Amnesty Trade Gothic Cn"/>
                <a:ea typeface="+mn-lt"/>
                <a:cs typeface="+mn-lt"/>
              </a:rPr>
              <a:t> 1961, </a:t>
            </a:r>
            <a:r>
              <a:rPr lang="nl-NL" dirty="0">
                <a:highlight>
                  <a:srgbClr val="00FF00"/>
                </a:highlight>
                <a:latin typeface="Amnesty Trade Gothic Cn"/>
                <a:ea typeface="+mn-lt"/>
                <a:cs typeface="+mn-lt"/>
              </a:rPr>
              <a:t>b:</a:t>
            </a:r>
            <a:r>
              <a:rPr lang="nl-NL" dirty="0">
                <a:latin typeface="Amnesty Trade Gothic Cn"/>
                <a:ea typeface="+mn-lt"/>
                <a:cs typeface="+mn-lt"/>
              </a:rPr>
              <a:t> 1981). </a:t>
            </a:r>
            <a:br>
              <a:rPr lang="nl-NL" dirty="0">
                <a:latin typeface="Amnesty Trade Gothic Cn"/>
                <a:ea typeface="+mn-lt"/>
                <a:cs typeface="+mn-lt"/>
              </a:rPr>
            </a:br>
            <a:r>
              <a:rPr lang="nl-NL" dirty="0">
                <a:latin typeface="Amnesty Trade Gothic Cn"/>
                <a:ea typeface="+mn-lt"/>
                <a:cs typeface="+mn-lt"/>
              </a:rPr>
              <a:t>Amnesty strijdt voor mensenrechten, (</a:t>
            </a:r>
            <a:r>
              <a:rPr lang="nl-NL" dirty="0">
                <a:highlight>
                  <a:srgbClr val="FFFF00"/>
                </a:highlight>
                <a:latin typeface="Amnesty Trade Gothic Cn"/>
                <a:ea typeface="+mn-lt"/>
                <a:cs typeface="+mn-lt"/>
              </a:rPr>
              <a:t>a:</a:t>
            </a:r>
            <a:r>
              <a:rPr lang="nl-NL" dirty="0">
                <a:latin typeface="Amnesty Trade Gothic Cn"/>
                <a:ea typeface="+mn-lt"/>
                <a:cs typeface="+mn-lt"/>
              </a:rPr>
              <a:t> behalve, </a:t>
            </a:r>
            <a:r>
              <a:rPr lang="nl-NL" dirty="0">
                <a:highlight>
                  <a:srgbClr val="00FF00"/>
                </a:highlight>
                <a:latin typeface="Amnesty Trade Gothic Cn"/>
                <a:ea typeface="+mn-lt"/>
                <a:cs typeface="+mn-lt"/>
              </a:rPr>
              <a:t>b:</a:t>
            </a:r>
            <a:r>
              <a:rPr lang="nl-NL" dirty="0">
                <a:latin typeface="Amnesty Trade Gothic Cn"/>
                <a:ea typeface="+mn-lt"/>
                <a:cs typeface="+mn-lt"/>
              </a:rPr>
              <a:t> ook) voor mensen die hun land hebben verlaten. </a:t>
            </a:r>
            <a:br>
              <a:rPr lang="nl-NL" dirty="0">
                <a:latin typeface="Amnesty Trade Gothic Cn"/>
                <a:ea typeface="+mn-lt"/>
                <a:cs typeface="+mn-lt"/>
              </a:rPr>
            </a:br>
            <a:r>
              <a:rPr lang="nl-NL" dirty="0">
                <a:latin typeface="Amnesty Trade Gothic Cn"/>
                <a:ea typeface="+mn-lt"/>
                <a:cs typeface="+mn-lt"/>
              </a:rPr>
              <a:t>Zij hebben (</a:t>
            </a:r>
            <a:r>
              <a:rPr lang="nl-NL" dirty="0">
                <a:highlight>
                  <a:srgbClr val="FFFF00"/>
                </a:highlight>
                <a:latin typeface="Amnesty Trade Gothic Cn"/>
                <a:ea typeface="+mn-lt"/>
                <a:cs typeface="+mn-lt"/>
              </a:rPr>
              <a:t>a:</a:t>
            </a:r>
            <a:r>
              <a:rPr lang="nl-NL" dirty="0">
                <a:latin typeface="Amnesty Trade Gothic Cn"/>
                <a:ea typeface="+mn-lt"/>
                <a:cs typeface="+mn-lt"/>
              </a:rPr>
              <a:t> juist, </a:t>
            </a:r>
            <a:r>
              <a:rPr lang="nl-NL" dirty="0">
                <a:highlight>
                  <a:srgbClr val="00FF00"/>
                </a:highlight>
                <a:latin typeface="Amnesty Trade Gothic Cn"/>
                <a:ea typeface="+mn-lt"/>
                <a:cs typeface="+mn-lt"/>
              </a:rPr>
              <a:t>b:</a:t>
            </a:r>
            <a:r>
              <a:rPr lang="nl-NL" dirty="0">
                <a:latin typeface="Amnesty Trade Gothic Cn"/>
                <a:ea typeface="+mn-lt"/>
                <a:cs typeface="+mn-lt"/>
              </a:rPr>
              <a:t> geen) recht op bescherming. </a:t>
            </a:r>
            <a:br>
              <a:rPr lang="nl-NL" dirty="0">
                <a:latin typeface="Amnesty Trade Gothic Cn"/>
                <a:ea typeface="+mn-lt"/>
                <a:cs typeface="+mn-lt"/>
              </a:rPr>
            </a:br>
            <a:r>
              <a:rPr lang="nl-NL" dirty="0">
                <a:latin typeface="Amnesty Trade Gothic Cn"/>
                <a:ea typeface="+mn-lt"/>
                <a:cs typeface="+mn-lt"/>
              </a:rPr>
              <a:t>Ook is het zo dat als je iets hebt gedaan wat niet mag Amnesty erop toeziet dat je (</a:t>
            </a:r>
            <a:r>
              <a:rPr lang="nl-NL" dirty="0">
                <a:highlight>
                  <a:srgbClr val="FFFF00"/>
                </a:highlight>
                <a:latin typeface="Amnesty Trade Gothic Cn"/>
                <a:ea typeface="+mn-lt"/>
                <a:cs typeface="+mn-lt"/>
              </a:rPr>
              <a:t>a:</a:t>
            </a:r>
            <a:r>
              <a:rPr lang="nl-NL" dirty="0">
                <a:latin typeface="Amnesty Trade Gothic Cn"/>
                <a:ea typeface="+mn-lt"/>
                <a:cs typeface="+mn-lt"/>
              </a:rPr>
              <a:t> genoeg straf krijgt, </a:t>
            </a:r>
            <a:r>
              <a:rPr lang="nl-NL" dirty="0">
                <a:highlight>
                  <a:srgbClr val="00FF00"/>
                </a:highlight>
                <a:latin typeface="Amnesty Trade Gothic Cn"/>
                <a:ea typeface="+mn-lt"/>
                <a:cs typeface="+mn-lt"/>
              </a:rPr>
              <a:t>b:</a:t>
            </a:r>
            <a:r>
              <a:rPr lang="nl-NL" dirty="0">
                <a:latin typeface="Amnesty Trade Gothic Cn"/>
                <a:ea typeface="+mn-lt"/>
                <a:cs typeface="+mn-lt"/>
              </a:rPr>
              <a:t> eerlijk behandeld wordt). </a:t>
            </a:r>
            <a:br>
              <a:rPr lang="nl-NL" dirty="0">
                <a:latin typeface="Amnesty Trade Gothic Cn"/>
                <a:ea typeface="+mn-lt"/>
                <a:cs typeface="+mn-lt"/>
              </a:rPr>
            </a:br>
            <a:r>
              <a:rPr lang="nl-NL" dirty="0">
                <a:latin typeface="Amnesty Trade Gothic Cn"/>
                <a:ea typeface="+mn-lt"/>
                <a:cs typeface="+mn-lt"/>
              </a:rPr>
              <a:t>Om dit werk te kunnen blijven doen krijgt Amnesty vooral geld van (</a:t>
            </a:r>
            <a:r>
              <a:rPr lang="nl-NL" dirty="0">
                <a:highlight>
                  <a:srgbClr val="FFFF00"/>
                </a:highlight>
                <a:latin typeface="Amnesty Trade Gothic Cn"/>
                <a:ea typeface="+mn-lt"/>
                <a:cs typeface="+mn-lt"/>
              </a:rPr>
              <a:t>a:</a:t>
            </a:r>
            <a:r>
              <a:rPr lang="nl-NL" dirty="0">
                <a:latin typeface="Amnesty Trade Gothic Cn"/>
                <a:ea typeface="+mn-lt"/>
                <a:cs typeface="+mn-lt"/>
              </a:rPr>
              <a:t> donateurs, </a:t>
            </a:r>
            <a:r>
              <a:rPr lang="nl-NL" dirty="0">
                <a:highlight>
                  <a:srgbClr val="00FF00"/>
                </a:highlight>
                <a:latin typeface="Amnesty Trade Gothic Cn"/>
                <a:ea typeface="+mn-lt"/>
                <a:cs typeface="+mn-lt"/>
              </a:rPr>
              <a:t>b:</a:t>
            </a:r>
            <a:r>
              <a:rPr lang="nl-NL" dirty="0">
                <a:latin typeface="Amnesty Trade Gothic Cn"/>
                <a:ea typeface="+mn-lt"/>
                <a:cs typeface="+mn-lt"/>
              </a:rPr>
              <a:t> regeringen van een aantal landen, bijvoorbeeld Engeland) </a:t>
            </a:r>
            <a:endParaRPr lang="en-US" dirty="0">
              <a:latin typeface="Amnesty Trade Gothic Cn"/>
            </a:endParaRPr>
          </a:p>
        </p:txBody>
      </p:sp>
    </p:spTree>
    <p:extLst>
      <p:ext uri="{BB962C8B-B14F-4D97-AF65-F5344CB8AC3E}">
        <p14:creationId xmlns:p14="http://schemas.microsoft.com/office/powerpoint/2010/main" val="70550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24CC1-E81C-4471-EC13-74AC9E6D4FB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0DBBBEAC-FC7C-7045-FFC6-CF569A740731}"/>
              </a:ext>
            </a:extLst>
          </p:cNvPr>
          <p:cNvSpPr>
            <a:spLocks noGrp="1"/>
          </p:cNvSpPr>
          <p:nvPr>
            <p:ph type="title"/>
          </p:nvPr>
        </p:nvSpPr>
        <p:spPr>
          <a:xfrm>
            <a:off x="133555" y="397899"/>
            <a:ext cx="10515600" cy="1325563"/>
          </a:xfrm>
        </p:spPr>
        <p:txBody>
          <a:bodyPr vert="horz" lIns="91440" tIns="45720" rIns="91440" bIns="45720" rtlCol="0" anchor="ctr">
            <a:noAutofit/>
          </a:bodyPr>
          <a:lstStyle/>
          <a:p>
            <a:r>
              <a:rPr lang="nl-NL" sz="2800" dirty="0">
                <a:latin typeface="Amnesty Trade Gothic Cn"/>
                <a:ea typeface="+mj-lt"/>
                <a:cs typeface="+mj-lt"/>
              </a:rPr>
              <a:t>Met zoveel mensenrechten moeten er wel rechten zijn die belangrijker zijn dan andere, toch? </a:t>
            </a:r>
            <a:br>
              <a:rPr lang="nl-NL" sz="2800" dirty="0">
                <a:latin typeface="Amnesty Trade Gothic Cn"/>
                <a:ea typeface="+mj-lt"/>
                <a:cs typeface="+mj-lt"/>
              </a:rPr>
            </a:br>
            <a:r>
              <a:rPr lang="nl-NL" sz="2800" dirty="0">
                <a:latin typeface="Amnesty Trade Gothic Cn"/>
                <a:ea typeface="+mj-lt"/>
                <a:cs typeface="+mj-lt"/>
              </a:rPr>
              <a:t>Zet onderstaande mensenrechten op de goede volgorde van </a:t>
            </a:r>
            <a:r>
              <a:rPr lang="nl-NL" sz="2800" b="1" dirty="0">
                <a:latin typeface="Amnesty Trade Gothic Cn"/>
                <a:ea typeface="+mj-lt"/>
                <a:cs typeface="+mj-lt"/>
              </a:rPr>
              <a:t>minst</a:t>
            </a:r>
            <a:r>
              <a:rPr lang="nl-NL" sz="2800" dirty="0">
                <a:latin typeface="Amnesty Trade Gothic Cn"/>
                <a:ea typeface="+mj-lt"/>
                <a:cs typeface="+mj-lt"/>
              </a:rPr>
              <a:t> belangrijk naar </a:t>
            </a:r>
            <a:r>
              <a:rPr lang="nl-NL" sz="2800" b="1" dirty="0">
                <a:latin typeface="Amnesty Trade Gothic Cn"/>
                <a:ea typeface="+mj-lt"/>
                <a:cs typeface="+mj-lt"/>
              </a:rPr>
              <a:t>meest</a:t>
            </a:r>
            <a:r>
              <a:rPr lang="nl-NL" sz="2800" dirty="0">
                <a:latin typeface="Amnesty Trade Gothic Cn"/>
                <a:ea typeface="+mj-lt"/>
                <a:cs typeface="+mj-lt"/>
              </a:rPr>
              <a:t> belangrijk.</a:t>
            </a:r>
            <a:endParaRPr lang="en-US" sz="2800" dirty="0">
              <a:latin typeface="Amnesty Trade Gothic Cn"/>
            </a:endParaRPr>
          </a:p>
        </p:txBody>
      </p:sp>
      <p:sp>
        <p:nvSpPr>
          <p:cNvPr id="3" name="Content Placeholder 2">
            <a:extLst>
              <a:ext uri="{FF2B5EF4-FFF2-40B4-BE49-F238E27FC236}">
                <a16:creationId xmlns:a16="http://schemas.microsoft.com/office/drawing/2014/main" id="{8EB5FB60-2BA9-1677-CBFE-5354729CDE24}"/>
              </a:ext>
            </a:extLst>
          </p:cNvPr>
          <p:cNvSpPr>
            <a:spLocks noGrp="1"/>
          </p:cNvSpPr>
          <p:nvPr>
            <p:ph idx="1"/>
          </p:nvPr>
        </p:nvSpPr>
        <p:spPr>
          <a:xfrm>
            <a:off x="133555" y="2022269"/>
            <a:ext cx="11269406" cy="4351338"/>
          </a:xfrm>
        </p:spPr>
        <p:txBody>
          <a:bodyPr vert="horz" lIns="91440" tIns="45720" rIns="91440" bIns="45720" rtlCol="0" anchor="t">
            <a:noAutofit/>
          </a:bodyPr>
          <a:lstStyle/>
          <a:p>
            <a:pPr marL="514350" indent="-514350">
              <a:buAutoNum type="arabicPeriod"/>
            </a:pPr>
            <a:r>
              <a:rPr lang="nl-NL" sz="2400" dirty="0">
                <a:latin typeface="Amnesty Trade Gothic Cn"/>
                <a:cs typeface="Arial"/>
              </a:rPr>
              <a:t>Je hebt recht op eigendom: je mag bijvoorbeeld niet zomaar uit je huis gezet worden</a:t>
            </a:r>
            <a:endParaRPr lang="en-US" sz="2400" dirty="0">
              <a:latin typeface="Amnesty Trade Gothic Cn"/>
              <a:cs typeface="Arial"/>
            </a:endParaRPr>
          </a:p>
          <a:p>
            <a:pPr marL="514350" indent="-514350">
              <a:buAutoNum type="arabicPeriod"/>
            </a:pPr>
            <a:r>
              <a:rPr lang="nl-NL" sz="2400" dirty="0">
                <a:latin typeface="Amnesty Trade Gothic Cn"/>
                <a:cs typeface="Arial"/>
              </a:rPr>
              <a:t>Je mag lid worden van een vereniging</a:t>
            </a:r>
            <a:endParaRPr lang="en-US" sz="2400" dirty="0">
              <a:latin typeface="Amnesty Trade Gothic Cn"/>
              <a:cs typeface="Arial"/>
            </a:endParaRPr>
          </a:p>
          <a:p>
            <a:pPr marL="514350" indent="-514350">
              <a:buAutoNum type="arabicPeriod"/>
            </a:pPr>
            <a:r>
              <a:rPr lang="nl-NL" sz="2400" dirty="0">
                <a:latin typeface="Amnesty Trade Gothic Cn"/>
                <a:cs typeface="Arial"/>
              </a:rPr>
              <a:t>Je hebt recht op privacy</a:t>
            </a:r>
            <a:endParaRPr lang="en-US" sz="2400" dirty="0">
              <a:latin typeface="Amnesty Trade Gothic Cn"/>
              <a:cs typeface="Arial"/>
            </a:endParaRPr>
          </a:p>
          <a:p>
            <a:pPr marL="514350" indent="-514350">
              <a:buAutoNum type="arabicPeriod"/>
            </a:pPr>
            <a:r>
              <a:rPr lang="nl-NL" sz="2400" dirty="0">
                <a:latin typeface="Amnesty Trade Gothic Cn"/>
                <a:cs typeface="Arial"/>
              </a:rPr>
              <a:t>Iedereen wordt vrij en met gelijke rechten geboren, discriminatie is dus verboden</a:t>
            </a:r>
            <a:endParaRPr lang="en-US" sz="2400" dirty="0">
              <a:latin typeface="Amnesty Trade Gothic Cn"/>
              <a:cs typeface="Arial"/>
            </a:endParaRPr>
          </a:p>
          <a:p>
            <a:pPr marL="514350" indent="-514350">
              <a:buAutoNum type="arabicPeriod"/>
            </a:pPr>
            <a:r>
              <a:rPr lang="nl-NL" sz="2400" dirty="0">
                <a:latin typeface="Amnesty Trade Gothic Cn"/>
                <a:cs typeface="Arial"/>
              </a:rPr>
              <a:t>Je hebt recht op rust en vrije tijd</a:t>
            </a:r>
            <a:endParaRPr lang="en-US" sz="2400" dirty="0">
              <a:latin typeface="Amnesty Trade Gothic Cn"/>
              <a:cs typeface="Calibri" panose="020F0502020204030204"/>
            </a:endParaRPr>
          </a:p>
          <a:p>
            <a:pPr marL="514350" indent="-514350">
              <a:buAutoNum type="arabicPeriod"/>
            </a:pPr>
            <a:endParaRPr lang="nl-NL" sz="2400" dirty="0">
              <a:latin typeface="Amnesty Trade Gothic Cn"/>
              <a:cs typeface="Arial"/>
            </a:endParaRPr>
          </a:p>
          <a:p>
            <a:pPr>
              <a:lnSpc>
                <a:spcPct val="150000"/>
              </a:lnSpc>
              <a:spcBef>
                <a:spcPts val="0"/>
              </a:spcBef>
            </a:pPr>
            <a:r>
              <a:rPr lang="nl-NL" sz="2400" dirty="0">
                <a:highlight>
                  <a:srgbClr val="FFFF00"/>
                </a:highlight>
                <a:latin typeface="Amnesty Trade Gothic Cn"/>
                <a:cs typeface="Segoe UI"/>
              </a:rPr>
              <a:t>A:</a:t>
            </a:r>
            <a:r>
              <a:rPr lang="nl-NL" sz="2400" dirty="0">
                <a:latin typeface="Amnesty Trade Gothic Cn"/>
                <a:cs typeface="Segoe UI"/>
              </a:rPr>
              <a:t> de goede volgorde is: 4, 3, 1, 2 &amp; 5</a:t>
            </a:r>
            <a:endParaRPr lang="en-US" sz="2400" dirty="0">
              <a:latin typeface="Amnesty Trade Gothic Cn"/>
              <a:cs typeface="Segoe UI"/>
            </a:endParaRPr>
          </a:p>
          <a:p>
            <a:pPr>
              <a:lnSpc>
                <a:spcPct val="150000"/>
              </a:lnSpc>
              <a:spcBef>
                <a:spcPts val="0"/>
              </a:spcBef>
            </a:pPr>
            <a:r>
              <a:rPr lang="nl-NL" sz="2400" dirty="0">
                <a:highlight>
                  <a:srgbClr val="00FF00"/>
                </a:highlight>
                <a:latin typeface="Amnesty Trade Gothic Cn"/>
                <a:cs typeface="Segoe UI"/>
              </a:rPr>
              <a:t>B:</a:t>
            </a:r>
            <a:r>
              <a:rPr lang="nl-NL" sz="2400" dirty="0">
                <a:latin typeface="Amnesty Trade Gothic Cn"/>
                <a:cs typeface="Segoe UI"/>
              </a:rPr>
              <a:t> de goede volgorde is: 4, 1, 3, 5 &amp; 2</a:t>
            </a:r>
          </a:p>
          <a:p>
            <a:pPr>
              <a:lnSpc>
                <a:spcPct val="150000"/>
              </a:lnSpc>
              <a:spcBef>
                <a:spcPts val="0"/>
              </a:spcBef>
            </a:pPr>
            <a:r>
              <a:rPr lang="nl-NL" sz="2400" dirty="0">
                <a:highlight>
                  <a:srgbClr val="FF0000"/>
                </a:highlight>
                <a:latin typeface="Amnesty Trade Gothic Cn"/>
                <a:cs typeface="Segoe UI"/>
              </a:rPr>
              <a:t>C:</a:t>
            </a:r>
            <a:r>
              <a:rPr lang="nl-NL" sz="2400" dirty="0">
                <a:latin typeface="Amnesty Trade Gothic Cn"/>
                <a:cs typeface="Segoe UI"/>
              </a:rPr>
              <a:t> alle rechten zijn even belangrijk, je kan ze om die reden niet indelen.</a:t>
            </a:r>
            <a:r>
              <a:rPr lang="nl-NL" sz="2400" dirty="0">
                <a:latin typeface="Calibri"/>
                <a:cs typeface="Segoe UI"/>
              </a:rPr>
              <a:t> </a:t>
            </a:r>
            <a:endParaRPr lang="nl-NL" sz="2400" dirty="0">
              <a:latin typeface="Calibri"/>
            </a:endParaRPr>
          </a:p>
        </p:txBody>
      </p:sp>
    </p:spTree>
    <p:extLst>
      <p:ext uri="{BB962C8B-B14F-4D97-AF65-F5344CB8AC3E}">
        <p14:creationId xmlns:p14="http://schemas.microsoft.com/office/powerpoint/2010/main" val="26316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BD175-975B-E2F9-DCFB-76E02DAC315E}"/>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2531CE78-ABDA-E51C-05DB-90945F8AE424}"/>
              </a:ext>
            </a:extLst>
          </p:cNvPr>
          <p:cNvSpPr>
            <a:spLocks noGrp="1"/>
          </p:cNvSpPr>
          <p:nvPr>
            <p:ph type="title"/>
          </p:nvPr>
        </p:nvSpPr>
        <p:spPr>
          <a:xfrm>
            <a:off x="166329" y="4601190"/>
            <a:ext cx="10515600" cy="1325563"/>
          </a:xfrm>
        </p:spPr>
        <p:txBody>
          <a:bodyPr>
            <a:normAutofit/>
          </a:bodyPr>
          <a:lstStyle/>
          <a:p>
            <a:r>
              <a:rPr lang="en-US" sz="5400" b="1" dirty="0">
                <a:latin typeface="Amnesty Trade Gothic Cn"/>
                <a:cs typeface="Calibri Light"/>
              </a:rPr>
              <a:t>App? Mail? Brief!</a:t>
            </a:r>
          </a:p>
        </p:txBody>
      </p:sp>
      <p:sp>
        <p:nvSpPr>
          <p:cNvPr id="3" name="Content Placeholder 2">
            <a:extLst>
              <a:ext uri="{FF2B5EF4-FFF2-40B4-BE49-F238E27FC236}">
                <a16:creationId xmlns:a16="http://schemas.microsoft.com/office/drawing/2014/main" id="{7C15F8EA-0662-CA77-04CB-C98AF87C64FA}"/>
              </a:ext>
            </a:extLst>
          </p:cNvPr>
          <p:cNvSpPr>
            <a:spLocks noGrp="1"/>
          </p:cNvSpPr>
          <p:nvPr>
            <p:ph idx="1"/>
          </p:nvPr>
        </p:nvSpPr>
        <p:spPr>
          <a:xfrm>
            <a:off x="166329" y="5922399"/>
            <a:ext cx="6140246" cy="713403"/>
          </a:xfrm>
        </p:spPr>
        <p:txBody>
          <a:bodyPr vert="horz" lIns="91440" tIns="45720" rIns="91440" bIns="45720" rtlCol="0" anchor="t">
            <a:normAutofit/>
          </a:bodyPr>
          <a:lstStyle/>
          <a:p>
            <a:pPr marL="0" indent="0">
              <a:buNone/>
            </a:pPr>
            <a:r>
              <a:rPr lang="en-US" dirty="0">
                <a:latin typeface="Amnesty Trade Gothic Cn"/>
                <a:cs typeface="Calibri" panose="020F0502020204030204"/>
              </a:rPr>
              <a:t>Hoe </a:t>
            </a:r>
            <a:r>
              <a:rPr lang="en-US" err="1">
                <a:latin typeface="Amnesty Trade Gothic Cn"/>
                <a:cs typeface="Calibri" panose="020F0502020204030204"/>
              </a:rPr>
              <a:t>schrijf</a:t>
            </a:r>
            <a:r>
              <a:rPr lang="en-US" dirty="0">
                <a:latin typeface="Amnesty Trade Gothic Cn"/>
                <a:cs typeface="Calibri" panose="020F0502020204030204"/>
              </a:rPr>
              <a:t> je </a:t>
            </a:r>
            <a:r>
              <a:rPr lang="en-US" err="1">
                <a:latin typeface="Amnesty Trade Gothic Cn"/>
                <a:cs typeface="Calibri" panose="020F0502020204030204"/>
              </a:rPr>
              <a:t>eigenlijk</a:t>
            </a:r>
            <a:r>
              <a:rPr lang="en-US" dirty="0">
                <a:latin typeface="Amnesty Trade Gothic Cn"/>
                <a:cs typeface="Calibri" panose="020F0502020204030204"/>
              </a:rPr>
              <a:t> </a:t>
            </a:r>
            <a:r>
              <a:rPr lang="en-US" err="1">
                <a:latin typeface="Amnesty Trade Gothic Cn"/>
                <a:cs typeface="Calibri" panose="020F0502020204030204"/>
              </a:rPr>
              <a:t>een</a:t>
            </a:r>
            <a:r>
              <a:rPr lang="en-US" dirty="0">
                <a:latin typeface="Amnesty Trade Gothic Cn"/>
                <a:cs typeface="Calibri" panose="020F0502020204030204"/>
              </a:rPr>
              <a:t> </a:t>
            </a:r>
            <a:r>
              <a:rPr lang="en-US" err="1">
                <a:latin typeface="Amnesty Trade Gothic Cn"/>
                <a:cs typeface="Calibri" panose="020F0502020204030204"/>
              </a:rPr>
              <a:t>goede</a:t>
            </a:r>
            <a:r>
              <a:rPr lang="en-US" dirty="0">
                <a:latin typeface="Amnesty Trade Gothic Cn"/>
                <a:cs typeface="Calibri" panose="020F0502020204030204"/>
              </a:rPr>
              <a:t> </a:t>
            </a:r>
            <a:r>
              <a:rPr lang="en-US" err="1">
                <a:latin typeface="Amnesty Trade Gothic Cn"/>
                <a:cs typeface="Calibri" panose="020F0502020204030204"/>
              </a:rPr>
              <a:t>kaart</a:t>
            </a:r>
            <a:r>
              <a:rPr lang="en-US" dirty="0">
                <a:latin typeface="Amnesty Trade Gothic Cn"/>
                <a:cs typeface="Calibri" panose="020F0502020204030204"/>
              </a:rPr>
              <a:t>?</a:t>
            </a:r>
          </a:p>
        </p:txBody>
      </p:sp>
    </p:spTree>
    <p:extLst>
      <p:ext uri="{BB962C8B-B14F-4D97-AF65-F5344CB8AC3E}">
        <p14:creationId xmlns:p14="http://schemas.microsoft.com/office/powerpoint/2010/main" val="392647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A9A8F-38E0-ADDC-D0DD-6AEE473B1EBB}"/>
              </a:ext>
            </a:extLst>
          </p:cNvPr>
          <p:cNvPicPr>
            <a:picLocks noChangeAspect="1"/>
          </p:cNvPicPr>
          <p:nvPr/>
        </p:nvPicPr>
        <p:blipFill>
          <a:blip r:embed="rId2"/>
          <a:stretch>
            <a:fillRect/>
          </a:stretch>
        </p:blipFill>
        <p:spPr>
          <a:xfrm>
            <a:off x="-3277" y="19152"/>
            <a:ext cx="12083845" cy="6836082"/>
          </a:xfrm>
          <a:prstGeom prst="rect">
            <a:avLst/>
          </a:prstGeom>
        </p:spPr>
      </p:pic>
      <p:sp>
        <p:nvSpPr>
          <p:cNvPr id="2" name="Title 1">
            <a:extLst>
              <a:ext uri="{FF2B5EF4-FFF2-40B4-BE49-F238E27FC236}">
                <a16:creationId xmlns:a16="http://schemas.microsoft.com/office/drawing/2014/main" id="{04F66E63-5C5F-B5BB-3538-7D37E2D1B659}"/>
              </a:ext>
            </a:extLst>
          </p:cNvPr>
          <p:cNvSpPr>
            <a:spLocks noGrp="1"/>
          </p:cNvSpPr>
          <p:nvPr>
            <p:ph type="title"/>
          </p:nvPr>
        </p:nvSpPr>
        <p:spPr>
          <a:xfrm>
            <a:off x="4738329" y="2118545"/>
            <a:ext cx="10515600" cy="1325563"/>
          </a:xfrm>
        </p:spPr>
        <p:txBody>
          <a:bodyPr/>
          <a:lstStyle/>
          <a:p>
            <a:r>
              <a:rPr lang="en-US" sz="5400" b="1" dirty="0" err="1">
                <a:latin typeface="Amnesty Trade Gothic Cn"/>
                <a:cs typeface="Calibri Light"/>
              </a:rPr>
              <a:t>Kaart</a:t>
            </a:r>
            <a:r>
              <a:rPr lang="en-US" sz="5400" b="1" dirty="0">
                <a:latin typeface="Amnesty Trade Gothic Cn"/>
                <a:cs typeface="Calibri Light"/>
              </a:rPr>
              <a:t> </a:t>
            </a:r>
            <a:r>
              <a:rPr lang="en-US" sz="5400" b="1" dirty="0" err="1">
                <a:latin typeface="Amnesty Trade Gothic Cn"/>
                <a:cs typeface="Calibri Light"/>
              </a:rPr>
              <a:t>schrijven</a:t>
            </a:r>
            <a:endParaRPr lang="en-US" sz="5400" b="1" dirty="0">
              <a:latin typeface="Amnesty Trade Gothic Cn"/>
            </a:endParaRPr>
          </a:p>
        </p:txBody>
      </p:sp>
      <p:sp>
        <p:nvSpPr>
          <p:cNvPr id="3" name="Content Placeholder 2">
            <a:extLst>
              <a:ext uri="{FF2B5EF4-FFF2-40B4-BE49-F238E27FC236}">
                <a16:creationId xmlns:a16="http://schemas.microsoft.com/office/drawing/2014/main" id="{8BC4008F-F55B-09E5-1D77-2B9DB1435AD3}"/>
              </a:ext>
            </a:extLst>
          </p:cNvPr>
          <p:cNvSpPr>
            <a:spLocks noGrp="1"/>
          </p:cNvSpPr>
          <p:nvPr>
            <p:ph idx="1"/>
          </p:nvPr>
        </p:nvSpPr>
        <p:spPr>
          <a:xfrm>
            <a:off x="477684" y="3611819"/>
            <a:ext cx="10515600" cy="4351338"/>
          </a:xfrm>
        </p:spPr>
        <p:txBody>
          <a:bodyPr vert="horz" lIns="91440" tIns="45720" rIns="91440" bIns="45720" rtlCol="0" anchor="t">
            <a:normAutofit/>
          </a:bodyPr>
          <a:lstStyle/>
          <a:p>
            <a:pPr>
              <a:buFont typeface="Arial"/>
              <a:buChar char="•"/>
            </a:pPr>
            <a:r>
              <a:rPr lang="nl-NL" dirty="0">
                <a:latin typeface="Amnesty Trade Gothic Cn"/>
                <a:cs typeface="Arial"/>
              </a:rPr>
              <a:t>Iedere dag komen er bij het postkantoor duizenden brieven en kaarten binnen </a:t>
            </a:r>
          </a:p>
          <a:p>
            <a:pPr>
              <a:buFont typeface="Arial"/>
              <a:buChar char="•"/>
            </a:pPr>
            <a:r>
              <a:rPr lang="nl-NL" dirty="0">
                <a:latin typeface="Amnesty Trade Gothic Cn"/>
                <a:cs typeface="Arial"/>
              </a:rPr>
              <a:t>Maar voordat de kaart bij de juiste persoon terecht kan komen, moeten al die kaarten juist gesorteerd worden</a:t>
            </a:r>
            <a:endParaRPr lang="en-US" dirty="0">
              <a:latin typeface="Amnesty Trade Gothic Cn"/>
              <a:cs typeface="Arial"/>
            </a:endParaRPr>
          </a:p>
          <a:p>
            <a:pPr>
              <a:buFont typeface="Arial"/>
              <a:buChar char="•"/>
            </a:pPr>
            <a:r>
              <a:rPr lang="nl-NL" dirty="0">
                <a:latin typeface="Amnesty Trade Gothic Cn"/>
                <a:cs typeface="Arial"/>
              </a:rPr>
              <a:t>Om ervoor te zorgen dat dit goed gebeurt is het belangrijk dat alles wat op een kaart moet staan op de juiste plek staat.</a:t>
            </a:r>
            <a:endParaRPr lang="en-US" dirty="0">
              <a:latin typeface="Amnesty Trade Gothic Cn"/>
              <a:cs typeface="Arial"/>
            </a:endParaRPr>
          </a:p>
          <a:p>
            <a:pPr>
              <a:buFont typeface="Arial"/>
              <a:buChar char="•"/>
            </a:pPr>
            <a:r>
              <a:rPr lang="nl-NL" dirty="0">
                <a:latin typeface="Amnesty Trade Gothic Cn"/>
                <a:cs typeface="Arial"/>
              </a:rPr>
              <a:t>Doorloop het stappenplan om te weten te komen hoe!</a:t>
            </a:r>
            <a:endParaRPr lang="en-US" dirty="0">
              <a:latin typeface="Amnesty Trade Gothic Cn"/>
            </a:endParaRPr>
          </a:p>
        </p:txBody>
      </p:sp>
    </p:spTree>
    <p:extLst>
      <p:ext uri="{BB962C8B-B14F-4D97-AF65-F5344CB8AC3E}">
        <p14:creationId xmlns:p14="http://schemas.microsoft.com/office/powerpoint/2010/main" val="74898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B43BE-36DD-5A6D-9463-E2886D0E0BDF}"/>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6CC7D03E-15E1-1C14-0E85-A6608FCBBDAD}"/>
              </a:ext>
            </a:extLst>
          </p:cNvPr>
          <p:cNvSpPr>
            <a:spLocks noGrp="1"/>
          </p:cNvSpPr>
          <p:nvPr>
            <p:ph type="title"/>
          </p:nvPr>
        </p:nvSpPr>
        <p:spPr>
          <a:xfrm>
            <a:off x="7311103" y="1094351"/>
            <a:ext cx="4288504" cy="1341950"/>
          </a:xfrm>
        </p:spPr>
        <p:txBody>
          <a:bodyPr/>
          <a:lstStyle/>
          <a:p>
            <a:r>
              <a:rPr lang="en-US" b="1" dirty="0" err="1">
                <a:latin typeface="Amnesty Trade Gothic Cn"/>
                <a:ea typeface="Calibri Light"/>
                <a:cs typeface="Calibri Light"/>
              </a:rPr>
              <a:t>Inhoud</a:t>
            </a:r>
            <a:r>
              <a:rPr lang="en-US" b="1" dirty="0">
                <a:latin typeface="Amnesty Trade Gothic Cn"/>
                <a:ea typeface="Calibri Light"/>
                <a:cs typeface="Calibri Light"/>
              </a:rPr>
              <a:t> van de les</a:t>
            </a:r>
            <a:endParaRPr lang="en-US" b="1" dirty="0">
              <a:latin typeface="Amnesty Trade Gothic Cn"/>
            </a:endParaRPr>
          </a:p>
        </p:txBody>
      </p:sp>
      <p:sp>
        <p:nvSpPr>
          <p:cNvPr id="3" name="Content Placeholder 2">
            <a:extLst>
              <a:ext uri="{FF2B5EF4-FFF2-40B4-BE49-F238E27FC236}">
                <a16:creationId xmlns:a16="http://schemas.microsoft.com/office/drawing/2014/main" id="{A8370D90-97B5-B184-9BD2-4ABFC9DCA59A}"/>
              </a:ext>
            </a:extLst>
          </p:cNvPr>
          <p:cNvSpPr>
            <a:spLocks noGrp="1"/>
          </p:cNvSpPr>
          <p:nvPr>
            <p:ph idx="1"/>
          </p:nvPr>
        </p:nvSpPr>
        <p:spPr>
          <a:xfrm>
            <a:off x="5377426" y="2087819"/>
            <a:ext cx="6369665" cy="4351338"/>
          </a:xfrm>
        </p:spPr>
        <p:txBody>
          <a:bodyPr vert="horz" lIns="91440" tIns="45720" rIns="91440" bIns="45720" rtlCol="0" anchor="t">
            <a:normAutofit/>
          </a:bodyPr>
          <a:lstStyle/>
          <a:p>
            <a:pPr marL="457200" indent="-457200">
              <a:buAutoNum type="arabicPeriod"/>
            </a:pPr>
            <a:r>
              <a:rPr lang="nl-NL" sz="2000" dirty="0">
                <a:latin typeface="Amnesty Trade Gothic Cn"/>
                <a:cs typeface="Arial"/>
              </a:rPr>
              <a:t>De Power van Post </a:t>
            </a:r>
            <a:endParaRPr lang="en-US" sz="2000">
              <a:latin typeface="Amnesty Trade Gothic Cn"/>
              <a:cs typeface="Arial"/>
            </a:endParaRPr>
          </a:p>
          <a:p>
            <a:pPr lvl="1"/>
            <a:r>
              <a:rPr lang="nl-NL" sz="1800" dirty="0">
                <a:latin typeface="Amnesty Trade Gothic Cn"/>
                <a:cs typeface="Arial"/>
              </a:rPr>
              <a:t>Het succesverhaal van </a:t>
            </a:r>
            <a:r>
              <a:rPr lang="nl-NL" sz="1800" err="1">
                <a:latin typeface="Amnesty Trade Gothic Cn"/>
                <a:cs typeface="Arial"/>
              </a:rPr>
              <a:t>Aleksandra</a:t>
            </a:r>
            <a:endParaRPr lang="nl-NL" sz="1800">
              <a:latin typeface="Amnesty Trade Gothic Cn"/>
              <a:cs typeface="Arial"/>
            </a:endParaRPr>
          </a:p>
          <a:p>
            <a:pPr marL="457200" indent="-457200">
              <a:buAutoNum type="arabicPeriod"/>
            </a:pPr>
            <a:r>
              <a:rPr lang="nl-NL" sz="2000" dirty="0">
                <a:latin typeface="Amnesty Trade Gothic Cn"/>
                <a:cs typeface="Arial"/>
              </a:rPr>
              <a:t>Amnesty, Wie? </a:t>
            </a:r>
          </a:p>
          <a:p>
            <a:pPr lvl="1"/>
            <a:r>
              <a:rPr lang="nl-NL" sz="1800" dirty="0">
                <a:latin typeface="Amnesty Trade Gothic Cn"/>
                <a:cs typeface="Arial"/>
              </a:rPr>
              <a:t>Introductie over het werk van Amnesty International</a:t>
            </a:r>
          </a:p>
          <a:p>
            <a:pPr marL="457200" indent="-457200">
              <a:buAutoNum type="arabicPeriod"/>
            </a:pPr>
            <a:r>
              <a:rPr lang="nl-NL" sz="2000" dirty="0">
                <a:latin typeface="Amnesty Trade Gothic Cn"/>
                <a:cs typeface="Arial"/>
              </a:rPr>
              <a:t>Amnesty Actief</a:t>
            </a:r>
          </a:p>
          <a:p>
            <a:pPr lvl="1"/>
            <a:r>
              <a:rPr lang="nl-NL" sz="1800" dirty="0">
                <a:latin typeface="Amnesty Trade Gothic Cn"/>
                <a:cs typeface="Arial"/>
              </a:rPr>
              <a:t>Vraag &amp; antwoordspel over mensenrechten </a:t>
            </a:r>
          </a:p>
          <a:p>
            <a:pPr marL="457200" indent="-457200">
              <a:buAutoNum type="arabicPeriod"/>
            </a:pPr>
            <a:r>
              <a:rPr lang="nl-NL" sz="2000" dirty="0">
                <a:latin typeface="Amnesty Trade Gothic Cn"/>
                <a:cs typeface="Arial"/>
              </a:rPr>
              <a:t>App? Mail? Brief? </a:t>
            </a:r>
            <a:endParaRPr lang="en-US" sz="2000">
              <a:latin typeface="Amnesty Trade Gothic Cn"/>
              <a:cs typeface="Arial"/>
            </a:endParaRPr>
          </a:p>
          <a:p>
            <a:pPr lvl="1"/>
            <a:r>
              <a:rPr lang="nl-NL" sz="1800" dirty="0">
                <a:latin typeface="Amnesty Trade Gothic Cn"/>
                <a:cs typeface="Arial"/>
              </a:rPr>
              <a:t> Hoe schrijf je een goede kaart?</a:t>
            </a:r>
            <a:endParaRPr lang="en-US" sz="1800">
              <a:latin typeface="Amnesty Trade Gothic Cn"/>
              <a:cs typeface="Arial"/>
            </a:endParaRPr>
          </a:p>
          <a:p>
            <a:pPr marL="342900" indent="-342900">
              <a:buAutoNum type="arabicPeriod"/>
            </a:pPr>
            <a:r>
              <a:rPr lang="nl-NL" sz="2000" dirty="0">
                <a:latin typeface="Amnesty Trade Gothic Cn"/>
                <a:cs typeface="Arial"/>
              </a:rPr>
              <a:t>  My Right! </a:t>
            </a:r>
            <a:r>
              <a:rPr lang="nl-NL" sz="2000" err="1">
                <a:latin typeface="Amnesty Trade Gothic Cn"/>
                <a:cs typeface="Arial"/>
              </a:rPr>
              <a:t>You</a:t>
            </a:r>
            <a:r>
              <a:rPr lang="nl-NL" sz="2000" dirty="0">
                <a:latin typeface="Amnesty Trade Gothic Cn"/>
                <a:cs typeface="Arial"/>
              </a:rPr>
              <a:t> Write?</a:t>
            </a:r>
          </a:p>
          <a:p>
            <a:pPr lvl="1"/>
            <a:r>
              <a:rPr lang="nl-NL" sz="1800" dirty="0">
                <a:latin typeface="Amnesty Trade Gothic Cn"/>
                <a:cs typeface="Arial"/>
              </a:rPr>
              <a:t>Voorstelrondje, voor wie gaan we schrijven?</a:t>
            </a:r>
          </a:p>
          <a:p>
            <a:pPr marL="457200" indent="-457200">
              <a:buAutoNum type="arabicPeriod"/>
            </a:pPr>
            <a:r>
              <a:rPr lang="nl-NL" sz="2000" dirty="0">
                <a:latin typeface="Amnesty Trade Gothic Cn"/>
                <a:cs typeface="Arial"/>
              </a:rPr>
              <a:t>Pen? Papier? Schrijf!</a:t>
            </a:r>
          </a:p>
          <a:p>
            <a:pPr lvl="1"/>
            <a:r>
              <a:rPr lang="nl-NL" sz="1800" dirty="0">
                <a:latin typeface="Amnesty Trade Gothic Cn"/>
                <a:cs typeface="Arial"/>
              </a:rPr>
              <a:t>Laat het schrijven beginnen. </a:t>
            </a:r>
            <a:endParaRPr lang="en-US" dirty="0">
              <a:latin typeface="Amnesty Trade Gothic Cn"/>
            </a:endParaRPr>
          </a:p>
        </p:txBody>
      </p:sp>
    </p:spTree>
    <p:extLst>
      <p:ext uri="{BB962C8B-B14F-4D97-AF65-F5344CB8AC3E}">
        <p14:creationId xmlns:p14="http://schemas.microsoft.com/office/powerpoint/2010/main" val="129941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854ED1-044B-CF90-E892-050A0D631181}"/>
              </a:ext>
            </a:extLst>
          </p:cNvPr>
          <p:cNvPicPr>
            <a:picLocks noChangeAspect="1"/>
          </p:cNvPicPr>
          <p:nvPr/>
        </p:nvPicPr>
        <p:blipFill>
          <a:blip r:embed="rId2"/>
          <a:stretch>
            <a:fillRect/>
          </a:stretch>
        </p:blipFill>
        <p:spPr>
          <a:xfrm>
            <a:off x="-3278" y="2765"/>
            <a:ext cx="12198554" cy="6893437"/>
          </a:xfrm>
          <a:prstGeom prst="rect">
            <a:avLst/>
          </a:prstGeom>
        </p:spPr>
      </p:pic>
      <p:pic>
        <p:nvPicPr>
          <p:cNvPr id="4" name="Content Placeholder 3">
            <a:extLst>
              <a:ext uri="{FF2B5EF4-FFF2-40B4-BE49-F238E27FC236}">
                <a16:creationId xmlns:a16="http://schemas.microsoft.com/office/drawing/2014/main" id="{510688AD-36E1-A7A4-2891-CDD613A8DE29}"/>
              </a:ext>
            </a:extLst>
          </p:cNvPr>
          <p:cNvPicPr>
            <a:picLocks noGrp="1" noChangeAspect="1"/>
          </p:cNvPicPr>
          <p:nvPr>
            <p:ph idx="1"/>
          </p:nvPr>
        </p:nvPicPr>
        <p:blipFill>
          <a:blip r:embed="rId3"/>
          <a:stretch>
            <a:fillRect/>
          </a:stretch>
        </p:blipFill>
        <p:spPr>
          <a:xfrm>
            <a:off x="105019" y="1448722"/>
            <a:ext cx="3468865" cy="2712629"/>
          </a:xfrm>
        </p:spPr>
      </p:pic>
      <p:pic>
        <p:nvPicPr>
          <p:cNvPr id="5" name="Picture 4">
            <a:extLst>
              <a:ext uri="{FF2B5EF4-FFF2-40B4-BE49-F238E27FC236}">
                <a16:creationId xmlns:a16="http://schemas.microsoft.com/office/drawing/2014/main" id="{A71D4E66-11CA-A478-F7C6-4F4E23EED81B}"/>
              </a:ext>
            </a:extLst>
          </p:cNvPr>
          <p:cNvPicPr>
            <a:picLocks noChangeAspect="1"/>
          </p:cNvPicPr>
          <p:nvPr/>
        </p:nvPicPr>
        <p:blipFill>
          <a:blip r:embed="rId4"/>
          <a:stretch>
            <a:fillRect/>
          </a:stretch>
        </p:blipFill>
        <p:spPr>
          <a:xfrm>
            <a:off x="3044722" y="4155620"/>
            <a:ext cx="3365909" cy="2643536"/>
          </a:xfrm>
          <a:prstGeom prst="rect">
            <a:avLst/>
          </a:prstGeom>
        </p:spPr>
      </p:pic>
      <p:sp>
        <p:nvSpPr>
          <p:cNvPr id="6" name="TextBox 5">
            <a:extLst>
              <a:ext uri="{FF2B5EF4-FFF2-40B4-BE49-F238E27FC236}">
                <a16:creationId xmlns:a16="http://schemas.microsoft.com/office/drawing/2014/main" id="{11423512-27E0-E75F-8B56-F8DD60296022}"/>
              </a:ext>
            </a:extLst>
          </p:cNvPr>
          <p:cNvSpPr txBox="1"/>
          <p:nvPr/>
        </p:nvSpPr>
        <p:spPr>
          <a:xfrm>
            <a:off x="3474065" y="253999"/>
            <a:ext cx="30807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Stap 1.</a:t>
            </a:r>
            <a:endParaRPr lang="en-US" sz="2000" dirty="0">
              <a:latin typeface="Amnesty Trade Gothic Cn"/>
              <a:cs typeface="Calibri"/>
            </a:endParaRPr>
          </a:p>
          <a:p>
            <a:r>
              <a:rPr lang="nl-NL" sz="2000" dirty="0">
                <a:latin typeface="Amnesty Trade Gothic Cn"/>
                <a:cs typeface="Calibri"/>
              </a:rPr>
              <a:t>Maak een mooie tekening op de voorkant van de kaart. Teken bijvoorbeeld iets wat past bij de persoon voor wie je schrijft.</a:t>
            </a:r>
            <a:endParaRPr lang="en-US" sz="2000" dirty="0">
              <a:latin typeface="Amnesty Trade Gothic Cn"/>
            </a:endParaRP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353DC22-C329-B043-4B0A-EF888207531F}"/>
                  </a:ext>
                </a:extLst>
              </p14:cNvPr>
              <p14:cNvContentPartPr/>
              <p14:nvPr/>
            </p14:nvContentPartPr>
            <p14:xfrm>
              <a:off x="3654322" y="2314885"/>
              <a:ext cx="994762" cy="749873"/>
            </p14:xfrm>
          </p:contentPart>
        </mc:Choice>
        <mc:Fallback xmlns="">
          <p:pic>
            <p:nvPicPr>
              <p:cNvPr id="8" name="Ink 7">
                <a:extLst>
                  <a:ext uri="{FF2B5EF4-FFF2-40B4-BE49-F238E27FC236}">
                    <a16:creationId xmlns:a16="http://schemas.microsoft.com/office/drawing/2014/main" id="{4353DC22-C329-B043-4B0A-EF888207531F}"/>
                  </a:ext>
                </a:extLst>
              </p:cNvPr>
              <p:cNvPicPr/>
              <p:nvPr/>
            </p:nvPicPr>
            <p:blipFill>
              <a:blip r:embed="rId6"/>
              <a:stretch>
                <a:fillRect/>
              </a:stretch>
            </p:blipFill>
            <p:spPr>
              <a:xfrm>
                <a:off x="3636327" y="2296894"/>
                <a:ext cx="1030392" cy="7854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E9B56CA-C8B9-A156-B797-610B6CB7DC9D}"/>
                  </a:ext>
                </a:extLst>
              </p14:cNvPr>
              <p14:cNvContentPartPr/>
              <p14:nvPr/>
            </p14:nvContentPartPr>
            <p14:xfrm>
              <a:off x="6186128" y="-1310967"/>
              <a:ext cx="16387" cy="16387"/>
            </p14:xfrm>
          </p:contentPart>
        </mc:Choice>
        <mc:Fallback xmlns="">
          <p:pic>
            <p:nvPicPr>
              <p:cNvPr id="9" name="Ink 8">
                <a:extLst>
                  <a:ext uri="{FF2B5EF4-FFF2-40B4-BE49-F238E27FC236}">
                    <a16:creationId xmlns:a16="http://schemas.microsoft.com/office/drawing/2014/main" id="{3E9B56CA-C8B9-A156-B797-610B6CB7DC9D}"/>
                  </a:ext>
                </a:extLst>
              </p:cNvPr>
              <p:cNvPicPr/>
              <p:nvPr/>
            </p:nvPicPr>
            <p:blipFill>
              <a:blip r:embed="rId8"/>
              <a:stretch>
                <a:fillRect/>
              </a:stretch>
            </p:blipFill>
            <p:spPr>
              <a:xfrm>
                <a:off x="5366778" y="-2130317"/>
                <a:ext cx="1638700" cy="1638700"/>
              </a:xfrm>
              <a:prstGeom prst="rect">
                <a:avLst/>
              </a:prstGeom>
            </p:spPr>
          </p:pic>
        </mc:Fallback>
      </mc:AlternateContent>
      <p:sp>
        <p:nvSpPr>
          <p:cNvPr id="10" name="TextBox 9">
            <a:extLst>
              <a:ext uri="{FF2B5EF4-FFF2-40B4-BE49-F238E27FC236}">
                <a16:creationId xmlns:a16="http://schemas.microsoft.com/office/drawing/2014/main" id="{6159C267-9626-BAE4-CE34-4EF8900417BD}"/>
              </a:ext>
            </a:extLst>
          </p:cNvPr>
          <p:cNvSpPr txBox="1"/>
          <p:nvPr/>
        </p:nvSpPr>
        <p:spPr>
          <a:xfrm>
            <a:off x="106515" y="4580192"/>
            <a:ext cx="240890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Stap 2.</a:t>
            </a:r>
            <a:endParaRPr lang="en-US" sz="2000" dirty="0">
              <a:latin typeface="Amnesty Trade Gothic Cn"/>
              <a:cs typeface="Calibri"/>
            </a:endParaRPr>
          </a:p>
          <a:p>
            <a:r>
              <a:rPr lang="nl-NL" sz="2000" dirty="0">
                <a:latin typeface="Amnesty Trade Gothic Cn"/>
                <a:cs typeface="Calibri"/>
              </a:rPr>
              <a:t>Schrijf hier je groet. Laat hierin weten dat je de persoon steunt.</a:t>
            </a:r>
            <a:endParaRPr lang="en-US" sz="2000" dirty="0">
              <a:latin typeface="Amnesty Trade Gothic Cn"/>
            </a:endParaRPr>
          </a:p>
        </p:txBody>
      </p:sp>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58B4AE40-DF60-710D-6942-F23EB441ECD5}"/>
                  </a:ext>
                </a:extLst>
              </p14:cNvPr>
              <p14:cNvContentPartPr/>
              <p14:nvPr/>
            </p14:nvContentPartPr>
            <p14:xfrm>
              <a:off x="1548580" y="4324231"/>
              <a:ext cx="1698641" cy="255962"/>
            </p14:xfrm>
          </p:contentPart>
        </mc:Choice>
        <mc:Fallback xmlns="">
          <p:pic>
            <p:nvPicPr>
              <p:cNvPr id="14" name="Ink 13">
                <a:extLst>
                  <a:ext uri="{FF2B5EF4-FFF2-40B4-BE49-F238E27FC236}">
                    <a16:creationId xmlns:a16="http://schemas.microsoft.com/office/drawing/2014/main" id="{58B4AE40-DF60-710D-6942-F23EB441ECD5}"/>
                  </a:ext>
                </a:extLst>
              </p:cNvPr>
              <p:cNvPicPr/>
              <p:nvPr/>
            </p:nvPicPr>
            <p:blipFill>
              <a:blip r:embed="rId10"/>
              <a:stretch>
                <a:fillRect/>
              </a:stretch>
            </p:blipFill>
            <p:spPr>
              <a:xfrm>
                <a:off x="1530586" y="4306256"/>
                <a:ext cx="1734269" cy="291552"/>
              </a:xfrm>
              <a:prstGeom prst="rect">
                <a:avLst/>
              </a:prstGeom>
            </p:spPr>
          </p:pic>
        </mc:Fallback>
      </mc:AlternateContent>
      <p:sp>
        <p:nvSpPr>
          <p:cNvPr id="16" name="TextBox 15">
            <a:extLst>
              <a:ext uri="{FF2B5EF4-FFF2-40B4-BE49-F238E27FC236}">
                <a16:creationId xmlns:a16="http://schemas.microsoft.com/office/drawing/2014/main" id="{5ECFFD97-6875-7246-707F-E7BB6341904D}"/>
              </a:ext>
            </a:extLst>
          </p:cNvPr>
          <p:cNvSpPr txBox="1"/>
          <p:nvPr/>
        </p:nvSpPr>
        <p:spPr>
          <a:xfrm>
            <a:off x="4350771" y="2802195"/>
            <a:ext cx="30152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Tip! </a:t>
            </a:r>
            <a:r>
              <a:rPr lang="nl-NL" sz="2000" dirty="0">
                <a:latin typeface="Amnesty Trade Gothic Cn"/>
                <a:cs typeface="Calibri"/>
              </a:rPr>
              <a:t>Gebruik veel kleur!</a:t>
            </a:r>
            <a:endParaRPr lang="en-US" sz="2000" dirty="0">
              <a:latin typeface="Amnesty Trade Gothic Cn"/>
            </a:endParaRPr>
          </a:p>
        </p:txBody>
      </p:sp>
      <p:sp>
        <p:nvSpPr>
          <p:cNvPr id="17" name="TextBox 16">
            <a:extLst>
              <a:ext uri="{FF2B5EF4-FFF2-40B4-BE49-F238E27FC236}">
                <a16:creationId xmlns:a16="http://schemas.microsoft.com/office/drawing/2014/main" id="{CEA602BD-53C6-B528-6331-6653C78E1738}"/>
              </a:ext>
            </a:extLst>
          </p:cNvPr>
          <p:cNvSpPr txBox="1"/>
          <p:nvPr/>
        </p:nvSpPr>
        <p:spPr>
          <a:xfrm>
            <a:off x="6407356" y="5784643"/>
            <a:ext cx="33429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Tip! </a:t>
            </a:r>
            <a:r>
              <a:rPr lang="nl-NL" sz="2000" dirty="0">
                <a:latin typeface="Amnesty Trade Gothic Cn"/>
                <a:cs typeface="Calibri"/>
              </a:rPr>
              <a:t>Zet ook je naam op de kaart en zeg dat je uit Nederland komt</a:t>
            </a:r>
            <a:endParaRPr lang="en-US" sz="2000" dirty="0">
              <a:latin typeface="Amnesty Trade Gothic Cn"/>
            </a:endParaRPr>
          </a:p>
        </p:txBody>
      </p:sp>
      <p:sp>
        <p:nvSpPr>
          <p:cNvPr id="18" name="TextBox 17">
            <a:extLst>
              <a:ext uri="{FF2B5EF4-FFF2-40B4-BE49-F238E27FC236}">
                <a16:creationId xmlns:a16="http://schemas.microsoft.com/office/drawing/2014/main" id="{3D5AE75A-A0A6-CF9B-8F8D-66AE2BAB221C}"/>
              </a:ext>
            </a:extLst>
          </p:cNvPr>
          <p:cNvSpPr txBox="1"/>
          <p:nvPr/>
        </p:nvSpPr>
        <p:spPr>
          <a:xfrm>
            <a:off x="6554838" y="3154516"/>
            <a:ext cx="33675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Stap 3.</a:t>
            </a:r>
            <a:endParaRPr lang="en-US" sz="2000" dirty="0">
              <a:latin typeface="Amnesty Trade Gothic Cn"/>
              <a:cs typeface="Calibri"/>
            </a:endParaRPr>
          </a:p>
          <a:p>
            <a:r>
              <a:rPr lang="nl-NL" sz="2000" dirty="0">
                <a:latin typeface="Amnesty Trade Gothic Cn"/>
                <a:cs typeface="Calibri"/>
              </a:rPr>
              <a:t>Schrijf hier het adres van de persoon aan wie je schrijft.</a:t>
            </a:r>
          </a:p>
          <a:p>
            <a:endParaRPr lang="nl-NL">
              <a:cs typeface="Calibri"/>
            </a:endParaRPr>
          </a:p>
          <a:p>
            <a:pPr algn="l"/>
            <a:endParaRPr lang="en-US">
              <a:cs typeface="Calibri"/>
            </a:endParaRPr>
          </a:p>
        </p:txBody>
      </p:sp>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A182DEBD-C9CA-6AB0-3880-EF0B78004D8C}"/>
                  </a:ext>
                </a:extLst>
              </p14:cNvPr>
              <p14:cNvContentPartPr/>
              <p14:nvPr/>
            </p14:nvContentPartPr>
            <p14:xfrm>
              <a:off x="6571225" y="4362981"/>
              <a:ext cx="639592" cy="1192244"/>
            </p14:xfrm>
          </p:contentPart>
        </mc:Choice>
        <mc:Fallback xmlns="">
          <p:pic>
            <p:nvPicPr>
              <p:cNvPr id="20" name="Ink 19">
                <a:extLst>
                  <a:ext uri="{FF2B5EF4-FFF2-40B4-BE49-F238E27FC236}">
                    <a16:creationId xmlns:a16="http://schemas.microsoft.com/office/drawing/2014/main" id="{A182DEBD-C9CA-6AB0-3880-EF0B78004D8C}"/>
                  </a:ext>
                </a:extLst>
              </p:cNvPr>
              <p:cNvPicPr/>
              <p:nvPr/>
            </p:nvPicPr>
            <p:blipFill>
              <a:blip r:embed="rId12"/>
              <a:stretch>
                <a:fillRect/>
              </a:stretch>
            </p:blipFill>
            <p:spPr>
              <a:xfrm>
                <a:off x="6553229" y="4344988"/>
                <a:ext cx="675225" cy="1227871"/>
              </a:xfrm>
              <a:prstGeom prst="rect">
                <a:avLst/>
              </a:prstGeom>
            </p:spPr>
          </p:pic>
        </mc:Fallback>
      </mc:AlternateContent>
      <p:sp>
        <p:nvSpPr>
          <p:cNvPr id="21" name="Rectangle 20">
            <a:extLst>
              <a:ext uri="{FF2B5EF4-FFF2-40B4-BE49-F238E27FC236}">
                <a16:creationId xmlns:a16="http://schemas.microsoft.com/office/drawing/2014/main" id="{5DDA4BB0-1BBF-DCBC-ED02-48717679C361}"/>
              </a:ext>
            </a:extLst>
          </p:cNvPr>
          <p:cNvSpPr/>
          <p:nvPr/>
        </p:nvSpPr>
        <p:spPr>
          <a:xfrm rot="720000">
            <a:off x="7619999" y="573548"/>
            <a:ext cx="4211483" cy="28513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400" b="1" dirty="0">
                <a:solidFill>
                  <a:srgbClr val="000000"/>
                </a:solidFill>
                <a:latin typeface="Amnesty Trade Gothic Cn"/>
                <a:cs typeface="Calibri"/>
              </a:rPr>
              <a:t>Oefenopdracht</a:t>
            </a:r>
            <a:endParaRPr lang="nl-NL" sz="2400" dirty="0">
              <a:solidFill>
                <a:srgbClr val="000000"/>
              </a:solidFill>
              <a:latin typeface="Amnesty Trade Gothic Cn"/>
              <a:cs typeface="Calibri"/>
            </a:endParaRPr>
          </a:p>
          <a:p>
            <a:pPr algn="ctr"/>
            <a:r>
              <a:rPr lang="nl-NL" sz="2400" dirty="0">
                <a:solidFill>
                  <a:srgbClr val="000000"/>
                </a:solidFill>
                <a:latin typeface="Amnesty Trade Gothic Cn"/>
                <a:cs typeface="Calibri"/>
              </a:rPr>
              <a:t>Maak nu van papier zelf een kaart en zorg je alle informatie op de juiste plek zet. Je kunt deze kaart schrijven aan bijvoorbeeld je opa of een goede vriend(in)!</a:t>
            </a:r>
            <a:endParaRPr lang="en-US" sz="2400" dirty="0">
              <a:latin typeface="Amnesty Trade Gothic Cn"/>
            </a:endParaRPr>
          </a:p>
        </p:txBody>
      </p:sp>
    </p:spTree>
    <p:extLst>
      <p:ext uri="{BB962C8B-B14F-4D97-AF65-F5344CB8AC3E}">
        <p14:creationId xmlns:p14="http://schemas.microsoft.com/office/powerpoint/2010/main" val="152960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DF1A9-7765-0818-E091-12B4B0361CC6}"/>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0DCCB060-D339-5E29-0AEB-09F94F5FA22B}"/>
              </a:ext>
            </a:extLst>
          </p:cNvPr>
          <p:cNvSpPr>
            <a:spLocks noGrp="1"/>
          </p:cNvSpPr>
          <p:nvPr>
            <p:ph type="title"/>
          </p:nvPr>
        </p:nvSpPr>
        <p:spPr>
          <a:xfrm>
            <a:off x="166329" y="5010867"/>
            <a:ext cx="10515600" cy="1325563"/>
          </a:xfrm>
        </p:spPr>
        <p:txBody>
          <a:bodyPr>
            <a:normAutofit/>
          </a:bodyPr>
          <a:lstStyle/>
          <a:p>
            <a:r>
              <a:rPr lang="en-US" sz="5400" b="1" dirty="0">
                <a:latin typeface="Amnesty Trade Gothic Cn"/>
                <a:cs typeface="Calibri Light"/>
              </a:rPr>
              <a:t>My Right? You Write!</a:t>
            </a:r>
            <a:endParaRPr lang="en-US" sz="5400" b="1" dirty="0">
              <a:latin typeface="Amnesty Trade Gothic Cn"/>
            </a:endParaRPr>
          </a:p>
        </p:txBody>
      </p:sp>
      <p:sp>
        <p:nvSpPr>
          <p:cNvPr id="3" name="Content Placeholder 2">
            <a:extLst>
              <a:ext uri="{FF2B5EF4-FFF2-40B4-BE49-F238E27FC236}">
                <a16:creationId xmlns:a16="http://schemas.microsoft.com/office/drawing/2014/main" id="{1A931AB1-B021-019F-2962-E63BAE3F4807}"/>
              </a:ext>
            </a:extLst>
          </p:cNvPr>
          <p:cNvSpPr>
            <a:spLocks noGrp="1"/>
          </p:cNvSpPr>
          <p:nvPr>
            <p:ph idx="1"/>
          </p:nvPr>
        </p:nvSpPr>
        <p:spPr>
          <a:xfrm>
            <a:off x="166329" y="6151818"/>
            <a:ext cx="6009149" cy="697016"/>
          </a:xfrm>
        </p:spPr>
        <p:txBody>
          <a:bodyPr vert="horz" lIns="91440" tIns="45720" rIns="91440" bIns="45720" rtlCol="0" anchor="t">
            <a:normAutofit/>
          </a:bodyPr>
          <a:lstStyle/>
          <a:p>
            <a:pPr marL="0" indent="0">
              <a:buNone/>
            </a:pPr>
            <a:r>
              <a:rPr lang="en-US" dirty="0">
                <a:latin typeface="Amnesty Trade Gothic Cn"/>
                <a:cs typeface="Calibri"/>
              </a:rPr>
              <a:t>Voor </a:t>
            </a:r>
            <a:r>
              <a:rPr lang="en-US" err="1">
                <a:latin typeface="Amnesty Trade Gothic Cn"/>
                <a:cs typeface="Calibri"/>
              </a:rPr>
              <a:t>wie</a:t>
            </a:r>
            <a:r>
              <a:rPr lang="en-US" dirty="0">
                <a:latin typeface="Amnesty Trade Gothic Cn"/>
                <a:cs typeface="Calibri"/>
              </a:rPr>
              <a:t> </a:t>
            </a:r>
            <a:r>
              <a:rPr lang="en-US" err="1">
                <a:latin typeface="Amnesty Trade Gothic Cn"/>
                <a:cs typeface="Calibri"/>
              </a:rPr>
              <a:t>gaan</a:t>
            </a:r>
            <a:r>
              <a:rPr lang="en-US" dirty="0">
                <a:latin typeface="Amnesty Trade Gothic Cn"/>
                <a:cs typeface="Calibri"/>
              </a:rPr>
              <a:t> we </a:t>
            </a:r>
            <a:r>
              <a:rPr lang="en-US" err="1">
                <a:latin typeface="Amnesty Trade Gothic Cn"/>
                <a:cs typeface="Calibri"/>
              </a:rPr>
              <a:t>dit</a:t>
            </a:r>
            <a:r>
              <a:rPr lang="en-US" dirty="0">
                <a:latin typeface="Amnesty Trade Gothic Cn"/>
                <a:cs typeface="Calibri"/>
              </a:rPr>
              <a:t> </a:t>
            </a:r>
            <a:r>
              <a:rPr lang="en-US" err="1">
                <a:latin typeface="Amnesty Trade Gothic Cn"/>
                <a:cs typeface="Calibri"/>
              </a:rPr>
              <a:t>jaar</a:t>
            </a:r>
            <a:r>
              <a:rPr lang="en-US" dirty="0">
                <a:latin typeface="Amnesty Trade Gothic Cn"/>
                <a:cs typeface="Calibri"/>
              </a:rPr>
              <a:t> </a:t>
            </a:r>
            <a:r>
              <a:rPr lang="en-US" err="1">
                <a:latin typeface="Amnesty Trade Gothic Cn"/>
                <a:cs typeface="Calibri"/>
              </a:rPr>
              <a:t>schrijven</a:t>
            </a:r>
            <a:r>
              <a:rPr lang="en-US" dirty="0">
                <a:latin typeface="Amnesty Trade Gothic Cn"/>
                <a:cs typeface="Calibri"/>
              </a:rPr>
              <a:t>?</a:t>
            </a:r>
          </a:p>
        </p:txBody>
      </p:sp>
    </p:spTree>
    <p:extLst>
      <p:ext uri="{BB962C8B-B14F-4D97-AF65-F5344CB8AC3E}">
        <p14:creationId xmlns:p14="http://schemas.microsoft.com/office/powerpoint/2010/main" val="10665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8545F-0E02-D7BA-51D6-A132F50B1C26}"/>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8B9D55F4-3D19-1000-A34D-90626467EC23}"/>
              </a:ext>
            </a:extLst>
          </p:cNvPr>
          <p:cNvSpPr>
            <a:spLocks noGrp="1"/>
          </p:cNvSpPr>
          <p:nvPr>
            <p:ph type="title"/>
          </p:nvPr>
        </p:nvSpPr>
        <p:spPr>
          <a:xfrm flipH="1">
            <a:off x="685800" y="365125"/>
            <a:ext cx="152400" cy="55563"/>
          </a:xfrm>
        </p:spPr>
        <p:txBody>
          <a:bodyPr>
            <a:normAutofit fontScale="90000"/>
          </a:bodyPr>
          <a:lstStyle/>
          <a:p>
            <a:endParaRPr lang="en-US" sz="5400" dirty="0">
              <a:latin typeface="Calibri"/>
              <a:cs typeface="Calibri Light"/>
            </a:endParaRPr>
          </a:p>
        </p:txBody>
      </p:sp>
      <p:sp>
        <p:nvSpPr>
          <p:cNvPr id="3" name="Content Placeholder 2">
            <a:extLst>
              <a:ext uri="{FF2B5EF4-FFF2-40B4-BE49-F238E27FC236}">
                <a16:creationId xmlns:a16="http://schemas.microsoft.com/office/drawing/2014/main" id="{249D23F0-77C0-B59F-5AA0-16FC94387560}"/>
              </a:ext>
            </a:extLst>
          </p:cNvPr>
          <p:cNvSpPr>
            <a:spLocks noGrp="1"/>
          </p:cNvSpPr>
          <p:nvPr>
            <p:ph idx="1"/>
          </p:nvPr>
        </p:nvSpPr>
        <p:spPr>
          <a:xfrm>
            <a:off x="5736402" y="2278056"/>
            <a:ext cx="6436321" cy="2579684"/>
          </a:xfrm>
        </p:spPr>
        <p:txBody>
          <a:bodyPr vert="horz" lIns="91440" tIns="45720" rIns="91440" bIns="45720" rtlCol="0" anchor="t">
            <a:noAutofit/>
          </a:bodyPr>
          <a:lstStyle/>
          <a:p>
            <a:pPr marL="0" indent="0">
              <a:buNone/>
            </a:pPr>
            <a:r>
              <a:rPr lang="nl-NL" sz="2400" dirty="0">
                <a:latin typeface="Amnesty Trade Gothic Cn"/>
                <a:ea typeface="+mn-lt"/>
                <a:cs typeface="+mn-lt"/>
              </a:rPr>
              <a:t>De families van </a:t>
            </a:r>
            <a:r>
              <a:rPr lang="nl-NL" sz="2400" err="1">
                <a:latin typeface="Amnesty Trade Gothic Cn"/>
                <a:ea typeface="+mn-lt"/>
                <a:cs typeface="+mn-lt"/>
              </a:rPr>
              <a:t>Uncle</a:t>
            </a:r>
            <a:r>
              <a:rPr lang="nl-NL" sz="2400" dirty="0">
                <a:latin typeface="Amnesty Trade Gothic Cn"/>
                <a:ea typeface="+mn-lt"/>
                <a:cs typeface="+mn-lt"/>
              </a:rPr>
              <a:t> </a:t>
            </a:r>
            <a:r>
              <a:rPr lang="nl-NL" sz="2400" err="1">
                <a:latin typeface="Amnesty Trade Gothic Cn"/>
                <a:ea typeface="+mn-lt"/>
                <a:cs typeface="+mn-lt"/>
              </a:rPr>
              <a:t>Pabai</a:t>
            </a:r>
            <a:r>
              <a:rPr lang="nl-NL" sz="2400" dirty="0">
                <a:latin typeface="Amnesty Trade Gothic Cn"/>
                <a:ea typeface="+mn-lt"/>
                <a:cs typeface="+mn-lt"/>
              </a:rPr>
              <a:t> en </a:t>
            </a:r>
            <a:r>
              <a:rPr lang="nl-NL" sz="2400" err="1">
                <a:latin typeface="Amnesty Trade Gothic Cn"/>
                <a:ea typeface="+mn-lt"/>
                <a:cs typeface="+mn-lt"/>
              </a:rPr>
              <a:t>Uncle</a:t>
            </a:r>
            <a:r>
              <a:rPr lang="nl-NL" sz="2400" dirty="0">
                <a:latin typeface="Amnesty Trade Gothic Cn"/>
                <a:ea typeface="+mn-lt"/>
                <a:cs typeface="+mn-lt"/>
              </a:rPr>
              <a:t> Paul wonen al zo’n 65.000 jaar op </a:t>
            </a:r>
            <a:r>
              <a:rPr lang="nl-NL" sz="2400" err="1">
                <a:latin typeface="Amnesty Trade Gothic Cn"/>
                <a:ea typeface="+mn-lt"/>
                <a:cs typeface="+mn-lt"/>
              </a:rPr>
              <a:t>Boigu</a:t>
            </a:r>
            <a:r>
              <a:rPr lang="nl-NL" sz="2400" dirty="0">
                <a:latin typeface="Amnesty Trade Gothic Cn"/>
                <a:ea typeface="+mn-lt"/>
                <a:cs typeface="+mn-lt"/>
              </a:rPr>
              <a:t> en </a:t>
            </a:r>
            <a:r>
              <a:rPr lang="nl-NL" sz="2400" err="1">
                <a:latin typeface="Amnesty Trade Gothic Cn"/>
                <a:ea typeface="+mn-lt"/>
                <a:cs typeface="+mn-lt"/>
              </a:rPr>
              <a:t>Sabai</a:t>
            </a:r>
            <a:r>
              <a:rPr lang="nl-NL" sz="2400" dirty="0">
                <a:latin typeface="Amnesty Trade Gothic Cn"/>
                <a:ea typeface="+mn-lt"/>
                <a:cs typeface="+mn-lt"/>
              </a:rPr>
              <a:t>. Dit zijn prachtige eilanden in de Torres </a:t>
            </a:r>
            <a:r>
              <a:rPr lang="nl-NL" sz="2400" err="1">
                <a:latin typeface="Amnesty Trade Gothic Cn"/>
                <a:ea typeface="+mn-lt"/>
                <a:cs typeface="+mn-lt"/>
              </a:rPr>
              <a:t>Strait</a:t>
            </a:r>
            <a:r>
              <a:rPr lang="nl-NL" sz="2400" dirty="0">
                <a:latin typeface="Amnesty Trade Gothic Cn"/>
                <a:ea typeface="+mn-lt"/>
                <a:cs typeface="+mn-lt"/>
              </a:rPr>
              <a:t>, in het noorden van Australië. De eilanden worden nu ernstig bedreigd door klimaatverandering. </a:t>
            </a:r>
            <a:endParaRPr lang="en-US" sz="2400">
              <a:latin typeface="Amnesty Trade Gothic Cn"/>
              <a:ea typeface="+mn-lt"/>
              <a:cs typeface="+mn-lt"/>
            </a:endParaRPr>
          </a:p>
          <a:p>
            <a:pPr marL="0" indent="0">
              <a:buNone/>
            </a:pPr>
            <a:r>
              <a:rPr lang="nl-NL" sz="2400" dirty="0">
                <a:latin typeface="Amnesty Trade Gothic Cn"/>
                <a:ea typeface="+mn-lt"/>
                <a:cs typeface="+mn-lt"/>
              </a:rPr>
              <a:t>Als de Australische overheid niet snel iets doet om de opwarming van de aarde af te remmen, worden de eilanden onbewoonbaar. </a:t>
            </a:r>
            <a:endParaRPr lang="en-US" sz="2400" dirty="0">
              <a:latin typeface="Amnesty Trade Gothic Cn"/>
              <a:ea typeface="+mn-lt"/>
              <a:cs typeface="+mn-lt"/>
            </a:endParaRPr>
          </a:p>
        </p:txBody>
      </p:sp>
      <p:sp>
        <p:nvSpPr>
          <p:cNvPr id="5" name="Rectangle 4">
            <a:extLst>
              <a:ext uri="{FF2B5EF4-FFF2-40B4-BE49-F238E27FC236}">
                <a16:creationId xmlns:a16="http://schemas.microsoft.com/office/drawing/2014/main" id="{873CFCA4-1201-1462-9E1C-2DF8ACBF3A13}"/>
              </a:ext>
            </a:extLst>
          </p:cNvPr>
          <p:cNvSpPr/>
          <p:nvPr/>
        </p:nvSpPr>
        <p:spPr>
          <a:xfrm>
            <a:off x="122102" y="5590895"/>
            <a:ext cx="4915759" cy="1157323"/>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err="1">
                <a:solidFill>
                  <a:srgbClr val="000000"/>
                </a:solidFill>
                <a:latin typeface="Amnesty Trade Gothic Cn"/>
                <a:ea typeface="+mn-lt"/>
                <a:cs typeface="+mn-lt"/>
              </a:rPr>
              <a:t>Uncle</a:t>
            </a:r>
            <a:r>
              <a:rPr lang="nl-NL" sz="1600" i="1" dirty="0">
                <a:solidFill>
                  <a:srgbClr val="000000"/>
                </a:solidFill>
                <a:latin typeface="Amnesty Trade Gothic Cn"/>
                <a:ea typeface="+mn-lt"/>
                <a:cs typeface="+mn-lt"/>
              </a:rPr>
              <a:t> </a:t>
            </a:r>
            <a:r>
              <a:rPr lang="nl-NL" sz="1600" i="1" err="1">
                <a:solidFill>
                  <a:srgbClr val="000000"/>
                </a:solidFill>
                <a:latin typeface="Amnesty Trade Gothic Cn"/>
                <a:ea typeface="+mn-lt"/>
                <a:cs typeface="+mn-lt"/>
              </a:rPr>
              <a:t>Pabai</a:t>
            </a:r>
            <a:r>
              <a:rPr lang="nl-NL" sz="1600" i="1" dirty="0">
                <a:solidFill>
                  <a:srgbClr val="000000"/>
                </a:solidFill>
                <a:latin typeface="Amnesty Trade Gothic Cn"/>
                <a:ea typeface="+mn-lt"/>
                <a:cs typeface="+mn-lt"/>
              </a:rPr>
              <a:t> en </a:t>
            </a:r>
            <a:r>
              <a:rPr lang="nl-NL" sz="1600" i="1" err="1">
                <a:solidFill>
                  <a:srgbClr val="000000"/>
                </a:solidFill>
                <a:latin typeface="Amnesty Trade Gothic Cn"/>
                <a:ea typeface="+mn-lt"/>
                <a:cs typeface="+mn-lt"/>
              </a:rPr>
              <a:t>Uncle</a:t>
            </a:r>
            <a:r>
              <a:rPr lang="nl-NL" sz="1600" i="1" dirty="0">
                <a:solidFill>
                  <a:srgbClr val="000000"/>
                </a:solidFill>
                <a:latin typeface="Amnesty Trade Gothic Cn"/>
                <a:ea typeface="+mn-lt"/>
                <a:cs typeface="+mn-lt"/>
              </a:rPr>
              <a:t> Paul verzoeken hun regering om zorg te dragen voor de bewoners van de Torres </a:t>
            </a:r>
            <a:r>
              <a:rPr lang="nl-NL" sz="1600" i="1" err="1">
                <a:solidFill>
                  <a:srgbClr val="000000"/>
                </a:solidFill>
                <a:latin typeface="Amnesty Trade Gothic Cn"/>
                <a:ea typeface="+mn-lt"/>
                <a:cs typeface="+mn-lt"/>
              </a:rPr>
              <a:t>Strait</a:t>
            </a:r>
            <a:r>
              <a:rPr lang="nl-NL" sz="1600" i="1" dirty="0">
                <a:solidFill>
                  <a:srgbClr val="000000"/>
                </a:solidFill>
                <a:latin typeface="Amnesty Trade Gothic Cn"/>
                <a:ea typeface="+mn-lt"/>
                <a:cs typeface="+mn-lt"/>
              </a:rPr>
              <a:t>. In </a:t>
            </a:r>
            <a:r>
              <a:rPr lang="nl-NL" sz="1600" b="1" i="1" dirty="0">
                <a:solidFill>
                  <a:srgbClr val="000000"/>
                </a:solidFill>
                <a:latin typeface="Amnesty Trade Gothic Cn"/>
                <a:ea typeface="+mn-lt"/>
                <a:cs typeface="+mn-lt"/>
              </a:rPr>
              <a:t>artikel 7 van de UVRM</a:t>
            </a:r>
            <a:r>
              <a:rPr lang="nl-NL" sz="1600" i="1" dirty="0">
                <a:solidFill>
                  <a:srgbClr val="000000"/>
                </a:solidFill>
                <a:latin typeface="Amnesty Trade Gothic Cn"/>
                <a:ea typeface="+mn-lt"/>
                <a:cs typeface="+mn-lt"/>
              </a:rPr>
              <a:t> staat dat iedereen recht heeft op gelijke bescherming door de wet.  </a:t>
            </a:r>
            <a:endParaRPr lang="en-US" sz="1600" dirty="0">
              <a:solidFill>
                <a:srgbClr val="000000"/>
              </a:solidFill>
              <a:latin typeface="Amnesty Trade Gothic Cn"/>
              <a:ea typeface="+mn-lt"/>
              <a:cs typeface="+mn-lt"/>
            </a:endParaRPr>
          </a:p>
        </p:txBody>
      </p:sp>
      <p:sp>
        <p:nvSpPr>
          <p:cNvPr id="8" name="Rectangle 7">
            <a:extLst>
              <a:ext uri="{FF2B5EF4-FFF2-40B4-BE49-F238E27FC236}">
                <a16:creationId xmlns:a16="http://schemas.microsoft.com/office/drawing/2014/main" id="{B31783FD-50BD-BAAC-B09B-D297E3ADE5EC}"/>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EB02EE-97D0-81D1-44F2-4E3402FF92FA}"/>
              </a:ext>
            </a:extLst>
          </p:cNvPr>
          <p:cNvSpPr txBox="1"/>
          <p:nvPr/>
        </p:nvSpPr>
        <p:spPr>
          <a:xfrm>
            <a:off x="5730827" y="1283314"/>
            <a:ext cx="53421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mnesty Trade Gothic Cn"/>
                <a:cs typeface="Calibri"/>
              </a:rPr>
              <a:t>Uncle </a:t>
            </a:r>
            <a:r>
              <a:rPr lang="en-US" sz="2800" err="1">
                <a:solidFill>
                  <a:schemeClr val="bg1"/>
                </a:solidFill>
                <a:latin typeface="Amnesty Trade Gothic Cn"/>
                <a:cs typeface="Calibri"/>
              </a:rPr>
              <a:t>Pabai</a:t>
            </a:r>
            <a:r>
              <a:rPr lang="en-US" sz="2800" dirty="0">
                <a:solidFill>
                  <a:schemeClr val="bg1"/>
                </a:solidFill>
                <a:latin typeface="Amnesty Trade Gothic Cn"/>
                <a:cs typeface="Calibri"/>
              </a:rPr>
              <a:t> &amp; Uncle Paul</a:t>
            </a:r>
            <a:endParaRPr lang="en-US" sz="2800" dirty="0">
              <a:solidFill>
                <a:schemeClr val="bg1"/>
              </a:solidFill>
              <a:latin typeface="Amnesty Trade Gothic Cn"/>
            </a:endParaRPr>
          </a:p>
        </p:txBody>
      </p:sp>
      <p:sp>
        <p:nvSpPr>
          <p:cNvPr id="11" name="Rectangle 10">
            <a:extLst>
              <a:ext uri="{FF2B5EF4-FFF2-40B4-BE49-F238E27FC236}">
                <a16:creationId xmlns:a16="http://schemas.microsoft.com/office/drawing/2014/main" id="{50761418-38CB-FFA2-A464-DD1C7FE3679D}"/>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12" name="TextBox 11">
            <a:extLst>
              <a:ext uri="{FF2B5EF4-FFF2-40B4-BE49-F238E27FC236}">
                <a16:creationId xmlns:a16="http://schemas.microsoft.com/office/drawing/2014/main" id="{19CE4F10-C32C-177E-3261-D2976C421C9E}"/>
              </a:ext>
            </a:extLst>
          </p:cNvPr>
          <p:cNvSpPr txBox="1"/>
          <p:nvPr/>
        </p:nvSpPr>
        <p:spPr>
          <a:xfrm>
            <a:off x="5940135" y="1801090"/>
            <a:ext cx="4554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mnesty Trade Gothic Cn"/>
                <a:cs typeface="Calibri"/>
              </a:rPr>
              <a:t>Noord </a:t>
            </a:r>
            <a:r>
              <a:rPr lang="en-US" err="1">
                <a:latin typeface="Amnesty Trade Gothic Cn"/>
                <a:cs typeface="Calibri"/>
              </a:rPr>
              <a:t>Australië</a:t>
            </a:r>
            <a:endParaRPr lang="en-US" err="1">
              <a:latin typeface="Amnesty Trade Gothic Cn"/>
            </a:endParaRPr>
          </a:p>
        </p:txBody>
      </p:sp>
    </p:spTree>
    <p:extLst>
      <p:ext uri="{BB962C8B-B14F-4D97-AF65-F5344CB8AC3E}">
        <p14:creationId xmlns:p14="http://schemas.microsoft.com/office/powerpoint/2010/main" val="33510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55F4-3D19-1000-A34D-90626467EC23}"/>
              </a:ext>
            </a:extLst>
          </p:cNvPr>
          <p:cNvSpPr>
            <a:spLocks noGrp="1"/>
          </p:cNvSpPr>
          <p:nvPr>
            <p:ph type="title"/>
          </p:nvPr>
        </p:nvSpPr>
        <p:spPr>
          <a:xfrm flipH="1">
            <a:off x="685800" y="365125"/>
            <a:ext cx="152400" cy="55563"/>
          </a:xfrm>
        </p:spPr>
        <p:txBody>
          <a:bodyPr>
            <a:normAutofit fontScale="90000"/>
          </a:bodyPr>
          <a:lstStyle/>
          <a:p>
            <a:endParaRPr lang="en-US" sz="5400" dirty="0">
              <a:latin typeface="Calibri"/>
              <a:cs typeface="Calibri Light"/>
            </a:endParaRPr>
          </a:p>
        </p:txBody>
      </p:sp>
      <p:pic>
        <p:nvPicPr>
          <p:cNvPr id="7" name="Picture 6">
            <a:extLst>
              <a:ext uri="{FF2B5EF4-FFF2-40B4-BE49-F238E27FC236}">
                <a16:creationId xmlns:a16="http://schemas.microsoft.com/office/drawing/2014/main" id="{00E8545F-0E02-D7BA-51D6-A132F50B1C26}"/>
              </a:ext>
            </a:extLst>
          </p:cNvPr>
          <p:cNvPicPr>
            <a:picLocks noChangeAspect="1"/>
          </p:cNvPicPr>
          <p:nvPr/>
        </p:nvPicPr>
        <p:blipFill>
          <a:blip r:embed="rId3"/>
          <a:stretch>
            <a:fillRect/>
          </a:stretch>
        </p:blipFill>
        <p:spPr>
          <a:xfrm>
            <a:off x="-3277" y="2765"/>
            <a:ext cx="12083845" cy="6836082"/>
          </a:xfrm>
          <a:prstGeom prst="rect">
            <a:avLst/>
          </a:prstGeom>
        </p:spPr>
      </p:pic>
      <p:pic>
        <p:nvPicPr>
          <p:cNvPr id="4" name="Online Media 3" title="Duizenden jaren geschiedenis in gevaar | WRITE FOR RIGHTS 2023">
            <a:hlinkClick r:id="" action="ppaction://media"/>
            <a:extLst>
              <a:ext uri="{FF2B5EF4-FFF2-40B4-BE49-F238E27FC236}">
                <a16:creationId xmlns:a16="http://schemas.microsoft.com/office/drawing/2014/main" id="{2DD8CA51-1BDE-6688-8426-BB5C4D28A13F}"/>
              </a:ext>
            </a:extLst>
          </p:cNvPr>
          <p:cNvPicPr>
            <a:picLocks noGrp="1" noRot="1" noChangeAspect="1"/>
          </p:cNvPicPr>
          <p:nvPr>
            <p:ph idx="1"/>
            <a:videoFile r:link="rId1"/>
          </p:nvPr>
        </p:nvPicPr>
        <p:blipFill>
          <a:blip r:embed="rId4"/>
          <a:stretch>
            <a:fillRect/>
          </a:stretch>
        </p:blipFill>
        <p:spPr>
          <a:xfrm>
            <a:off x="5733420" y="2243687"/>
            <a:ext cx="5547972" cy="3341687"/>
          </a:xfrm>
        </p:spPr>
      </p:pic>
      <p:sp>
        <p:nvSpPr>
          <p:cNvPr id="8" name="Rectangle 7">
            <a:extLst>
              <a:ext uri="{FF2B5EF4-FFF2-40B4-BE49-F238E27FC236}">
                <a16:creationId xmlns:a16="http://schemas.microsoft.com/office/drawing/2014/main" id="{B31783FD-50BD-BAAC-B09B-D297E3ADE5EC}"/>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EB02EE-97D0-81D1-44F2-4E3402FF92FA}"/>
              </a:ext>
            </a:extLst>
          </p:cNvPr>
          <p:cNvSpPr txBox="1"/>
          <p:nvPr/>
        </p:nvSpPr>
        <p:spPr>
          <a:xfrm>
            <a:off x="5730827" y="1283314"/>
            <a:ext cx="53421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mnesty Trade Gothic Cn"/>
                <a:cs typeface="Calibri"/>
              </a:rPr>
              <a:t>Uncle </a:t>
            </a:r>
            <a:r>
              <a:rPr lang="en-US" sz="2800" err="1">
                <a:solidFill>
                  <a:schemeClr val="bg1"/>
                </a:solidFill>
                <a:latin typeface="Amnesty Trade Gothic Cn"/>
                <a:cs typeface="Calibri"/>
              </a:rPr>
              <a:t>Pabai</a:t>
            </a:r>
            <a:r>
              <a:rPr lang="en-US" sz="2800" dirty="0">
                <a:solidFill>
                  <a:schemeClr val="bg1"/>
                </a:solidFill>
                <a:latin typeface="Amnesty Trade Gothic Cn"/>
                <a:cs typeface="Calibri"/>
              </a:rPr>
              <a:t> &amp; Uncle Paul</a:t>
            </a:r>
            <a:endParaRPr lang="en-US" sz="2800" dirty="0">
              <a:solidFill>
                <a:schemeClr val="bg1"/>
              </a:solidFill>
              <a:latin typeface="Amnesty Trade Gothic Cn"/>
            </a:endParaRPr>
          </a:p>
        </p:txBody>
      </p:sp>
      <p:sp>
        <p:nvSpPr>
          <p:cNvPr id="11" name="Rectangle 10">
            <a:extLst>
              <a:ext uri="{FF2B5EF4-FFF2-40B4-BE49-F238E27FC236}">
                <a16:creationId xmlns:a16="http://schemas.microsoft.com/office/drawing/2014/main" id="{50761418-38CB-FFA2-A464-DD1C7FE3679D}"/>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12" name="TextBox 11">
            <a:extLst>
              <a:ext uri="{FF2B5EF4-FFF2-40B4-BE49-F238E27FC236}">
                <a16:creationId xmlns:a16="http://schemas.microsoft.com/office/drawing/2014/main" id="{19CE4F10-C32C-177E-3261-D2976C421C9E}"/>
              </a:ext>
            </a:extLst>
          </p:cNvPr>
          <p:cNvSpPr txBox="1"/>
          <p:nvPr/>
        </p:nvSpPr>
        <p:spPr>
          <a:xfrm>
            <a:off x="5940135" y="1801090"/>
            <a:ext cx="4554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mnesty Trade Gothic Cn"/>
                <a:cs typeface="Calibri"/>
              </a:rPr>
              <a:t>Noord </a:t>
            </a:r>
            <a:r>
              <a:rPr lang="en-US" err="1">
                <a:latin typeface="Amnesty Trade Gothic Cn"/>
                <a:cs typeface="Calibri"/>
              </a:rPr>
              <a:t>Australië</a:t>
            </a:r>
            <a:endParaRPr lang="en-US" err="1">
              <a:latin typeface="Amnesty Trade Gothic Cn"/>
            </a:endParaRPr>
          </a:p>
        </p:txBody>
      </p:sp>
    </p:spTree>
    <p:extLst>
      <p:ext uri="{BB962C8B-B14F-4D97-AF65-F5344CB8AC3E}">
        <p14:creationId xmlns:p14="http://schemas.microsoft.com/office/powerpoint/2010/main" val="305582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0D43F1-CA4D-EFBC-89A0-CAB2E9EF25DC}"/>
              </a:ext>
            </a:extLst>
          </p:cNvPr>
          <p:cNvPicPr>
            <a:picLocks noChangeAspect="1"/>
          </p:cNvPicPr>
          <p:nvPr/>
        </p:nvPicPr>
        <p:blipFill>
          <a:blip r:embed="rId2"/>
          <a:stretch>
            <a:fillRect/>
          </a:stretch>
        </p:blipFill>
        <p:spPr>
          <a:xfrm>
            <a:off x="-3464" y="-866"/>
            <a:ext cx="12095018" cy="6842413"/>
          </a:xfrm>
          <a:prstGeom prst="rect">
            <a:avLst/>
          </a:prstGeom>
        </p:spPr>
      </p:pic>
      <p:sp>
        <p:nvSpPr>
          <p:cNvPr id="3" name="Content Placeholder 2">
            <a:extLst>
              <a:ext uri="{FF2B5EF4-FFF2-40B4-BE49-F238E27FC236}">
                <a16:creationId xmlns:a16="http://schemas.microsoft.com/office/drawing/2014/main" id="{9DC0A8B9-5A4C-F0D1-0C2A-1C5200897552}"/>
              </a:ext>
            </a:extLst>
          </p:cNvPr>
          <p:cNvSpPr>
            <a:spLocks noGrp="1"/>
          </p:cNvSpPr>
          <p:nvPr>
            <p:ph idx="1"/>
          </p:nvPr>
        </p:nvSpPr>
        <p:spPr>
          <a:xfrm>
            <a:off x="5733712" y="2214047"/>
            <a:ext cx="6311188" cy="4351338"/>
          </a:xfrm>
        </p:spPr>
        <p:txBody>
          <a:bodyPr vert="horz" lIns="91440" tIns="45720" rIns="91440" bIns="45720" rtlCol="0" anchor="t">
            <a:normAutofit/>
          </a:bodyPr>
          <a:lstStyle/>
          <a:p>
            <a:pPr marL="0" indent="0">
              <a:buNone/>
            </a:pPr>
            <a:r>
              <a:rPr lang="nl-NL" sz="2400" dirty="0">
                <a:latin typeface="Amnesty Trade Gothic Cn"/>
                <a:ea typeface="+mn-lt"/>
                <a:cs typeface="+mn-lt"/>
              </a:rPr>
              <a:t>Ana Maria woont in Salvador, een stad aan de kust van Brazilië. In 2018 gebeurde er iets vreselijks: haar zoon Pedro </a:t>
            </a:r>
            <a:r>
              <a:rPr lang="nl-NL" sz="2400" err="1">
                <a:latin typeface="Amnesty Trade Gothic Cn"/>
                <a:ea typeface="+mn-lt"/>
                <a:cs typeface="+mn-lt"/>
              </a:rPr>
              <a:t>Henrique</a:t>
            </a:r>
            <a:r>
              <a:rPr lang="nl-NL" sz="2400" dirty="0">
                <a:latin typeface="Amnesty Trade Gothic Cn"/>
                <a:ea typeface="+mn-lt"/>
                <a:cs typeface="+mn-lt"/>
              </a:rPr>
              <a:t> werd doodgeschoten door de politie. Pedro </a:t>
            </a:r>
            <a:r>
              <a:rPr lang="nl-NL" sz="2400" err="1">
                <a:latin typeface="Amnesty Trade Gothic Cn"/>
                <a:ea typeface="+mn-lt"/>
                <a:cs typeface="+mn-lt"/>
              </a:rPr>
              <a:t>Henrique</a:t>
            </a:r>
            <a:r>
              <a:rPr lang="nl-NL" sz="2400" dirty="0">
                <a:latin typeface="Amnesty Trade Gothic Cn"/>
                <a:ea typeface="+mn-lt"/>
                <a:cs typeface="+mn-lt"/>
              </a:rPr>
              <a:t> bracht mensen samen en sprak zich uit tegen politiegeweld en racisme.  </a:t>
            </a:r>
            <a:endParaRPr lang="en-US" sz="2400">
              <a:latin typeface="Amnesty Trade Gothic Cn"/>
              <a:ea typeface="+mn-lt"/>
              <a:cs typeface="+mn-lt"/>
            </a:endParaRPr>
          </a:p>
          <a:p>
            <a:pPr marL="0" indent="0">
              <a:buNone/>
            </a:pPr>
            <a:r>
              <a:rPr lang="nl-NL" sz="2400" dirty="0">
                <a:latin typeface="Amnesty Trade Gothic Cn"/>
                <a:ea typeface="+mn-lt"/>
                <a:cs typeface="+mn-lt"/>
              </a:rPr>
              <a:t>Ana Maria strijdt voor een eerlijk onderzoek naar de moord op haar zoon. Ondanks dat ze zelf ook bedreigd wordt en natuurlijk heel veel verdriet heeft.</a:t>
            </a:r>
            <a:r>
              <a:rPr lang="nl-NL" sz="2400" dirty="0">
                <a:ea typeface="+mn-lt"/>
                <a:cs typeface="+mn-lt"/>
              </a:rPr>
              <a:t> </a:t>
            </a:r>
            <a:endParaRPr lang="en-US" sz="2400" dirty="0">
              <a:ea typeface="+mn-lt"/>
              <a:cs typeface="+mn-lt"/>
            </a:endParaRPr>
          </a:p>
        </p:txBody>
      </p:sp>
      <p:sp>
        <p:nvSpPr>
          <p:cNvPr id="6" name="Rectangle 5">
            <a:extLst>
              <a:ext uri="{FF2B5EF4-FFF2-40B4-BE49-F238E27FC236}">
                <a16:creationId xmlns:a16="http://schemas.microsoft.com/office/drawing/2014/main" id="{B723BEF2-D00B-7CB2-1CE0-0F3AC267C660}"/>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solidFill>
                  <a:schemeClr val="tx1"/>
                </a:solidFill>
                <a:latin typeface="Amnesty Trade Gothic Cn"/>
                <a:cs typeface="Calibri"/>
              </a:rPr>
              <a:t>Brazilië</a:t>
            </a:r>
            <a:endParaRPr lang="en-US">
              <a:solidFill>
                <a:schemeClr val="tx1"/>
              </a:solidFill>
              <a:latin typeface="Amnesty Trade Gothic Cn"/>
              <a:cs typeface="Calibri"/>
            </a:endParaRPr>
          </a:p>
        </p:txBody>
      </p:sp>
      <p:sp>
        <p:nvSpPr>
          <p:cNvPr id="8" name="Rectangle 7">
            <a:extLst>
              <a:ext uri="{FF2B5EF4-FFF2-40B4-BE49-F238E27FC236}">
                <a16:creationId xmlns:a16="http://schemas.microsoft.com/office/drawing/2014/main" id="{91CC8525-7261-F08E-A2ED-BDF648C5B2AE}"/>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Ana Maria Santos Cruz</a:t>
            </a:r>
          </a:p>
        </p:txBody>
      </p:sp>
      <p:sp>
        <p:nvSpPr>
          <p:cNvPr id="10" name="Rectangle 9">
            <a:extLst>
              <a:ext uri="{FF2B5EF4-FFF2-40B4-BE49-F238E27FC236}">
                <a16:creationId xmlns:a16="http://schemas.microsoft.com/office/drawing/2014/main" id="{7B36AE32-CDFC-70AC-7EF9-58E7E2FDC6C1}"/>
              </a:ext>
            </a:extLst>
          </p:cNvPr>
          <p:cNvSpPr/>
          <p:nvPr/>
        </p:nvSpPr>
        <p:spPr>
          <a:xfrm>
            <a:off x="122102" y="5590895"/>
            <a:ext cx="4915759" cy="1157323"/>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Ana Maria strijdt voor gerechtigheid na de dood van haar zoon. Haar zoons recht op leven werd geschonden (</a:t>
            </a:r>
            <a:r>
              <a:rPr lang="nl-NL" sz="1600" b="1" i="1" dirty="0">
                <a:solidFill>
                  <a:srgbClr val="000000"/>
                </a:solidFill>
                <a:latin typeface="Amnesty Trade Gothic Cn"/>
                <a:ea typeface="+mn-lt"/>
                <a:cs typeface="+mn-lt"/>
              </a:rPr>
              <a:t>artikel 3 van de UVRM</a:t>
            </a:r>
            <a:r>
              <a:rPr lang="nl-NL" sz="1600" i="1" dirty="0">
                <a:solidFill>
                  <a:srgbClr val="000000"/>
                </a:solidFill>
                <a:latin typeface="Amnesty Trade Gothic Cn"/>
                <a:ea typeface="+mn-lt"/>
                <a:cs typeface="+mn-lt"/>
              </a:rPr>
              <a:t>:</a:t>
            </a:r>
            <a:r>
              <a:rPr lang="nl-NL" sz="1600" dirty="0">
                <a:solidFill>
                  <a:srgbClr val="FFFFFF"/>
                </a:solidFill>
                <a:latin typeface="Amnesty Trade Gothic Cn"/>
                <a:ea typeface="+mn-lt"/>
                <a:cs typeface="+mn-lt"/>
              </a:rPr>
              <a:t> </a:t>
            </a:r>
            <a:r>
              <a:rPr lang="nl-NL" sz="1600" i="1" dirty="0">
                <a:solidFill>
                  <a:srgbClr val="000000"/>
                </a:solidFill>
                <a:latin typeface="Amnesty Trade Gothic Cn"/>
                <a:ea typeface="+mn-lt"/>
                <a:cs typeface="+mn-lt"/>
              </a:rPr>
              <a:t>Je hebt recht op leven, vrijheid en veiligheid). </a:t>
            </a:r>
            <a:endParaRPr lang="en-US" dirty="0">
              <a:latin typeface="Amnesty Trade Gothic Cn"/>
            </a:endParaRPr>
          </a:p>
        </p:txBody>
      </p:sp>
    </p:spTree>
    <p:extLst>
      <p:ext uri="{BB962C8B-B14F-4D97-AF65-F5344CB8AC3E}">
        <p14:creationId xmlns:p14="http://schemas.microsoft.com/office/powerpoint/2010/main" val="351915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0D43F1-CA4D-EFBC-89A0-CAB2E9EF25DC}"/>
              </a:ext>
            </a:extLst>
          </p:cNvPr>
          <p:cNvPicPr>
            <a:picLocks noChangeAspect="1"/>
          </p:cNvPicPr>
          <p:nvPr/>
        </p:nvPicPr>
        <p:blipFill>
          <a:blip r:embed="rId3"/>
          <a:stretch>
            <a:fillRect/>
          </a:stretch>
        </p:blipFill>
        <p:spPr>
          <a:xfrm>
            <a:off x="-3464" y="-866"/>
            <a:ext cx="12095018" cy="6842413"/>
          </a:xfrm>
          <a:prstGeom prst="rect">
            <a:avLst/>
          </a:prstGeom>
        </p:spPr>
      </p:pic>
      <p:sp>
        <p:nvSpPr>
          <p:cNvPr id="2" name="Title 1">
            <a:extLst>
              <a:ext uri="{FF2B5EF4-FFF2-40B4-BE49-F238E27FC236}">
                <a16:creationId xmlns:a16="http://schemas.microsoft.com/office/drawing/2014/main" id="{DEA07B59-E436-06FE-91A6-964BD4EC2745}"/>
              </a:ext>
            </a:extLst>
          </p:cNvPr>
          <p:cNvSpPr>
            <a:spLocks noGrp="1"/>
          </p:cNvSpPr>
          <p:nvPr>
            <p:ph type="title"/>
          </p:nvPr>
        </p:nvSpPr>
        <p:spPr>
          <a:xfrm>
            <a:off x="838200" y="365125"/>
            <a:ext cx="1925782" cy="546245"/>
          </a:xfrm>
        </p:spPr>
        <p:txBody>
          <a:bodyPr>
            <a:normAutofit fontScale="90000"/>
          </a:bodyPr>
          <a:lstStyle/>
          <a:p>
            <a:endParaRPr lang="en-US" sz="5400" dirty="0">
              <a:latin typeface="Calibri"/>
              <a:cs typeface="Calibri Light"/>
            </a:endParaRPr>
          </a:p>
        </p:txBody>
      </p:sp>
      <p:pic>
        <p:nvPicPr>
          <p:cNvPr id="4" name="Online Media 3" title="Een moeder op zoek naar gerechtigheid |  WRITE FOR RIGHTS 2024">
            <a:hlinkClick r:id="" action="ppaction://media"/>
            <a:extLst>
              <a:ext uri="{FF2B5EF4-FFF2-40B4-BE49-F238E27FC236}">
                <a16:creationId xmlns:a16="http://schemas.microsoft.com/office/drawing/2014/main" id="{AB094CFA-287A-A685-E2DF-3C5C0CD0FD5B}"/>
              </a:ext>
            </a:extLst>
          </p:cNvPr>
          <p:cNvPicPr>
            <a:picLocks noGrp="1" noRot="1" noChangeAspect="1"/>
          </p:cNvPicPr>
          <p:nvPr>
            <p:ph idx="1"/>
            <a:videoFile r:link="rId1"/>
          </p:nvPr>
        </p:nvPicPr>
        <p:blipFill>
          <a:blip r:embed="rId4"/>
          <a:stretch>
            <a:fillRect/>
          </a:stretch>
        </p:blipFill>
        <p:spPr>
          <a:xfrm>
            <a:off x="5732349" y="2263220"/>
            <a:ext cx="5511609" cy="3429000"/>
          </a:xfrm>
        </p:spPr>
      </p:pic>
      <p:sp>
        <p:nvSpPr>
          <p:cNvPr id="6" name="Rectangle 5">
            <a:extLst>
              <a:ext uri="{FF2B5EF4-FFF2-40B4-BE49-F238E27FC236}">
                <a16:creationId xmlns:a16="http://schemas.microsoft.com/office/drawing/2014/main" id="{B723BEF2-D00B-7CB2-1CE0-0F3AC267C660}"/>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solidFill>
                  <a:schemeClr val="tx1"/>
                </a:solidFill>
                <a:latin typeface="Amnesty Trade Gothic Cn"/>
                <a:cs typeface="Calibri"/>
              </a:rPr>
              <a:t>Brazilië</a:t>
            </a:r>
            <a:endParaRPr lang="en-US">
              <a:solidFill>
                <a:schemeClr val="tx1"/>
              </a:solidFill>
              <a:latin typeface="Amnesty Trade Gothic Cn"/>
              <a:cs typeface="Calibri"/>
            </a:endParaRPr>
          </a:p>
        </p:txBody>
      </p:sp>
      <p:sp>
        <p:nvSpPr>
          <p:cNvPr id="8" name="Rectangle 7">
            <a:extLst>
              <a:ext uri="{FF2B5EF4-FFF2-40B4-BE49-F238E27FC236}">
                <a16:creationId xmlns:a16="http://schemas.microsoft.com/office/drawing/2014/main" id="{91CC8525-7261-F08E-A2ED-BDF648C5B2AE}"/>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Ana Maria Santos Cruz</a:t>
            </a:r>
          </a:p>
        </p:txBody>
      </p:sp>
    </p:spTree>
    <p:extLst>
      <p:ext uri="{BB962C8B-B14F-4D97-AF65-F5344CB8AC3E}">
        <p14:creationId xmlns:p14="http://schemas.microsoft.com/office/powerpoint/2010/main" val="91595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BBF1-A787-74FD-FA50-DE784A3940C7}"/>
              </a:ext>
            </a:extLst>
          </p:cNvPr>
          <p:cNvSpPr>
            <a:spLocks noGrp="1"/>
          </p:cNvSpPr>
          <p:nvPr>
            <p:ph type="title"/>
          </p:nvPr>
        </p:nvSpPr>
        <p:spPr>
          <a:xfrm>
            <a:off x="838200" y="365125"/>
            <a:ext cx="453923" cy="424273"/>
          </a:xfrm>
        </p:spPr>
        <p:txBody>
          <a:bodyPr>
            <a:normAutofit fontScale="90000"/>
          </a:bodyPr>
          <a:lstStyle/>
          <a:p>
            <a:endParaRPr lang="en-US" sz="5400" dirty="0">
              <a:latin typeface="Calibri"/>
              <a:cs typeface="Calibri Light"/>
            </a:endParaRPr>
          </a:p>
        </p:txBody>
      </p:sp>
      <p:pic>
        <p:nvPicPr>
          <p:cNvPr id="12" name="Picture 11">
            <a:extLst>
              <a:ext uri="{FF2B5EF4-FFF2-40B4-BE49-F238E27FC236}">
                <a16:creationId xmlns:a16="http://schemas.microsoft.com/office/drawing/2014/main" id="{37940BFD-CBAF-B167-5240-0315AC74591D}"/>
              </a:ext>
            </a:extLst>
          </p:cNvPr>
          <p:cNvPicPr>
            <a:picLocks noChangeAspect="1"/>
          </p:cNvPicPr>
          <p:nvPr/>
        </p:nvPicPr>
        <p:blipFill>
          <a:blip r:embed="rId2"/>
          <a:stretch>
            <a:fillRect/>
          </a:stretch>
        </p:blipFill>
        <p:spPr>
          <a:xfrm>
            <a:off x="-3464" y="-866"/>
            <a:ext cx="12207585" cy="6851071"/>
          </a:xfrm>
          <a:prstGeom prst="rect">
            <a:avLst/>
          </a:prstGeom>
        </p:spPr>
      </p:pic>
      <p:sp>
        <p:nvSpPr>
          <p:cNvPr id="3" name="Content Placeholder 2">
            <a:extLst>
              <a:ext uri="{FF2B5EF4-FFF2-40B4-BE49-F238E27FC236}">
                <a16:creationId xmlns:a16="http://schemas.microsoft.com/office/drawing/2014/main" id="{2CA57977-3833-8897-A3E2-6FED8B8461DE}"/>
              </a:ext>
            </a:extLst>
          </p:cNvPr>
          <p:cNvSpPr>
            <a:spLocks noGrp="1"/>
          </p:cNvSpPr>
          <p:nvPr>
            <p:ph idx="1"/>
          </p:nvPr>
        </p:nvSpPr>
        <p:spPr>
          <a:xfrm>
            <a:off x="5787424" y="2287682"/>
            <a:ext cx="6445696" cy="3434647"/>
          </a:xfrm>
        </p:spPr>
        <p:txBody>
          <a:bodyPr vert="horz" lIns="91440" tIns="45720" rIns="91440" bIns="45720" rtlCol="0" anchor="t">
            <a:noAutofit/>
          </a:bodyPr>
          <a:lstStyle/>
          <a:p>
            <a:pPr marL="0" indent="0">
              <a:buNone/>
            </a:pPr>
            <a:r>
              <a:rPr lang="en-US" sz="2400" dirty="0">
                <a:latin typeface="Amnesty Trade Gothic Cn"/>
                <a:ea typeface="+mn-lt"/>
                <a:cs typeface="+mn-lt"/>
              </a:rPr>
              <a:t>De </a:t>
            </a:r>
            <a:r>
              <a:rPr lang="en-US" sz="2400" err="1">
                <a:latin typeface="Amnesty Trade Gothic Cn"/>
                <a:ea typeface="+mn-lt"/>
                <a:cs typeface="+mn-lt"/>
              </a:rPr>
              <a:t>familie</a:t>
            </a:r>
            <a:r>
              <a:rPr lang="en-US" sz="2400" dirty="0">
                <a:latin typeface="Amnesty Trade Gothic Cn"/>
                <a:ea typeface="+mn-lt"/>
                <a:cs typeface="+mn-lt"/>
              </a:rPr>
              <a:t> van </a:t>
            </a:r>
            <a:r>
              <a:rPr lang="en-US" sz="2400" err="1">
                <a:latin typeface="Amnesty Trade Gothic Cn"/>
                <a:ea typeface="+mn-lt"/>
                <a:cs typeface="+mn-lt"/>
              </a:rPr>
              <a:t>Sawyeddollah</a:t>
            </a:r>
            <a:r>
              <a:rPr lang="en-US" sz="2400" dirty="0">
                <a:latin typeface="Amnesty Trade Gothic Cn"/>
                <a:ea typeface="+mn-lt"/>
                <a:cs typeface="+mn-lt"/>
              </a:rPr>
              <a:t> </a:t>
            </a:r>
            <a:r>
              <a:rPr lang="en-US" sz="2400" err="1">
                <a:latin typeface="Amnesty Trade Gothic Cn"/>
                <a:ea typeface="+mn-lt"/>
                <a:cs typeface="+mn-lt"/>
              </a:rPr>
              <a:t>behoort</a:t>
            </a:r>
            <a:r>
              <a:rPr lang="en-US" sz="2400" dirty="0">
                <a:latin typeface="Amnesty Trade Gothic Cn"/>
                <a:ea typeface="+mn-lt"/>
                <a:cs typeface="+mn-lt"/>
              </a:rPr>
              <a:t> tot de Rohingya, </a:t>
            </a:r>
            <a:r>
              <a:rPr lang="en-US" sz="2400" err="1">
                <a:latin typeface="Amnesty Trade Gothic Cn"/>
                <a:ea typeface="+mn-lt"/>
                <a:cs typeface="+mn-lt"/>
              </a:rPr>
              <a:t>een</a:t>
            </a:r>
            <a:r>
              <a:rPr lang="en-US" sz="2400" dirty="0">
                <a:latin typeface="Amnesty Trade Gothic Cn"/>
                <a:ea typeface="+mn-lt"/>
                <a:cs typeface="+mn-lt"/>
              </a:rPr>
              <a:t> volk </a:t>
            </a:r>
            <a:r>
              <a:rPr lang="en-US" sz="2400" err="1">
                <a:latin typeface="Amnesty Trade Gothic Cn"/>
                <a:ea typeface="+mn-lt"/>
                <a:cs typeface="+mn-lt"/>
              </a:rPr>
              <a:t>dat</a:t>
            </a:r>
            <a:r>
              <a:rPr lang="en-US" sz="2400" dirty="0">
                <a:latin typeface="Amnesty Trade Gothic Cn"/>
                <a:ea typeface="+mn-lt"/>
                <a:cs typeface="+mn-lt"/>
              </a:rPr>
              <a:t> erg </a:t>
            </a:r>
            <a:r>
              <a:rPr lang="en-US" sz="2400" err="1">
                <a:latin typeface="Amnesty Trade Gothic Cn"/>
                <a:ea typeface="+mn-lt"/>
                <a:cs typeface="+mn-lt"/>
              </a:rPr>
              <a:t>gediscrimineerd</a:t>
            </a:r>
            <a:r>
              <a:rPr lang="en-US" sz="2400" dirty="0">
                <a:latin typeface="Amnesty Trade Gothic Cn"/>
                <a:ea typeface="+mn-lt"/>
                <a:cs typeface="+mn-lt"/>
              </a:rPr>
              <a:t> </a:t>
            </a:r>
            <a:r>
              <a:rPr lang="en-US" sz="2400" err="1">
                <a:latin typeface="Amnesty Trade Gothic Cn"/>
                <a:ea typeface="+mn-lt"/>
                <a:cs typeface="+mn-lt"/>
              </a:rPr>
              <a:t>wordt</a:t>
            </a:r>
            <a:r>
              <a:rPr lang="en-US" sz="2400" dirty="0">
                <a:latin typeface="Amnesty Trade Gothic Cn"/>
                <a:ea typeface="+mn-lt"/>
                <a:cs typeface="+mn-lt"/>
              </a:rPr>
              <a:t> in Myanmar. Het </a:t>
            </a:r>
            <a:r>
              <a:rPr lang="en-US" sz="2400" err="1">
                <a:latin typeface="Amnesty Trade Gothic Cn"/>
                <a:ea typeface="+mn-lt"/>
                <a:cs typeface="+mn-lt"/>
              </a:rPr>
              <a:t>geweld</a:t>
            </a:r>
            <a:r>
              <a:rPr lang="en-US" sz="2400" dirty="0">
                <a:latin typeface="Amnesty Trade Gothic Cn"/>
                <a:ea typeface="+mn-lt"/>
                <a:cs typeface="+mn-lt"/>
              </a:rPr>
              <a:t> </a:t>
            </a:r>
            <a:r>
              <a:rPr lang="en-US" sz="2400" err="1">
                <a:latin typeface="Amnesty Trade Gothic Cn"/>
                <a:ea typeface="+mn-lt"/>
                <a:cs typeface="+mn-lt"/>
              </a:rPr>
              <a:t>werd</a:t>
            </a:r>
            <a:r>
              <a:rPr lang="en-US" sz="2400" dirty="0">
                <a:latin typeface="Amnesty Trade Gothic Cn"/>
                <a:ea typeface="+mn-lt"/>
                <a:cs typeface="+mn-lt"/>
              </a:rPr>
              <a:t> zo </a:t>
            </a:r>
            <a:r>
              <a:rPr lang="en-US" sz="2400" err="1">
                <a:latin typeface="Amnesty Trade Gothic Cn"/>
                <a:ea typeface="+mn-lt"/>
                <a:cs typeface="+mn-lt"/>
              </a:rPr>
              <a:t>hevig</a:t>
            </a:r>
            <a:r>
              <a:rPr lang="en-US" sz="2400" dirty="0">
                <a:latin typeface="Amnesty Trade Gothic Cn"/>
                <a:ea typeface="+mn-lt"/>
                <a:cs typeface="+mn-lt"/>
              </a:rPr>
              <a:t>, </a:t>
            </a:r>
            <a:r>
              <a:rPr lang="en-US" sz="2400" err="1">
                <a:latin typeface="Amnesty Trade Gothic Cn"/>
                <a:ea typeface="+mn-lt"/>
                <a:cs typeface="+mn-lt"/>
              </a:rPr>
              <a:t>dat</a:t>
            </a:r>
            <a:r>
              <a:rPr lang="en-US" sz="2400" dirty="0">
                <a:latin typeface="Amnesty Trade Gothic Cn"/>
                <a:ea typeface="+mn-lt"/>
                <a:cs typeface="+mn-lt"/>
              </a:rPr>
              <a:t> het </a:t>
            </a:r>
            <a:r>
              <a:rPr lang="en-US" sz="2400" err="1">
                <a:latin typeface="Amnesty Trade Gothic Cn"/>
                <a:ea typeface="+mn-lt"/>
                <a:cs typeface="+mn-lt"/>
              </a:rPr>
              <a:t>niet</a:t>
            </a:r>
            <a:r>
              <a:rPr lang="en-US" sz="2400" dirty="0">
                <a:latin typeface="Amnesty Trade Gothic Cn"/>
                <a:ea typeface="+mn-lt"/>
                <a:cs typeface="+mn-lt"/>
              </a:rPr>
              <a:t> </a:t>
            </a:r>
            <a:r>
              <a:rPr lang="en-US" sz="2400" err="1">
                <a:latin typeface="Amnesty Trade Gothic Cn"/>
                <a:ea typeface="+mn-lt"/>
                <a:cs typeface="+mn-lt"/>
              </a:rPr>
              <a:t>meer</a:t>
            </a:r>
            <a:r>
              <a:rPr lang="en-US" sz="2400" dirty="0">
                <a:latin typeface="Amnesty Trade Gothic Cn"/>
                <a:ea typeface="+mn-lt"/>
                <a:cs typeface="+mn-lt"/>
              </a:rPr>
              <a:t> </a:t>
            </a:r>
            <a:r>
              <a:rPr lang="en-US" sz="2400" err="1">
                <a:latin typeface="Amnesty Trade Gothic Cn"/>
                <a:ea typeface="+mn-lt"/>
                <a:cs typeface="+mn-lt"/>
              </a:rPr>
              <a:t>veilig</a:t>
            </a:r>
            <a:r>
              <a:rPr lang="en-US" sz="2400" dirty="0">
                <a:latin typeface="Amnesty Trade Gothic Cn"/>
                <a:ea typeface="+mn-lt"/>
                <a:cs typeface="+mn-lt"/>
              </a:rPr>
              <a:t> was </a:t>
            </a:r>
            <a:r>
              <a:rPr lang="en-US" sz="2400" err="1">
                <a:latin typeface="Amnesty Trade Gothic Cn"/>
                <a:ea typeface="+mn-lt"/>
                <a:cs typeface="+mn-lt"/>
              </a:rPr>
              <a:t>voor</a:t>
            </a:r>
            <a:r>
              <a:rPr lang="en-US" sz="2400" dirty="0">
                <a:latin typeface="Amnesty Trade Gothic Cn"/>
                <a:ea typeface="+mn-lt"/>
                <a:cs typeface="+mn-lt"/>
              </a:rPr>
              <a:t> </a:t>
            </a:r>
            <a:r>
              <a:rPr lang="en-US" sz="2400" err="1">
                <a:latin typeface="Amnesty Trade Gothic Cn"/>
                <a:ea typeface="+mn-lt"/>
                <a:cs typeface="+mn-lt"/>
              </a:rPr>
              <a:t>Sawyeddollah</a:t>
            </a:r>
            <a:r>
              <a:rPr lang="en-US" sz="2400" dirty="0">
                <a:latin typeface="Amnesty Trade Gothic Cn"/>
                <a:ea typeface="+mn-lt"/>
                <a:cs typeface="+mn-lt"/>
              </a:rPr>
              <a:t> </a:t>
            </a:r>
            <a:r>
              <a:rPr lang="en-US" sz="2400" err="1">
                <a:latin typeface="Amnesty Trade Gothic Cn"/>
                <a:ea typeface="+mn-lt"/>
                <a:cs typeface="+mn-lt"/>
              </a:rPr>
              <a:t>en</a:t>
            </a:r>
            <a:r>
              <a:rPr lang="en-US" sz="2400" dirty="0">
                <a:latin typeface="Amnesty Trade Gothic Cn"/>
                <a:ea typeface="+mn-lt"/>
                <a:cs typeface="+mn-lt"/>
              </a:rPr>
              <a:t> </a:t>
            </a:r>
            <a:r>
              <a:rPr lang="en-US" sz="2400" err="1">
                <a:latin typeface="Amnesty Trade Gothic Cn"/>
                <a:ea typeface="+mn-lt"/>
                <a:cs typeface="+mn-lt"/>
              </a:rPr>
              <a:t>zijn</a:t>
            </a:r>
            <a:r>
              <a:rPr lang="en-US" sz="2400" dirty="0">
                <a:latin typeface="Amnesty Trade Gothic Cn"/>
                <a:ea typeface="+mn-lt"/>
                <a:cs typeface="+mn-lt"/>
              </a:rPr>
              <a:t> </a:t>
            </a:r>
            <a:r>
              <a:rPr lang="en-US" sz="2400" err="1">
                <a:latin typeface="Amnesty Trade Gothic Cn"/>
                <a:ea typeface="+mn-lt"/>
                <a:cs typeface="+mn-lt"/>
              </a:rPr>
              <a:t>familie</a:t>
            </a:r>
            <a:r>
              <a:rPr lang="en-US" sz="2400" dirty="0">
                <a:latin typeface="Amnesty Trade Gothic Cn"/>
                <a:ea typeface="+mn-lt"/>
                <a:cs typeface="+mn-lt"/>
              </a:rPr>
              <a:t> om in </a:t>
            </a:r>
            <a:r>
              <a:rPr lang="en-US" sz="2400" err="1">
                <a:latin typeface="Amnesty Trade Gothic Cn"/>
                <a:ea typeface="+mn-lt"/>
                <a:cs typeface="+mn-lt"/>
              </a:rPr>
              <a:t>hun</a:t>
            </a:r>
            <a:r>
              <a:rPr lang="en-US" sz="2400" dirty="0">
                <a:latin typeface="Amnesty Trade Gothic Cn"/>
                <a:ea typeface="+mn-lt"/>
                <a:cs typeface="+mn-lt"/>
              </a:rPr>
              <a:t> land </a:t>
            </a:r>
            <a:r>
              <a:rPr lang="en-US" sz="2400" err="1">
                <a:latin typeface="Amnesty Trade Gothic Cn"/>
                <a:ea typeface="+mn-lt"/>
                <a:cs typeface="+mn-lt"/>
              </a:rPr>
              <a:t>te</a:t>
            </a:r>
            <a:r>
              <a:rPr lang="en-US" sz="2400" dirty="0">
                <a:latin typeface="Amnesty Trade Gothic Cn"/>
                <a:ea typeface="+mn-lt"/>
                <a:cs typeface="+mn-lt"/>
              </a:rPr>
              <a:t> </a:t>
            </a:r>
            <a:r>
              <a:rPr lang="en-US" sz="2400" err="1">
                <a:latin typeface="Amnesty Trade Gothic Cn"/>
                <a:ea typeface="+mn-lt"/>
                <a:cs typeface="+mn-lt"/>
              </a:rPr>
              <a:t>blijven</a:t>
            </a:r>
            <a:r>
              <a:rPr lang="en-US" sz="2400" dirty="0">
                <a:latin typeface="Amnesty Trade Gothic Cn"/>
                <a:ea typeface="+mn-lt"/>
                <a:cs typeface="+mn-lt"/>
              </a:rPr>
              <a:t>. In 2017 </a:t>
            </a:r>
            <a:r>
              <a:rPr lang="en-US" sz="2400" err="1">
                <a:latin typeface="Amnesty Trade Gothic Cn"/>
                <a:ea typeface="+mn-lt"/>
                <a:cs typeface="+mn-lt"/>
              </a:rPr>
              <a:t>moesten</a:t>
            </a:r>
            <a:r>
              <a:rPr lang="en-US" sz="2400" dirty="0">
                <a:latin typeface="Amnesty Trade Gothic Cn"/>
                <a:ea typeface="+mn-lt"/>
                <a:cs typeface="+mn-lt"/>
              </a:rPr>
              <a:t> </a:t>
            </a:r>
            <a:r>
              <a:rPr lang="en-US" sz="2400" err="1">
                <a:latin typeface="Amnesty Trade Gothic Cn"/>
                <a:ea typeface="+mn-lt"/>
                <a:cs typeface="+mn-lt"/>
              </a:rPr>
              <a:t>zij</a:t>
            </a:r>
            <a:r>
              <a:rPr lang="en-US" sz="2400" dirty="0">
                <a:latin typeface="Amnesty Trade Gothic Cn"/>
                <a:ea typeface="+mn-lt"/>
                <a:cs typeface="+mn-lt"/>
              </a:rPr>
              <a:t> </a:t>
            </a:r>
            <a:r>
              <a:rPr lang="en-US" sz="2400" err="1">
                <a:latin typeface="Amnesty Trade Gothic Cn"/>
                <a:ea typeface="+mn-lt"/>
                <a:cs typeface="+mn-lt"/>
              </a:rPr>
              <a:t>daarom</a:t>
            </a:r>
            <a:r>
              <a:rPr lang="en-US" sz="2400" dirty="0">
                <a:latin typeface="Amnesty Trade Gothic Cn"/>
                <a:ea typeface="+mn-lt"/>
                <a:cs typeface="+mn-lt"/>
              </a:rPr>
              <a:t> </a:t>
            </a:r>
            <a:r>
              <a:rPr lang="en-US" sz="2400" err="1">
                <a:latin typeface="Amnesty Trade Gothic Cn"/>
                <a:ea typeface="+mn-lt"/>
                <a:cs typeface="+mn-lt"/>
              </a:rPr>
              <a:t>vluchten</a:t>
            </a:r>
            <a:r>
              <a:rPr lang="en-US" sz="2400" dirty="0">
                <a:latin typeface="Amnesty Trade Gothic Cn"/>
                <a:ea typeface="+mn-lt"/>
                <a:cs typeface="+mn-lt"/>
              </a:rPr>
              <a:t> </a:t>
            </a:r>
            <a:r>
              <a:rPr lang="en-US" sz="2400" err="1">
                <a:latin typeface="Amnesty Trade Gothic Cn"/>
                <a:ea typeface="+mn-lt"/>
                <a:cs typeface="+mn-lt"/>
              </a:rPr>
              <a:t>naar</a:t>
            </a:r>
            <a:r>
              <a:rPr lang="en-US" sz="2400" dirty="0">
                <a:latin typeface="Amnesty Trade Gothic Cn"/>
                <a:ea typeface="+mn-lt"/>
                <a:cs typeface="+mn-lt"/>
              </a:rPr>
              <a:t> Bangladesh, </a:t>
            </a:r>
            <a:r>
              <a:rPr lang="en-US" sz="2400" err="1">
                <a:latin typeface="Amnesty Trade Gothic Cn"/>
                <a:ea typeface="+mn-lt"/>
                <a:cs typeface="+mn-lt"/>
              </a:rPr>
              <a:t>Sawyenddollah</a:t>
            </a:r>
            <a:r>
              <a:rPr lang="en-US" sz="2400" dirty="0">
                <a:latin typeface="Amnesty Trade Gothic Cn"/>
                <a:ea typeface="+mn-lt"/>
                <a:cs typeface="+mn-lt"/>
              </a:rPr>
              <a:t> was </a:t>
            </a:r>
            <a:r>
              <a:rPr lang="en-US" sz="2400" err="1">
                <a:latin typeface="Amnesty Trade Gothic Cn"/>
                <a:ea typeface="+mn-lt"/>
                <a:cs typeface="+mn-lt"/>
              </a:rPr>
              <a:t>toen</a:t>
            </a:r>
            <a:r>
              <a:rPr lang="en-US" sz="2400" dirty="0">
                <a:latin typeface="Amnesty Trade Gothic Cn"/>
                <a:ea typeface="+mn-lt"/>
                <a:cs typeface="+mn-lt"/>
              </a:rPr>
              <a:t> pas 15 </a:t>
            </a:r>
            <a:r>
              <a:rPr lang="en-US" sz="2400" err="1">
                <a:latin typeface="Amnesty Trade Gothic Cn"/>
                <a:ea typeface="+mn-lt"/>
                <a:cs typeface="+mn-lt"/>
              </a:rPr>
              <a:t>jaar</a:t>
            </a:r>
            <a:r>
              <a:rPr lang="en-US" sz="2400" dirty="0">
                <a:latin typeface="Amnesty Trade Gothic Cn"/>
                <a:ea typeface="+mn-lt"/>
                <a:cs typeface="+mn-lt"/>
              </a:rPr>
              <a:t>.</a:t>
            </a:r>
          </a:p>
          <a:p>
            <a:pPr marL="0" indent="0">
              <a:buNone/>
            </a:pPr>
            <a:r>
              <a:rPr lang="en-US" sz="2400" err="1">
                <a:latin typeface="Amnesty Trade Gothic Cn"/>
                <a:ea typeface="+mn-lt"/>
                <a:cs typeface="+mn-lt"/>
              </a:rPr>
              <a:t>Sawyenddollah</a:t>
            </a:r>
            <a:r>
              <a:rPr lang="en-US" sz="2400" dirty="0">
                <a:latin typeface="Amnesty Trade Gothic Cn"/>
                <a:ea typeface="+mn-lt"/>
                <a:cs typeface="+mn-lt"/>
              </a:rPr>
              <a:t> </a:t>
            </a:r>
            <a:r>
              <a:rPr lang="en-US" sz="2400" err="1">
                <a:latin typeface="Amnesty Trade Gothic Cn"/>
                <a:ea typeface="+mn-lt"/>
                <a:cs typeface="+mn-lt"/>
              </a:rPr>
              <a:t>voert</a:t>
            </a:r>
            <a:r>
              <a:rPr lang="en-US" sz="2400" dirty="0">
                <a:latin typeface="Amnesty Trade Gothic Cn"/>
                <a:ea typeface="+mn-lt"/>
                <a:cs typeface="+mn-lt"/>
              </a:rPr>
              <a:t> </a:t>
            </a:r>
            <a:r>
              <a:rPr lang="en-US" sz="2400" err="1">
                <a:latin typeface="Amnesty Trade Gothic Cn"/>
                <a:ea typeface="+mn-lt"/>
                <a:cs typeface="+mn-lt"/>
              </a:rPr>
              <a:t>actie</a:t>
            </a:r>
            <a:r>
              <a:rPr lang="en-US" sz="2400" dirty="0">
                <a:latin typeface="Amnesty Trade Gothic Cn"/>
                <a:ea typeface="+mn-lt"/>
                <a:cs typeface="+mn-lt"/>
              </a:rPr>
              <a:t> </a:t>
            </a:r>
            <a:r>
              <a:rPr lang="en-US" sz="2400" err="1">
                <a:latin typeface="Amnesty Trade Gothic Cn"/>
                <a:ea typeface="+mn-lt"/>
                <a:cs typeface="+mn-lt"/>
              </a:rPr>
              <a:t>tegen</a:t>
            </a:r>
            <a:r>
              <a:rPr lang="en-US" sz="2400" dirty="0">
                <a:latin typeface="Amnesty Trade Gothic Cn"/>
                <a:ea typeface="+mn-lt"/>
                <a:cs typeface="+mn-lt"/>
              </a:rPr>
              <a:t> Meta, het </a:t>
            </a:r>
            <a:r>
              <a:rPr lang="en-US" sz="2400" err="1">
                <a:latin typeface="Amnesty Trade Gothic Cn"/>
                <a:ea typeface="+mn-lt"/>
                <a:cs typeface="+mn-lt"/>
              </a:rPr>
              <a:t>moederbedrijf</a:t>
            </a:r>
            <a:r>
              <a:rPr lang="en-US" sz="2400" dirty="0">
                <a:latin typeface="Amnesty Trade Gothic Cn"/>
                <a:ea typeface="+mn-lt"/>
                <a:cs typeface="+mn-lt"/>
              </a:rPr>
              <a:t> van Facebook. Want Facebook </a:t>
            </a:r>
            <a:r>
              <a:rPr lang="en-US" sz="2400" err="1">
                <a:latin typeface="Amnesty Trade Gothic Cn"/>
                <a:ea typeface="+mn-lt"/>
                <a:cs typeface="+mn-lt"/>
              </a:rPr>
              <a:t>zorgde</a:t>
            </a:r>
            <a:r>
              <a:rPr lang="en-US" sz="2400" dirty="0">
                <a:latin typeface="Amnesty Trade Gothic Cn"/>
                <a:ea typeface="+mn-lt"/>
                <a:cs typeface="+mn-lt"/>
              </a:rPr>
              <a:t> </a:t>
            </a:r>
            <a:r>
              <a:rPr lang="en-US" sz="2400" err="1">
                <a:latin typeface="Amnesty Trade Gothic Cn"/>
                <a:ea typeface="+mn-lt"/>
                <a:cs typeface="+mn-lt"/>
              </a:rPr>
              <a:t>ervoor</a:t>
            </a:r>
            <a:r>
              <a:rPr lang="en-US" sz="2400" dirty="0">
                <a:latin typeface="Amnesty Trade Gothic Cn"/>
                <a:ea typeface="+mn-lt"/>
                <a:cs typeface="+mn-lt"/>
              </a:rPr>
              <a:t> </a:t>
            </a:r>
            <a:r>
              <a:rPr lang="en-US" sz="2400" err="1">
                <a:latin typeface="Amnesty Trade Gothic Cn"/>
                <a:ea typeface="+mn-lt"/>
                <a:cs typeface="+mn-lt"/>
              </a:rPr>
              <a:t>dat</a:t>
            </a:r>
            <a:r>
              <a:rPr lang="en-US" sz="2400" dirty="0">
                <a:latin typeface="Amnesty Trade Gothic Cn"/>
                <a:ea typeface="+mn-lt"/>
                <a:cs typeface="+mn-lt"/>
              </a:rPr>
              <a:t> er </a:t>
            </a:r>
            <a:r>
              <a:rPr lang="en-US" sz="2400" err="1">
                <a:latin typeface="Amnesty Trade Gothic Cn"/>
                <a:ea typeface="+mn-lt"/>
                <a:cs typeface="+mn-lt"/>
              </a:rPr>
              <a:t>veel</a:t>
            </a:r>
            <a:r>
              <a:rPr lang="en-US" sz="2400" dirty="0">
                <a:latin typeface="Amnesty Trade Gothic Cn"/>
                <a:ea typeface="+mn-lt"/>
                <a:cs typeface="+mn-lt"/>
              </a:rPr>
              <a:t> </a:t>
            </a:r>
            <a:r>
              <a:rPr lang="en-US" sz="2400" err="1">
                <a:latin typeface="Amnesty Trade Gothic Cn"/>
                <a:ea typeface="+mn-lt"/>
                <a:cs typeface="+mn-lt"/>
              </a:rPr>
              <a:t>haat</a:t>
            </a:r>
            <a:r>
              <a:rPr lang="en-US" sz="2400" dirty="0">
                <a:latin typeface="Amnesty Trade Gothic Cn"/>
                <a:ea typeface="+mn-lt"/>
                <a:cs typeface="+mn-lt"/>
              </a:rPr>
              <a:t> </a:t>
            </a:r>
            <a:r>
              <a:rPr lang="en-US" sz="2400" err="1">
                <a:latin typeface="Amnesty Trade Gothic Cn"/>
                <a:ea typeface="+mn-lt"/>
                <a:cs typeface="+mn-lt"/>
              </a:rPr>
              <a:t>tegen</a:t>
            </a:r>
            <a:r>
              <a:rPr lang="en-US" sz="2400" dirty="0">
                <a:latin typeface="Amnesty Trade Gothic Cn"/>
                <a:ea typeface="+mn-lt"/>
                <a:cs typeface="+mn-lt"/>
              </a:rPr>
              <a:t> de Rohingya online </a:t>
            </a:r>
            <a:r>
              <a:rPr lang="en-US" sz="2400" err="1">
                <a:latin typeface="Amnesty Trade Gothic Cn"/>
                <a:ea typeface="+mn-lt"/>
                <a:cs typeface="+mn-lt"/>
              </a:rPr>
              <a:t>verspreid</a:t>
            </a:r>
            <a:r>
              <a:rPr lang="en-US" sz="2400" dirty="0">
                <a:latin typeface="Amnesty Trade Gothic Cn"/>
                <a:ea typeface="+mn-lt"/>
                <a:cs typeface="+mn-lt"/>
              </a:rPr>
              <a:t> </a:t>
            </a:r>
            <a:r>
              <a:rPr lang="en-US" sz="2400" err="1">
                <a:latin typeface="Amnesty Trade Gothic Cn"/>
                <a:ea typeface="+mn-lt"/>
                <a:cs typeface="+mn-lt"/>
              </a:rPr>
              <a:t>kon</a:t>
            </a:r>
            <a:r>
              <a:rPr lang="en-US" sz="2400" dirty="0">
                <a:latin typeface="Amnesty Trade Gothic Cn"/>
                <a:ea typeface="+mn-lt"/>
                <a:cs typeface="+mn-lt"/>
              </a:rPr>
              <a:t> </a:t>
            </a:r>
            <a:r>
              <a:rPr lang="en-US" sz="2400" err="1">
                <a:latin typeface="Amnesty Trade Gothic Cn"/>
                <a:ea typeface="+mn-lt"/>
                <a:cs typeface="+mn-lt"/>
              </a:rPr>
              <a:t>worden</a:t>
            </a:r>
            <a:r>
              <a:rPr lang="en-US" sz="2400" dirty="0">
                <a:latin typeface="Amnesty Trade Gothic Cn"/>
                <a:ea typeface="+mn-lt"/>
                <a:cs typeface="+mn-lt"/>
              </a:rPr>
              <a:t>. </a:t>
            </a:r>
            <a:endParaRPr lang="en-US" sz="2400" dirty="0">
              <a:latin typeface="Amnesty Trade Gothic Cn"/>
              <a:cs typeface="Calibri" panose="020F0502020204030204"/>
            </a:endParaRPr>
          </a:p>
        </p:txBody>
      </p:sp>
      <p:sp>
        <p:nvSpPr>
          <p:cNvPr id="7" name="Rectangle 6">
            <a:extLst>
              <a:ext uri="{FF2B5EF4-FFF2-40B4-BE49-F238E27FC236}">
                <a16:creationId xmlns:a16="http://schemas.microsoft.com/office/drawing/2014/main" id="{AA744999-7F1B-E4DA-9672-A043B9D58DBF}"/>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err="1">
                <a:solidFill>
                  <a:schemeClr val="bg1"/>
                </a:solidFill>
                <a:latin typeface="Amnesty Trade Gothic Cn"/>
                <a:cs typeface="Calibri"/>
              </a:rPr>
              <a:t>Sawyeddollah</a:t>
            </a:r>
            <a:endParaRPr lang="en-US" sz="2800">
              <a:solidFill>
                <a:schemeClr val="bg1"/>
              </a:solidFill>
              <a:latin typeface="Amnesty Trade Gothic Cn"/>
              <a:cs typeface="Calibri"/>
            </a:endParaRPr>
          </a:p>
        </p:txBody>
      </p:sp>
      <p:sp>
        <p:nvSpPr>
          <p:cNvPr id="9" name="Rectangle 8">
            <a:extLst>
              <a:ext uri="{FF2B5EF4-FFF2-40B4-BE49-F238E27FC236}">
                <a16:creationId xmlns:a16="http://schemas.microsoft.com/office/drawing/2014/main" id="{5F8B00DA-B07C-F0C6-FB79-BF06E5F84DC7}"/>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Myanmar</a:t>
            </a:r>
            <a:endParaRPr lang="en-US">
              <a:solidFill>
                <a:schemeClr val="tx1"/>
              </a:solidFill>
              <a:latin typeface="Amnesty Trade Gothic Cn"/>
            </a:endParaRPr>
          </a:p>
        </p:txBody>
      </p:sp>
      <p:sp>
        <p:nvSpPr>
          <p:cNvPr id="11" name="Rectangle 10">
            <a:extLst>
              <a:ext uri="{FF2B5EF4-FFF2-40B4-BE49-F238E27FC236}">
                <a16:creationId xmlns:a16="http://schemas.microsoft.com/office/drawing/2014/main" id="{9A212B82-8D72-7AAA-F1DC-664912403731}"/>
              </a:ext>
            </a:extLst>
          </p:cNvPr>
          <p:cNvSpPr/>
          <p:nvPr/>
        </p:nvSpPr>
        <p:spPr>
          <a:xfrm>
            <a:off x="122102" y="5227214"/>
            <a:ext cx="5487259" cy="1521004"/>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Facebook heeft ervoor gezorgd dat persoonlijke gegevens van de </a:t>
            </a:r>
            <a:r>
              <a:rPr lang="nl-NL" sz="1600" i="1" err="1">
                <a:solidFill>
                  <a:srgbClr val="000000"/>
                </a:solidFill>
                <a:latin typeface="Amnesty Trade Gothic Cn"/>
                <a:ea typeface="+mn-lt"/>
                <a:cs typeface="+mn-lt"/>
              </a:rPr>
              <a:t>Rohingya</a:t>
            </a:r>
            <a:r>
              <a:rPr lang="nl-NL" sz="1600" i="1" dirty="0">
                <a:solidFill>
                  <a:srgbClr val="000000"/>
                </a:solidFill>
                <a:latin typeface="Amnesty Trade Gothic Cn"/>
                <a:ea typeface="+mn-lt"/>
                <a:cs typeface="+mn-lt"/>
              </a:rPr>
              <a:t> naar buiten werden gebracht waardoor het makkelijker werd hen aan te vallen en te bedreigen. Het naar buiten brengen en verkopen van persoonlijke gegevens is tegen </a:t>
            </a:r>
            <a:r>
              <a:rPr lang="nl-NL" sz="1600" b="1" i="1" dirty="0">
                <a:solidFill>
                  <a:srgbClr val="000000"/>
                </a:solidFill>
                <a:latin typeface="Amnesty Trade Gothic Cn"/>
                <a:ea typeface="+mn-lt"/>
                <a:cs typeface="+mn-lt"/>
              </a:rPr>
              <a:t>artikel 12 van de UVRM</a:t>
            </a:r>
            <a:r>
              <a:rPr lang="nl-NL" sz="1600" i="1" dirty="0">
                <a:solidFill>
                  <a:srgbClr val="000000"/>
                </a:solidFill>
                <a:latin typeface="Amnesty Trade Gothic Cn"/>
                <a:ea typeface="+mn-lt"/>
                <a:cs typeface="+mn-lt"/>
              </a:rPr>
              <a:t>. Daarin staat het recht op privacy en op bescherming van je goede naam. </a:t>
            </a:r>
            <a:endParaRPr lang="en-US" dirty="0">
              <a:latin typeface="Amnesty Trade Gothic Cn"/>
            </a:endParaRPr>
          </a:p>
        </p:txBody>
      </p:sp>
    </p:spTree>
    <p:extLst>
      <p:ext uri="{BB962C8B-B14F-4D97-AF65-F5344CB8AC3E}">
        <p14:creationId xmlns:p14="http://schemas.microsoft.com/office/powerpoint/2010/main" val="372213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BBF1-A787-74FD-FA50-DE784A3940C7}"/>
              </a:ext>
            </a:extLst>
          </p:cNvPr>
          <p:cNvSpPr>
            <a:spLocks noGrp="1"/>
          </p:cNvSpPr>
          <p:nvPr>
            <p:ph type="title"/>
          </p:nvPr>
        </p:nvSpPr>
        <p:spPr>
          <a:xfrm>
            <a:off x="838200" y="365125"/>
            <a:ext cx="453923" cy="424273"/>
          </a:xfrm>
        </p:spPr>
        <p:txBody>
          <a:bodyPr>
            <a:normAutofit fontScale="90000"/>
          </a:bodyPr>
          <a:lstStyle/>
          <a:p>
            <a:endParaRPr lang="en-US" sz="5400" dirty="0">
              <a:latin typeface="Calibri"/>
              <a:cs typeface="Calibri Light"/>
            </a:endParaRPr>
          </a:p>
        </p:txBody>
      </p:sp>
      <p:pic>
        <p:nvPicPr>
          <p:cNvPr id="12" name="Picture 11">
            <a:extLst>
              <a:ext uri="{FF2B5EF4-FFF2-40B4-BE49-F238E27FC236}">
                <a16:creationId xmlns:a16="http://schemas.microsoft.com/office/drawing/2014/main" id="{37940BFD-CBAF-B167-5240-0315AC74591D}"/>
              </a:ext>
            </a:extLst>
          </p:cNvPr>
          <p:cNvPicPr>
            <a:picLocks noChangeAspect="1"/>
          </p:cNvPicPr>
          <p:nvPr/>
        </p:nvPicPr>
        <p:blipFill>
          <a:blip r:embed="rId3"/>
          <a:stretch>
            <a:fillRect/>
          </a:stretch>
        </p:blipFill>
        <p:spPr>
          <a:xfrm>
            <a:off x="-3464" y="-866"/>
            <a:ext cx="12207585" cy="6851071"/>
          </a:xfrm>
          <a:prstGeom prst="rect">
            <a:avLst/>
          </a:prstGeom>
        </p:spPr>
      </p:pic>
      <p:pic>
        <p:nvPicPr>
          <p:cNvPr id="4" name="Online Media 3" title="In zijn eentje tegen Facebook | WRITE FOR RIGHTS 2023">
            <a:hlinkClick r:id="" action="ppaction://media"/>
            <a:extLst>
              <a:ext uri="{FF2B5EF4-FFF2-40B4-BE49-F238E27FC236}">
                <a16:creationId xmlns:a16="http://schemas.microsoft.com/office/drawing/2014/main" id="{CADB614E-0BFC-D647-B178-74BA4B7D438E}"/>
              </a:ext>
            </a:extLst>
          </p:cNvPr>
          <p:cNvPicPr>
            <a:picLocks noGrp="1" noRot="1" noChangeAspect="1"/>
          </p:cNvPicPr>
          <p:nvPr>
            <p:ph idx="1"/>
            <a:videoFile r:link="rId1"/>
          </p:nvPr>
        </p:nvPicPr>
        <p:blipFill>
          <a:blip r:embed="rId4"/>
          <a:stretch>
            <a:fillRect/>
          </a:stretch>
        </p:blipFill>
        <p:spPr>
          <a:xfrm>
            <a:off x="5785041" y="2279304"/>
            <a:ext cx="5488691" cy="3429000"/>
          </a:xfrm>
        </p:spPr>
      </p:pic>
      <p:sp>
        <p:nvSpPr>
          <p:cNvPr id="7" name="Rectangle 6">
            <a:extLst>
              <a:ext uri="{FF2B5EF4-FFF2-40B4-BE49-F238E27FC236}">
                <a16:creationId xmlns:a16="http://schemas.microsoft.com/office/drawing/2014/main" id="{AA744999-7F1B-E4DA-9672-A043B9D58DBF}"/>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err="1">
                <a:solidFill>
                  <a:schemeClr val="bg1"/>
                </a:solidFill>
                <a:latin typeface="Amnesty Trade Gothic Cn"/>
                <a:cs typeface="Calibri"/>
              </a:rPr>
              <a:t>Sawyeddollah</a:t>
            </a:r>
            <a:endParaRPr lang="en-US" sz="2800">
              <a:solidFill>
                <a:schemeClr val="bg1"/>
              </a:solidFill>
              <a:latin typeface="Amnesty Trade Gothic Cn"/>
              <a:cs typeface="Calibri"/>
            </a:endParaRPr>
          </a:p>
        </p:txBody>
      </p:sp>
      <p:sp>
        <p:nvSpPr>
          <p:cNvPr id="9" name="Rectangle 8">
            <a:extLst>
              <a:ext uri="{FF2B5EF4-FFF2-40B4-BE49-F238E27FC236}">
                <a16:creationId xmlns:a16="http://schemas.microsoft.com/office/drawing/2014/main" id="{5F8B00DA-B07C-F0C6-FB79-BF06E5F84DC7}"/>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Myanmar</a:t>
            </a:r>
            <a:endParaRPr lang="en-US">
              <a:solidFill>
                <a:schemeClr val="tx1"/>
              </a:solidFill>
              <a:latin typeface="Amnesty Trade Gothic Cn"/>
            </a:endParaRPr>
          </a:p>
        </p:txBody>
      </p:sp>
    </p:spTree>
    <p:extLst>
      <p:ext uri="{BB962C8B-B14F-4D97-AF65-F5344CB8AC3E}">
        <p14:creationId xmlns:p14="http://schemas.microsoft.com/office/powerpoint/2010/main" val="36040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2B389-A4C7-2BF4-AA3F-E83B279EE32D}"/>
              </a:ext>
            </a:extLst>
          </p:cNvPr>
          <p:cNvPicPr>
            <a:picLocks noChangeAspect="1"/>
          </p:cNvPicPr>
          <p:nvPr/>
        </p:nvPicPr>
        <p:blipFill>
          <a:blip r:embed="rId2"/>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ED9D9B3D-6C97-A71F-5C54-DE4965814D66}"/>
              </a:ext>
            </a:extLst>
          </p:cNvPr>
          <p:cNvSpPr>
            <a:spLocks noGrp="1"/>
          </p:cNvSpPr>
          <p:nvPr>
            <p:ph idx="1"/>
          </p:nvPr>
        </p:nvSpPr>
        <p:spPr>
          <a:xfrm>
            <a:off x="5343913" y="2201544"/>
            <a:ext cx="6887766" cy="6049558"/>
          </a:xfrm>
        </p:spPr>
        <p:txBody>
          <a:bodyPr vert="horz" lIns="91440" tIns="45720" rIns="91440" bIns="45720" rtlCol="0" anchor="t">
            <a:normAutofit/>
          </a:bodyPr>
          <a:lstStyle/>
          <a:p>
            <a:pPr>
              <a:buNone/>
            </a:pPr>
            <a:r>
              <a:rPr lang="nl-NL" sz="2000" dirty="0">
                <a:latin typeface="Calibri"/>
                <a:cs typeface="Segoe UI"/>
              </a:rPr>
              <a:t> </a:t>
            </a:r>
            <a:r>
              <a:rPr lang="nl-NL" sz="2400" dirty="0">
                <a:latin typeface="Calibri"/>
                <a:cs typeface="Segoe UI"/>
              </a:rPr>
              <a:t>   </a:t>
            </a:r>
            <a:r>
              <a:rPr lang="nl-NL" sz="2400" dirty="0">
                <a:latin typeface="Amnesty Trade Gothic Cn"/>
                <a:cs typeface="Segoe UI"/>
              </a:rPr>
              <a:t>Sinds 2021 zit </a:t>
            </a:r>
            <a:r>
              <a:rPr lang="nl-NL" sz="2400" err="1">
                <a:latin typeface="Amnesty Trade Gothic Cn"/>
                <a:cs typeface="Segoe UI"/>
              </a:rPr>
              <a:t>Thapelo</a:t>
            </a:r>
            <a:r>
              <a:rPr lang="nl-NL" sz="2400" dirty="0">
                <a:latin typeface="Amnesty Trade Gothic Cn"/>
                <a:cs typeface="Segoe UI"/>
              </a:rPr>
              <a:t> ondergedoken omdat zijn leven in gevaar is.  </a:t>
            </a:r>
            <a:r>
              <a:rPr lang="nl-NL" sz="2400" err="1">
                <a:latin typeface="Amnesty Trade Gothic Cn"/>
                <a:cs typeface="Segoe UI"/>
              </a:rPr>
              <a:t>Thapelo</a:t>
            </a:r>
            <a:r>
              <a:rPr lang="nl-NL" sz="2400" dirty="0">
                <a:latin typeface="Amnesty Trade Gothic Cn"/>
                <a:cs typeface="Segoe UI"/>
              </a:rPr>
              <a:t> werkt voor </a:t>
            </a:r>
            <a:r>
              <a:rPr lang="nl-NL" sz="2400" err="1">
                <a:latin typeface="Amnesty Trade Gothic Cn"/>
                <a:cs typeface="Segoe UI"/>
              </a:rPr>
              <a:t>Abahlali</a:t>
            </a:r>
            <a:r>
              <a:rPr lang="nl-NL" sz="2400" dirty="0">
                <a:latin typeface="Amnesty Trade Gothic Cn"/>
                <a:cs typeface="Segoe UI"/>
              </a:rPr>
              <a:t> </a:t>
            </a:r>
            <a:r>
              <a:rPr lang="nl-NL" sz="2400" err="1">
                <a:latin typeface="Amnesty Trade Gothic Cn"/>
                <a:cs typeface="Segoe UI"/>
              </a:rPr>
              <a:t>baseMjondolo</a:t>
            </a:r>
            <a:r>
              <a:rPr lang="nl-NL" sz="2400" dirty="0">
                <a:latin typeface="Amnesty Trade Gothic Cn"/>
                <a:cs typeface="Segoe UI"/>
              </a:rPr>
              <a:t> (</a:t>
            </a:r>
            <a:r>
              <a:rPr lang="nl-NL" sz="2400" err="1">
                <a:latin typeface="Amnesty Trade Gothic Cn"/>
                <a:cs typeface="Segoe UI"/>
              </a:rPr>
              <a:t>AbM</a:t>
            </a:r>
            <a:r>
              <a:rPr lang="nl-NL" sz="2400" dirty="0">
                <a:latin typeface="Amnesty Trade Gothic Cn"/>
                <a:cs typeface="Segoe UI"/>
              </a:rPr>
              <a:t>), een organisatie die zich inzet voor de rechten van arme Zuid-Afrikanen. </a:t>
            </a:r>
          </a:p>
          <a:p>
            <a:pPr>
              <a:buNone/>
            </a:pPr>
            <a:r>
              <a:rPr lang="nl-NL" sz="2400" dirty="0">
                <a:latin typeface="Amnesty Trade Gothic Cn"/>
                <a:cs typeface="Segoe UI"/>
              </a:rPr>
              <a:t>    </a:t>
            </a:r>
            <a:r>
              <a:rPr lang="nl-NL" sz="2400" err="1">
                <a:latin typeface="Amnesty Trade Gothic Cn"/>
                <a:cs typeface="Segoe UI"/>
              </a:rPr>
              <a:t>AbM</a:t>
            </a:r>
            <a:r>
              <a:rPr lang="nl-NL" sz="2400" dirty="0">
                <a:latin typeface="Amnesty Trade Gothic Cn"/>
                <a:cs typeface="Segoe UI"/>
              </a:rPr>
              <a:t>-leden willen dat de mensen een beter leven krijgen. Ze spraken hun ontevredenheid uit over de gemeente. Daar was niet iedereen het mee eens. </a:t>
            </a:r>
            <a:r>
              <a:rPr lang="nl-NL" sz="2400" err="1">
                <a:latin typeface="Amnesty Trade Gothic Cn"/>
                <a:cs typeface="Segoe UI"/>
              </a:rPr>
              <a:t>AbM</a:t>
            </a:r>
            <a:r>
              <a:rPr lang="nl-NL" sz="2400" dirty="0">
                <a:latin typeface="Amnesty Trade Gothic Cn"/>
                <a:cs typeface="Segoe UI"/>
              </a:rPr>
              <a:t>-leden zijn hiervoor bedreigd en enkelen zelfs vermoord.  </a:t>
            </a:r>
            <a:endParaRPr lang="en-US" sz="2400" dirty="0">
              <a:latin typeface="Amnesty Trade Gothic Cn"/>
              <a:cs typeface="Segoe UI"/>
            </a:endParaRPr>
          </a:p>
          <a:p>
            <a:pPr>
              <a:buNone/>
            </a:pPr>
            <a:endParaRPr lang="en-US" sz="800">
              <a:latin typeface="Segoe UI"/>
              <a:cs typeface="Segoe UI"/>
            </a:endParaRPr>
          </a:p>
          <a:p>
            <a:pPr>
              <a:buNone/>
            </a:pPr>
            <a:endParaRPr lang="nl-NL" sz="1000">
              <a:latin typeface="Segoe UI"/>
              <a:cs typeface="Segoe UI"/>
            </a:endParaRPr>
          </a:p>
          <a:p>
            <a:pPr>
              <a:buNone/>
            </a:pPr>
            <a:endParaRPr lang="en-US" sz="800">
              <a:latin typeface="Segoe UI"/>
              <a:cs typeface="Segoe UI"/>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AA8FDBC2-1240-E6FB-0E5B-376921649D69}"/>
              </a:ext>
            </a:extLst>
          </p:cNvPr>
          <p:cNvSpPr/>
          <p:nvPr/>
        </p:nvSpPr>
        <p:spPr>
          <a:xfrm>
            <a:off x="122903" y="4997511"/>
            <a:ext cx="5090226" cy="1668155"/>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err="1">
                <a:solidFill>
                  <a:srgbClr val="000000"/>
                </a:solidFill>
                <a:latin typeface="Amnesty Trade Gothic Cn"/>
                <a:ea typeface="+mn-lt"/>
                <a:cs typeface="+mn-lt"/>
              </a:rPr>
              <a:t>Thapelo</a:t>
            </a:r>
            <a:r>
              <a:rPr lang="nl-NL" sz="1600" i="1" dirty="0">
                <a:solidFill>
                  <a:srgbClr val="000000"/>
                </a:solidFill>
                <a:latin typeface="Amnesty Trade Gothic Cn"/>
                <a:ea typeface="+mn-lt"/>
                <a:cs typeface="+mn-lt"/>
              </a:rPr>
              <a:t> </a:t>
            </a:r>
            <a:r>
              <a:rPr lang="nl-NL" sz="1600" i="1" err="1">
                <a:solidFill>
                  <a:srgbClr val="000000"/>
                </a:solidFill>
                <a:latin typeface="Amnesty Trade Gothic Cn"/>
                <a:ea typeface="+mn-lt"/>
                <a:cs typeface="+mn-lt"/>
              </a:rPr>
              <a:t>Mohapi</a:t>
            </a:r>
            <a:r>
              <a:rPr lang="nl-NL" sz="1600" i="1" dirty="0">
                <a:solidFill>
                  <a:srgbClr val="000000"/>
                </a:solidFill>
                <a:latin typeface="Amnesty Trade Gothic Cn"/>
                <a:ea typeface="+mn-lt"/>
                <a:cs typeface="+mn-lt"/>
              </a:rPr>
              <a:t> en de andere </a:t>
            </a:r>
            <a:r>
              <a:rPr lang="nl-NL" sz="1600" i="1" err="1">
                <a:solidFill>
                  <a:srgbClr val="000000"/>
                </a:solidFill>
                <a:latin typeface="Amnesty Trade Gothic Cn"/>
                <a:ea typeface="+mn-lt"/>
                <a:cs typeface="+mn-lt"/>
              </a:rPr>
              <a:t>AbM</a:t>
            </a:r>
            <a:r>
              <a:rPr lang="nl-NL" sz="1600" i="1" dirty="0">
                <a:solidFill>
                  <a:srgbClr val="000000"/>
                </a:solidFill>
                <a:latin typeface="Amnesty Trade Gothic Cn"/>
                <a:ea typeface="+mn-lt"/>
                <a:cs typeface="+mn-lt"/>
              </a:rPr>
              <a:t>-leden komen op voor het recht op voldoende inkomen en op basisbehoeftes zoals schoon drinkwater, genoeg voedsel, gezondheidszorg, huisvesting en onderwijs. Dit staat in </a:t>
            </a:r>
            <a:r>
              <a:rPr lang="nl-NL" sz="1600" b="1" i="1" dirty="0">
                <a:solidFill>
                  <a:srgbClr val="000000"/>
                </a:solidFill>
                <a:latin typeface="Amnesty Trade Gothic Cn"/>
                <a:ea typeface="+mn-lt"/>
                <a:cs typeface="+mn-lt"/>
              </a:rPr>
              <a:t>artikel 22 en 25 van de UVRM</a:t>
            </a:r>
            <a:r>
              <a:rPr lang="nl-NL" sz="1600" i="1" dirty="0">
                <a:solidFill>
                  <a:srgbClr val="000000"/>
                </a:solidFill>
                <a:latin typeface="Amnesty Trade Gothic Cn"/>
                <a:ea typeface="+mn-lt"/>
                <a:cs typeface="+mn-lt"/>
              </a:rPr>
              <a:t>. Ook staat daarin dat de regering voor je moet zorgen als niet aan deze basisbehoeftes wordt voldaan. </a:t>
            </a:r>
            <a:endParaRPr lang="en-US" sz="1600" dirty="0">
              <a:solidFill>
                <a:srgbClr val="000000"/>
              </a:solidFill>
              <a:latin typeface="Amnesty Trade Gothic Cn"/>
              <a:ea typeface="+mn-lt"/>
              <a:cs typeface="+mn-lt"/>
            </a:endParaRPr>
          </a:p>
        </p:txBody>
      </p:sp>
      <p:sp>
        <p:nvSpPr>
          <p:cNvPr id="8" name="Rectangle 7">
            <a:extLst>
              <a:ext uri="{FF2B5EF4-FFF2-40B4-BE49-F238E27FC236}">
                <a16:creationId xmlns:a16="http://schemas.microsoft.com/office/drawing/2014/main" id="{3791B499-19B5-F3FD-58A7-C5F44374E678}"/>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Thapelo Mohapi</a:t>
            </a:r>
          </a:p>
        </p:txBody>
      </p:sp>
      <p:sp>
        <p:nvSpPr>
          <p:cNvPr id="10" name="Rectangle 9">
            <a:extLst>
              <a:ext uri="{FF2B5EF4-FFF2-40B4-BE49-F238E27FC236}">
                <a16:creationId xmlns:a16="http://schemas.microsoft.com/office/drawing/2014/main" id="{EB3B77DD-0872-7290-D652-78C4804671DB}"/>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Zuid-Afrika</a:t>
            </a:r>
            <a:endParaRPr lang="en-US">
              <a:solidFill>
                <a:schemeClr val="tx1"/>
              </a:solidFill>
              <a:latin typeface="Amnesty Trade Gothic Cn"/>
            </a:endParaRPr>
          </a:p>
        </p:txBody>
      </p:sp>
    </p:spTree>
    <p:extLst>
      <p:ext uri="{BB962C8B-B14F-4D97-AF65-F5344CB8AC3E}">
        <p14:creationId xmlns:p14="http://schemas.microsoft.com/office/powerpoint/2010/main" val="567529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2B389-A4C7-2BF4-AA3F-E83B279EE32D}"/>
              </a:ext>
            </a:extLst>
          </p:cNvPr>
          <p:cNvPicPr>
            <a:picLocks noChangeAspect="1"/>
          </p:cNvPicPr>
          <p:nvPr/>
        </p:nvPicPr>
        <p:blipFill>
          <a:blip r:embed="rId3"/>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ED9D9B3D-6C97-A71F-5C54-DE4965814D66}"/>
              </a:ext>
            </a:extLst>
          </p:cNvPr>
          <p:cNvSpPr>
            <a:spLocks noGrp="1"/>
          </p:cNvSpPr>
          <p:nvPr>
            <p:ph idx="1"/>
          </p:nvPr>
        </p:nvSpPr>
        <p:spPr>
          <a:xfrm>
            <a:off x="5343913" y="2201544"/>
            <a:ext cx="6887766" cy="6049558"/>
          </a:xfrm>
        </p:spPr>
        <p:txBody>
          <a:bodyPr vert="horz" lIns="91440" tIns="45720" rIns="91440" bIns="45720" rtlCol="0" anchor="t">
            <a:normAutofit/>
          </a:bodyPr>
          <a:lstStyle/>
          <a:p>
            <a:pPr>
              <a:buNone/>
            </a:pPr>
            <a:r>
              <a:rPr lang="nl-NL" sz="2000" dirty="0">
                <a:latin typeface="Calibri"/>
                <a:cs typeface="Segoe UI"/>
              </a:rPr>
              <a:t> </a:t>
            </a:r>
            <a:r>
              <a:rPr lang="nl-NL" sz="2400" dirty="0">
                <a:latin typeface="Calibri"/>
                <a:cs typeface="Segoe UI"/>
              </a:rPr>
              <a:t>  </a:t>
            </a:r>
            <a:endParaRPr lang="nl-NL" sz="2400" dirty="0">
              <a:latin typeface="Amnesty Trade Gothic Cn"/>
              <a:cs typeface="Segoe UI"/>
            </a:endParaRPr>
          </a:p>
          <a:p>
            <a:pPr>
              <a:buNone/>
            </a:pPr>
            <a:endParaRPr lang="en-US" sz="800">
              <a:latin typeface="Segoe UI"/>
              <a:cs typeface="Segoe UI"/>
            </a:endParaRPr>
          </a:p>
          <a:p>
            <a:pPr>
              <a:buNone/>
            </a:pPr>
            <a:endParaRPr lang="nl-NL" sz="1000">
              <a:latin typeface="Segoe UI"/>
              <a:cs typeface="Segoe UI"/>
            </a:endParaRPr>
          </a:p>
          <a:p>
            <a:pPr>
              <a:buNone/>
            </a:pPr>
            <a:endParaRPr lang="en-US" sz="800">
              <a:latin typeface="Segoe UI"/>
              <a:cs typeface="Segoe UI"/>
            </a:endParaRPr>
          </a:p>
          <a:p>
            <a:pPr marL="0" indent="0">
              <a:buNone/>
            </a:pPr>
            <a:endParaRPr lang="en-US">
              <a:cs typeface="Calibri" panose="020F0502020204030204"/>
            </a:endParaRPr>
          </a:p>
        </p:txBody>
      </p:sp>
      <p:sp>
        <p:nvSpPr>
          <p:cNvPr id="8" name="Rectangle 7">
            <a:extLst>
              <a:ext uri="{FF2B5EF4-FFF2-40B4-BE49-F238E27FC236}">
                <a16:creationId xmlns:a16="http://schemas.microsoft.com/office/drawing/2014/main" id="{3791B499-19B5-F3FD-58A7-C5F44374E678}"/>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Thapelo Mohapi</a:t>
            </a:r>
          </a:p>
        </p:txBody>
      </p:sp>
      <p:sp>
        <p:nvSpPr>
          <p:cNvPr id="10" name="Rectangle 9">
            <a:extLst>
              <a:ext uri="{FF2B5EF4-FFF2-40B4-BE49-F238E27FC236}">
                <a16:creationId xmlns:a16="http://schemas.microsoft.com/office/drawing/2014/main" id="{EB3B77DD-0872-7290-D652-78C4804671DB}"/>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Zuid-Afrika</a:t>
            </a:r>
            <a:endParaRPr lang="en-US">
              <a:solidFill>
                <a:schemeClr val="tx1"/>
              </a:solidFill>
              <a:latin typeface="Amnesty Trade Gothic Cn"/>
            </a:endParaRPr>
          </a:p>
        </p:txBody>
      </p:sp>
      <p:pic>
        <p:nvPicPr>
          <p:cNvPr id="2" name="Online Media 1" title="Thapelo's gevaarlijke strijd voor gelijkheid | WRITE FOR RIGHTS 2023">
            <a:hlinkClick r:id="" action="ppaction://media"/>
            <a:extLst>
              <a:ext uri="{FF2B5EF4-FFF2-40B4-BE49-F238E27FC236}">
                <a16:creationId xmlns:a16="http://schemas.microsoft.com/office/drawing/2014/main" id="{0C4D0DED-8D05-9402-40D3-3EB3A237F47E}"/>
              </a:ext>
            </a:extLst>
          </p:cNvPr>
          <p:cNvPicPr>
            <a:picLocks noRot="1" noChangeAspect="1"/>
          </p:cNvPicPr>
          <p:nvPr>
            <a:videoFile r:link="rId1"/>
          </p:nvPr>
        </p:nvPicPr>
        <p:blipFill>
          <a:blip r:embed="rId4"/>
          <a:stretch>
            <a:fillRect/>
          </a:stretch>
        </p:blipFill>
        <p:spPr>
          <a:xfrm>
            <a:off x="5733214" y="2278552"/>
            <a:ext cx="5488226" cy="3171754"/>
          </a:xfrm>
          <a:prstGeom prst="rect">
            <a:avLst/>
          </a:prstGeom>
        </p:spPr>
      </p:pic>
    </p:spTree>
    <p:extLst>
      <p:ext uri="{BB962C8B-B14F-4D97-AF65-F5344CB8AC3E}">
        <p14:creationId xmlns:p14="http://schemas.microsoft.com/office/powerpoint/2010/main" val="144118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05CD5-CA19-2918-958F-1BB129D113B5}"/>
              </a:ext>
            </a:extLst>
          </p:cNvPr>
          <p:cNvPicPr>
            <a:picLocks noChangeAspect="1"/>
          </p:cNvPicPr>
          <p:nvPr/>
        </p:nvPicPr>
        <p:blipFill>
          <a:blip r:embed="rId2"/>
          <a:stretch>
            <a:fillRect/>
          </a:stretch>
        </p:blipFill>
        <p:spPr>
          <a:xfrm>
            <a:off x="-3277" y="2765"/>
            <a:ext cx="12083845" cy="6836082"/>
          </a:xfrm>
          <a:prstGeom prst="rect">
            <a:avLst/>
          </a:prstGeom>
        </p:spPr>
      </p:pic>
      <p:sp>
        <p:nvSpPr>
          <p:cNvPr id="3" name="Content Placeholder 2">
            <a:extLst>
              <a:ext uri="{FF2B5EF4-FFF2-40B4-BE49-F238E27FC236}">
                <a16:creationId xmlns:a16="http://schemas.microsoft.com/office/drawing/2014/main" id="{60460CC8-6451-7A57-036B-CD953C348332}"/>
              </a:ext>
            </a:extLst>
          </p:cNvPr>
          <p:cNvSpPr>
            <a:spLocks noGrp="1"/>
          </p:cNvSpPr>
          <p:nvPr>
            <p:ph idx="1"/>
          </p:nvPr>
        </p:nvSpPr>
        <p:spPr>
          <a:xfrm>
            <a:off x="100781" y="5103044"/>
            <a:ext cx="8221407" cy="1614693"/>
          </a:xfrm>
        </p:spPr>
        <p:txBody>
          <a:bodyPr vert="horz" lIns="91440" tIns="45720" rIns="91440" bIns="45720" rtlCol="0" anchor="t">
            <a:normAutofit/>
          </a:bodyPr>
          <a:lstStyle/>
          <a:p>
            <a:pPr marL="0" indent="0">
              <a:buNone/>
            </a:pPr>
            <a:r>
              <a:rPr lang="en-US" sz="5400" b="1" dirty="0">
                <a:latin typeface="Amnesty Trade Gothic Cn"/>
              </a:rPr>
              <a:t>De Power van Post!</a:t>
            </a:r>
          </a:p>
          <a:p>
            <a:pPr marL="0" indent="0">
              <a:buNone/>
            </a:pPr>
            <a:r>
              <a:rPr lang="en-US" dirty="0">
                <a:latin typeface="Amnesty Trade Gothic Cn"/>
              </a:rPr>
              <a:t>Het </a:t>
            </a:r>
            <a:r>
              <a:rPr lang="en-US" dirty="0" err="1">
                <a:latin typeface="Amnesty Trade Gothic Cn"/>
              </a:rPr>
              <a:t>succesverhaal</a:t>
            </a:r>
            <a:r>
              <a:rPr lang="en-US" dirty="0">
                <a:latin typeface="Amnesty Trade Gothic Cn"/>
              </a:rPr>
              <a:t> van </a:t>
            </a:r>
            <a:r>
              <a:rPr lang="en-US" dirty="0" err="1">
                <a:latin typeface="Amnesty Trade Gothic Cn"/>
              </a:rPr>
              <a:t>Cecilllia</a:t>
            </a:r>
            <a:r>
              <a:rPr lang="en-US" dirty="0">
                <a:latin typeface="Amnesty Trade Gothic Cn"/>
                <a:ea typeface="+mn-lt"/>
                <a:cs typeface="+mn-lt"/>
              </a:rPr>
              <a:t> </a:t>
            </a:r>
            <a:r>
              <a:rPr lang="en-US" dirty="0" err="1">
                <a:latin typeface="Amnesty Trade Gothic Cn"/>
                <a:ea typeface="+mn-lt"/>
                <a:cs typeface="+mn-lt"/>
              </a:rPr>
              <a:t>en</a:t>
            </a:r>
            <a:r>
              <a:rPr lang="en-US" dirty="0">
                <a:latin typeface="Amnesty Trade Gothic Cn"/>
                <a:ea typeface="+mn-lt"/>
                <a:cs typeface="+mn-lt"/>
              </a:rPr>
              <a:t> Joanah </a:t>
            </a:r>
            <a:endParaRPr lang="en-US" sz="1000" dirty="0">
              <a:latin typeface="Amnesty Trade Gothic Cn"/>
              <a:ea typeface="Calibri"/>
              <a:cs typeface="Calibri"/>
            </a:endParaRPr>
          </a:p>
        </p:txBody>
      </p:sp>
    </p:spTree>
    <p:extLst>
      <p:ext uri="{BB962C8B-B14F-4D97-AF65-F5344CB8AC3E}">
        <p14:creationId xmlns:p14="http://schemas.microsoft.com/office/powerpoint/2010/main" val="654459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3C0FB-004D-0E9D-BB9A-BF34A2EDEEE2}"/>
              </a:ext>
            </a:extLst>
          </p:cNvPr>
          <p:cNvPicPr>
            <a:picLocks noChangeAspect="1"/>
          </p:cNvPicPr>
          <p:nvPr/>
        </p:nvPicPr>
        <p:blipFill>
          <a:blip r:embed="rId2"/>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34FFFABE-1DD8-0209-392E-07E0B85E7427}"/>
              </a:ext>
            </a:extLst>
          </p:cNvPr>
          <p:cNvSpPr>
            <a:spLocks noGrp="1"/>
          </p:cNvSpPr>
          <p:nvPr>
            <p:ph idx="1"/>
          </p:nvPr>
        </p:nvSpPr>
        <p:spPr>
          <a:xfrm>
            <a:off x="5363505" y="2332516"/>
            <a:ext cx="6676336" cy="5760628"/>
          </a:xfrm>
        </p:spPr>
        <p:txBody>
          <a:bodyPr vert="horz" lIns="91440" tIns="45720" rIns="91440" bIns="45720" rtlCol="0" anchor="t">
            <a:normAutofit/>
          </a:bodyPr>
          <a:lstStyle/>
          <a:p>
            <a:pPr>
              <a:buNone/>
            </a:pPr>
            <a:r>
              <a:rPr lang="nl-NL" sz="2000" dirty="0">
                <a:latin typeface="Calibri"/>
                <a:cs typeface="Segoe UI"/>
              </a:rPr>
              <a:t>    </a:t>
            </a:r>
            <a:r>
              <a:rPr lang="nl-NL" sz="2000" dirty="0">
                <a:latin typeface="Amnesty Trade Gothic Cn"/>
                <a:cs typeface="Segoe UI"/>
              </a:rPr>
              <a:t>Ahmed moet zijn gezin al 6 jaar missen omdat hij al die tijd in de gevangenis zit opgesloten. Ahmed zit in de gevangenis omdat hij kritische berichten schreef over de mensen die het land besturen. Hij was bezorgd over mensen die zomaar werden opgepakt, gemarteld en gevangengezet. De overheid werd boos en nu zit Ahmed zelf vast.  </a:t>
            </a:r>
            <a:endParaRPr lang="en-US" sz="2000">
              <a:latin typeface="Amnesty Trade Gothic Cn"/>
              <a:cs typeface="Segoe UI"/>
            </a:endParaRPr>
          </a:p>
          <a:p>
            <a:pPr>
              <a:buNone/>
            </a:pPr>
            <a:r>
              <a:rPr lang="nl-NL" sz="2000" dirty="0">
                <a:latin typeface="Amnesty Trade Gothic Cn"/>
                <a:cs typeface="Segoe UI"/>
              </a:rPr>
              <a:t>   In maart 2017 werd hij gearresteerd. Een jaar lang wist niemand waar hij was. In mei 2018 kreeg hij van de rechter 10 jaar celstraf omdat hij zijn land zou hebben beledigd. </a:t>
            </a:r>
          </a:p>
          <a:p>
            <a:pPr>
              <a:buNone/>
            </a:pPr>
            <a:endParaRPr lang="en-US" sz="1100">
              <a:cs typeface="Calibri" panose="020F0502020204030204"/>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F8B5EA1E-0227-DCDE-04A3-C8F3EBE37143}"/>
              </a:ext>
            </a:extLst>
          </p:cNvPr>
          <p:cNvSpPr/>
          <p:nvPr/>
        </p:nvSpPr>
        <p:spPr>
          <a:xfrm>
            <a:off x="202004" y="5498795"/>
            <a:ext cx="5167849" cy="1214616"/>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Ahmed sprak zich uit tegen de regering en voorzag zijn landgenoten van informatie over mensen die zomaar werden opgepakt. Dit is in de strijd met </a:t>
            </a:r>
            <a:r>
              <a:rPr lang="nl-NL" sz="1600" b="1" i="1" dirty="0">
                <a:solidFill>
                  <a:srgbClr val="000000"/>
                </a:solidFill>
                <a:latin typeface="Amnesty Trade Gothic Cn"/>
                <a:ea typeface="+mn-lt"/>
                <a:cs typeface="+mn-lt"/>
              </a:rPr>
              <a:t>artikel 19 van het UVRM</a:t>
            </a:r>
            <a:r>
              <a:rPr lang="nl-NL" sz="1600" i="1" dirty="0">
                <a:solidFill>
                  <a:srgbClr val="000000"/>
                </a:solidFill>
                <a:latin typeface="Amnesty Trade Gothic Cn"/>
                <a:ea typeface="+mn-lt"/>
                <a:cs typeface="+mn-lt"/>
              </a:rPr>
              <a:t>, het recht op vrije meningsuiting en het recht op informatie.</a:t>
            </a:r>
            <a:r>
              <a:rPr lang="nl-NL" sz="1000" i="1" dirty="0">
                <a:solidFill>
                  <a:srgbClr val="000000"/>
                </a:solidFill>
                <a:latin typeface="Amnesty Trade Gothic Cn"/>
                <a:ea typeface="+mn-lt"/>
                <a:cs typeface="+mn-lt"/>
              </a:rPr>
              <a:t> </a:t>
            </a:r>
            <a:endParaRPr lang="en-US" sz="1000" dirty="0">
              <a:solidFill>
                <a:srgbClr val="000000"/>
              </a:solidFill>
              <a:latin typeface="Amnesty Trade Gothic Cn"/>
              <a:ea typeface="+mn-lt"/>
              <a:cs typeface="+mn-lt"/>
            </a:endParaRPr>
          </a:p>
        </p:txBody>
      </p:sp>
      <p:sp>
        <p:nvSpPr>
          <p:cNvPr id="7" name="Rectangle 6">
            <a:extLst>
              <a:ext uri="{FF2B5EF4-FFF2-40B4-BE49-F238E27FC236}">
                <a16:creationId xmlns:a16="http://schemas.microsoft.com/office/drawing/2014/main" id="{8D74CF82-96E7-9954-BDB3-946C2C51AC76}"/>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Ahmed Mansoor</a:t>
            </a:r>
          </a:p>
        </p:txBody>
      </p:sp>
      <p:sp>
        <p:nvSpPr>
          <p:cNvPr id="9" name="Rectangle 8">
            <a:extLst>
              <a:ext uri="{FF2B5EF4-FFF2-40B4-BE49-F238E27FC236}">
                <a16:creationId xmlns:a16="http://schemas.microsoft.com/office/drawing/2014/main" id="{5A6A9155-330E-EA6D-5EA7-088FA354A645}"/>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Verenigde </a:t>
            </a:r>
            <a:r>
              <a:rPr lang="en-US" err="1">
                <a:solidFill>
                  <a:schemeClr val="tx1"/>
                </a:solidFill>
                <a:latin typeface="Amnesty Trade Gothic Cn"/>
                <a:cs typeface="Calibri"/>
              </a:rPr>
              <a:t>Emiraten</a:t>
            </a:r>
            <a:endParaRPr lang="en-US">
              <a:solidFill>
                <a:schemeClr val="tx1"/>
              </a:solidFill>
              <a:latin typeface="Amnesty Trade Gothic Cn"/>
              <a:cs typeface="Calibri"/>
            </a:endParaRPr>
          </a:p>
        </p:txBody>
      </p:sp>
    </p:spTree>
    <p:extLst>
      <p:ext uri="{BB962C8B-B14F-4D97-AF65-F5344CB8AC3E}">
        <p14:creationId xmlns:p14="http://schemas.microsoft.com/office/powerpoint/2010/main" val="1594038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3C0FB-004D-0E9D-BB9A-BF34A2EDEEE2}"/>
              </a:ext>
            </a:extLst>
          </p:cNvPr>
          <p:cNvPicPr>
            <a:picLocks noChangeAspect="1"/>
          </p:cNvPicPr>
          <p:nvPr/>
        </p:nvPicPr>
        <p:blipFill>
          <a:blip r:embed="rId3"/>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34FFFABE-1DD8-0209-392E-07E0B85E7427}"/>
              </a:ext>
            </a:extLst>
          </p:cNvPr>
          <p:cNvSpPr>
            <a:spLocks noGrp="1"/>
          </p:cNvSpPr>
          <p:nvPr>
            <p:ph idx="1"/>
          </p:nvPr>
        </p:nvSpPr>
        <p:spPr>
          <a:xfrm>
            <a:off x="5363505" y="2332516"/>
            <a:ext cx="6676336" cy="5760628"/>
          </a:xfrm>
        </p:spPr>
        <p:txBody>
          <a:bodyPr vert="horz" lIns="91440" tIns="45720" rIns="91440" bIns="45720" rtlCol="0" anchor="t">
            <a:normAutofit/>
          </a:bodyPr>
          <a:lstStyle/>
          <a:p>
            <a:pPr>
              <a:buNone/>
            </a:pPr>
            <a:r>
              <a:rPr lang="nl-NL" sz="2000" dirty="0">
                <a:latin typeface="Calibri"/>
                <a:cs typeface="Segoe UI"/>
              </a:rPr>
              <a:t>    </a:t>
            </a:r>
            <a:endParaRPr lang="nl-NL" sz="2000">
              <a:latin typeface="Amnesty Trade Gothic Cn"/>
              <a:cs typeface="Segoe UI"/>
            </a:endParaRPr>
          </a:p>
          <a:p>
            <a:pPr marL="0" indent="0">
              <a:buNone/>
            </a:pPr>
            <a:endParaRPr lang="en-US">
              <a:cs typeface="Calibri" panose="020F0502020204030204"/>
            </a:endParaRPr>
          </a:p>
        </p:txBody>
      </p:sp>
      <p:sp>
        <p:nvSpPr>
          <p:cNvPr id="7" name="Rectangle 6">
            <a:extLst>
              <a:ext uri="{FF2B5EF4-FFF2-40B4-BE49-F238E27FC236}">
                <a16:creationId xmlns:a16="http://schemas.microsoft.com/office/drawing/2014/main" id="{8D74CF82-96E7-9954-BDB3-946C2C51AC76}"/>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Ahmed Mansoor</a:t>
            </a:r>
          </a:p>
        </p:txBody>
      </p:sp>
      <p:sp>
        <p:nvSpPr>
          <p:cNvPr id="9" name="Rectangle 8">
            <a:extLst>
              <a:ext uri="{FF2B5EF4-FFF2-40B4-BE49-F238E27FC236}">
                <a16:creationId xmlns:a16="http://schemas.microsoft.com/office/drawing/2014/main" id="{5A6A9155-330E-EA6D-5EA7-088FA354A645}"/>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Verenigde </a:t>
            </a:r>
            <a:r>
              <a:rPr lang="en-US" err="1">
                <a:solidFill>
                  <a:schemeClr val="tx1"/>
                </a:solidFill>
                <a:latin typeface="Amnesty Trade Gothic Cn"/>
                <a:cs typeface="Calibri"/>
              </a:rPr>
              <a:t>Emiraten</a:t>
            </a:r>
            <a:endParaRPr lang="en-US">
              <a:solidFill>
                <a:schemeClr val="tx1"/>
              </a:solidFill>
              <a:latin typeface="Amnesty Trade Gothic Cn"/>
              <a:cs typeface="Calibri"/>
            </a:endParaRPr>
          </a:p>
        </p:txBody>
      </p:sp>
      <p:pic>
        <p:nvPicPr>
          <p:cNvPr id="6" name="Online Media 5" title="Eenzame opsluiting zonder bed?! | WRITE FOR RIGHTS 2023">
            <a:hlinkClick r:id="" action="ppaction://media"/>
            <a:extLst>
              <a:ext uri="{FF2B5EF4-FFF2-40B4-BE49-F238E27FC236}">
                <a16:creationId xmlns:a16="http://schemas.microsoft.com/office/drawing/2014/main" id="{080B48A7-6472-0271-F49F-3391205AEDE6}"/>
              </a:ext>
            </a:extLst>
          </p:cNvPr>
          <p:cNvPicPr>
            <a:picLocks noRot="1" noChangeAspect="1"/>
          </p:cNvPicPr>
          <p:nvPr>
            <a:videoFile r:link="rId1"/>
          </p:nvPr>
        </p:nvPicPr>
        <p:blipFill>
          <a:blip r:embed="rId4"/>
          <a:stretch>
            <a:fillRect/>
          </a:stretch>
        </p:blipFill>
        <p:spPr>
          <a:xfrm>
            <a:off x="5733214" y="2290011"/>
            <a:ext cx="5625731" cy="3257693"/>
          </a:xfrm>
          <a:prstGeom prst="rect">
            <a:avLst/>
          </a:prstGeom>
        </p:spPr>
      </p:pic>
    </p:spTree>
    <p:extLst>
      <p:ext uri="{BB962C8B-B14F-4D97-AF65-F5344CB8AC3E}">
        <p14:creationId xmlns:p14="http://schemas.microsoft.com/office/powerpoint/2010/main" val="2528295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64BEA-FE2B-036F-80C8-61F647CA4654}"/>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6BEA2D18-A8CB-BB40-6221-13E8108DC8C2}"/>
              </a:ext>
            </a:extLst>
          </p:cNvPr>
          <p:cNvSpPr>
            <a:spLocks noGrp="1"/>
          </p:cNvSpPr>
          <p:nvPr>
            <p:ph type="title"/>
          </p:nvPr>
        </p:nvSpPr>
        <p:spPr>
          <a:xfrm>
            <a:off x="1719" y="4960042"/>
            <a:ext cx="10515600" cy="1325563"/>
          </a:xfrm>
        </p:spPr>
        <p:txBody>
          <a:bodyPr/>
          <a:lstStyle/>
          <a:p>
            <a:r>
              <a:rPr lang="en-US" sz="5400" b="1" dirty="0">
                <a:latin typeface="Amnesty Trade Gothic Cn"/>
                <a:cs typeface="Calibri Light"/>
              </a:rPr>
              <a:t>Pen? Papier? </a:t>
            </a:r>
            <a:r>
              <a:rPr lang="en-US" sz="5400" b="1" dirty="0" err="1">
                <a:latin typeface="Amnesty Trade Gothic Cn"/>
                <a:cs typeface="Calibri Light"/>
              </a:rPr>
              <a:t>Schrijf</a:t>
            </a:r>
            <a:r>
              <a:rPr lang="en-US" sz="5400" b="1" dirty="0">
                <a:latin typeface="Amnesty Trade Gothic Cn"/>
                <a:cs typeface="Calibri Light"/>
              </a:rPr>
              <a:t>!</a:t>
            </a:r>
            <a:endParaRPr lang="en-US" sz="5400" b="1" dirty="0">
              <a:latin typeface="Amnesty Trade Gothic Cn"/>
            </a:endParaRPr>
          </a:p>
        </p:txBody>
      </p:sp>
      <p:sp>
        <p:nvSpPr>
          <p:cNvPr id="3" name="Content Placeholder 2">
            <a:extLst>
              <a:ext uri="{FF2B5EF4-FFF2-40B4-BE49-F238E27FC236}">
                <a16:creationId xmlns:a16="http://schemas.microsoft.com/office/drawing/2014/main" id="{EF3CCA20-CC12-5A1B-6790-557F9B4AAC00}"/>
              </a:ext>
            </a:extLst>
          </p:cNvPr>
          <p:cNvSpPr>
            <a:spLocks noGrp="1"/>
          </p:cNvSpPr>
          <p:nvPr>
            <p:ph idx="1"/>
          </p:nvPr>
        </p:nvSpPr>
        <p:spPr>
          <a:xfrm>
            <a:off x="81929" y="6076783"/>
            <a:ext cx="2964352" cy="673113"/>
          </a:xfrm>
        </p:spPr>
        <p:txBody>
          <a:bodyPr vert="horz" lIns="91440" tIns="45720" rIns="91440" bIns="45720" rtlCol="0" anchor="t">
            <a:normAutofit/>
          </a:bodyPr>
          <a:lstStyle/>
          <a:p>
            <a:pPr marL="0" indent="0">
              <a:buNone/>
            </a:pPr>
            <a:r>
              <a:rPr lang="en-US" dirty="0">
                <a:latin typeface="Amnesty Trade Gothic Cn"/>
                <a:cs typeface="Calibri" panose="020F0502020204030204"/>
              </a:rPr>
              <a:t>Start met </a:t>
            </a:r>
            <a:r>
              <a:rPr lang="en-US" err="1">
                <a:latin typeface="Amnesty Trade Gothic Cn"/>
                <a:cs typeface="Calibri" panose="020F0502020204030204"/>
              </a:rPr>
              <a:t>schrijven</a:t>
            </a:r>
            <a:endParaRPr lang="en-US">
              <a:latin typeface="Amnesty Trade Gothic Cn"/>
              <a:cs typeface="Calibri" panose="020F0502020204030204"/>
            </a:endParaRPr>
          </a:p>
        </p:txBody>
      </p:sp>
    </p:spTree>
    <p:extLst>
      <p:ext uri="{BB962C8B-B14F-4D97-AF65-F5344CB8AC3E}">
        <p14:creationId xmlns:p14="http://schemas.microsoft.com/office/powerpoint/2010/main" val="8620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8CCAA0-1CAB-3315-E060-57D35E352DFB}"/>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119641DA-0EC8-0FFA-CA60-E9A31368FAF0}"/>
              </a:ext>
            </a:extLst>
          </p:cNvPr>
          <p:cNvSpPr>
            <a:spLocks noGrp="1"/>
          </p:cNvSpPr>
          <p:nvPr>
            <p:ph type="title"/>
          </p:nvPr>
        </p:nvSpPr>
        <p:spPr/>
        <p:txBody>
          <a:bodyPr/>
          <a:lstStyle/>
          <a:p>
            <a:r>
              <a:rPr lang="en-US" sz="5400" b="1" dirty="0">
                <a:latin typeface="Amnesty Trade Gothic Cn"/>
                <a:cs typeface="Calibri Light"/>
              </a:rPr>
              <a:t>Voor </a:t>
            </a:r>
            <a:r>
              <a:rPr lang="en-US" sz="5400" b="1" dirty="0" err="1">
                <a:latin typeface="Amnesty Trade Gothic Cn"/>
                <a:cs typeface="Calibri Light"/>
              </a:rPr>
              <a:t>wie</a:t>
            </a:r>
            <a:r>
              <a:rPr lang="en-US" sz="5400" b="1" dirty="0">
                <a:latin typeface="Amnesty Trade Gothic Cn"/>
                <a:cs typeface="Calibri Light"/>
              </a:rPr>
              <a:t> </a:t>
            </a:r>
            <a:r>
              <a:rPr lang="en-US" sz="5400" b="1" dirty="0" err="1">
                <a:latin typeface="Amnesty Trade Gothic Cn"/>
                <a:cs typeface="Calibri Light"/>
              </a:rPr>
              <a:t>wil</a:t>
            </a:r>
            <a:r>
              <a:rPr lang="en-US" sz="5400" b="1" dirty="0">
                <a:latin typeface="Amnesty Trade Gothic Cn"/>
                <a:cs typeface="Calibri Light"/>
              </a:rPr>
              <a:t> </a:t>
            </a:r>
            <a:r>
              <a:rPr lang="en-US" sz="5400" b="1" dirty="0" err="1">
                <a:latin typeface="Amnesty Trade Gothic Cn"/>
                <a:cs typeface="Calibri Light"/>
              </a:rPr>
              <a:t>jij</a:t>
            </a:r>
            <a:r>
              <a:rPr lang="en-US" sz="5400" b="1" dirty="0">
                <a:latin typeface="Amnesty Trade Gothic Cn"/>
                <a:cs typeface="Calibri Light"/>
              </a:rPr>
              <a:t> </a:t>
            </a:r>
            <a:r>
              <a:rPr lang="en-US" sz="5400" b="1" dirty="0" err="1">
                <a:latin typeface="Amnesty Trade Gothic Cn"/>
                <a:cs typeface="Calibri Light"/>
              </a:rPr>
              <a:t>schrijven</a:t>
            </a:r>
            <a:r>
              <a:rPr lang="en-US" sz="5400" b="1" dirty="0">
                <a:latin typeface="Amnesty Trade Gothic Cn"/>
                <a:cs typeface="Calibri Light"/>
              </a:rPr>
              <a:t>?</a:t>
            </a:r>
            <a:endParaRPr lang="en-US" sz="5400" b="1" dirty="0">
              <a:latin typeface="Amnesty Trade Gothic Cn"/>
            </a:endParaRPr>
          </a:p>
        </p:txBody>
      </p:sp>
      <p:sp>
        <p:nvSpPr>
          <p:cNvPr id="3" name="Content Placeholder 2">
            <a:extLst>
              <a:ext uri="{FF2B5EF4-FFF2-40B4-BE49-F238E27FC236}">
                <a16:creationId xmlns:a16="http://schemas.microsoft.com/office/drawing/2014/main" id="{06260712-5590-F746-E74E-CA6242123604}"/>
              </a:ext>
            </a:extLst>
          </p:cNvPr>
          <p:cNvSpPr>
            <a:spLocks noGrp="1"/>
          </p:cNvSpPr>
          <p:nvPr>
            <p:ph idx="1"/>
          </p:nvPr>
        </p:nvSpPr>
        <p:spPr>
          <a:xfrm>
            <a:off x="253810" y="2175114"/>
            <a:ext cx="9347556" cy="2061580"/>
          </a:xfrm>
        </p:spPr>
        <p:txBody>
          <a:bodyPr vert="horz" lIns="91440" tIns="45720" rIns="91440" bIns="45720" rtlCol="0" anchor="t">
            <a:normAutofit/>
          </a:bodyPr>
          <a:lstStyle/>
          <a:p>
            <a:pPr marL="0" indent="0">
              <a:buNone/>
            </a:pPr>
            <a:r>
              <a:rPr lang="en-US" dirty="0" err="1">
                <a:latin typeface="Amnesty Trade Gothic Cn"/>
                <a:cs typeface="Calibri" panose="020F0502020204030204"/>
              </a:rPr>
              <a:t>Gebruik</a:t>
            </a:r>
            <a:r>
              <a:rPr lang="en-US" dirty="0">
                <a:latin typeface="Amnesty Trade Gothic Cn"/>
                <a:cs typeface="Calibri" panose="020F0502020204030204"/>
              </a:rPr>
              <a:t> de </a:t>
            </a:r>
            <a:r>
              <a:rPr lang="en-US" dirty="0" err="1">
                <a:latin typeface="Amnesty Trade Gothic Cn"/>
                <a:cs typeface="Calibri" panose="020F0502020204030204"/>
              </a:rPr>
              <a:t>hulpvragen</a:t>
            </a:r>
            <a:r>
              <a:rPr lang="en-US" dirty="0">
                <a:latin typeface="Amnesty Trade Gothic Cn"/>
                <a:cs typeface="Calibri" panose="020F0502020204030204"/>
              </a:rPr>
              <a:t> om je </a:t>
            </a:r>
            <a:r>
              <a:rPr lang="en-US" dirty="0" err="1">
                <a:latin typeface="Amnesty Trade Gothic Cn"/>
                <a:cs typeface="Calibri" panose="020F0502020204030204"/>
              </a:rPr>
              <a:t>goed</a:t>
            </a:r>
            <a:r>
              <a:rPr lang="en-US" dirty="0">
                <a:latin typeface="Amnesty Trade Gothic Cn"/>
                <a:cs typeface="Calibri" panose="020F0502020204030204"/>
              </a:rPr>
              <a:t> in </a:t>
            </a:r>
            <a:r>
              <a:rPr lang="en-US" dirty="0" err="1">
                <a:latin typeface="Amnesty Trade Gothic Cn"/>
                <a:cs typeface="Calibri" panose="020F0502020204030204"/>
              </a:rPr>
              <a:t>te</a:t>
            </a:r>
            <a:r>
              <a:rPr lang="en-US" dirty="0">
                <a:latin typeface="Amnesty Trade Gothic Cn"/>
                <a:cs typeface="Calibri" panose="020F0502020204030204"/>
              </a:rPr>
              <a:t> </a:t>
            </a:r>
            <a:r>
              <a:rPr lang="en-US" dirty="0" err="1">
                <a:latin typeface="Amnesty Trade Gothic Cn"/>
                <a:cs typeface="Calibri" panose="020F0502020204030204"/>
              </a:rPr>
              <a:t>leven</a:t>
            </a:r>
            <a:r>
              <a:rPr lang="en-US" dirty="0">
                <a:latin typeface="Amnesty Trade Gothic Cn"/>
                <a:cs typeface="Calibri" panose="020F0502020204030204"/>
              </a:rPr>
              <a:t>:</a:t>
            </a:r>
          </a:p>
          <a:p>
            <a:pPr marL="342900" indent="-342900">
              <a:buFont typeface="Arial,Sans-Serif"/>
              <a:buChar char="•"/>
            </a:pPr>
            <a:r>
              <a:rPr lang="en-US" sz="2400" dirty="0" err="1">
                <a:latin typeface="Amnesty Trade Gothic Cn"/>
                <a:cs typeface="Calibri" panose="020F0502020204030204"/>
              </a:rPr>
              <a:t>Bedenk</a:t>
            </a:r>
            <a:r>
              <a:rPr lang="en-US" sz="2400" dirty="0">
                <a:latin typeface="Amnesty Trade Gothic Cn"/>
                <a:cs typeface="Calibri" panose="020F0502020204030204"/>
              </a:rPr>
              <a:t> welk </a:t>
            </a:r>
            <a:r>
              <a:rPr lang="en-US" sz="2400" dirty="0" err="1">
                <a:latin typeface="Amnesty Trade Gothic Cn"/>
                <a:cs typeface="Calibri" panose="020F0502020204030204"/>
              </a:rPr>
              <a:t>verhaal</a:t>
            </a:r>
            <a:r>
              <a:rPr lang="en-US" sz="2400" dirty="0">
                <a:latin typeface="Amnesty Trade Gothic Cn"/>
                <a:cs typeface="Calibri" panose="020F0502020204030204"/>
              </a:rPr>
              <a:t> </a:t>
            </a:r>
            <a:r>
              <a:rPr lang="en-US" sz="2400" dirty="0" err="1">
                <a:latin typeface="Amnesty Trade Gothic Cn"/>
                <a:cs typeface="Calibri" panose="020F0502020204030204"/>
              </a:rPr>
              <a:t>jou</a:t>
            </a:r>
            <a:r>
              <a:rPr lang="en-US" sz="2400" dirty="0">
                <a:latin typeface="Amnesty Trade Gothic Cn"/>
                <a:cs typeface="Calibri" panose="020F0502020204030204"/>
              </a:rPr>
              <a:t> het </a:t>
            </a:r>
            <a:r>
              <a:rPr lang="en-US" sz="2400" dirty="0" err="1">
                <a:latin typeface="Amnesty Trade Gothic Cn"/>
                <a:cs typeface="Calibri" panose="020F0502020204030204"/>
              </a:rPr>
              <a:t>meeste</a:t>
            </a:r>
            <a:r>
              <a:rPr lang="en-US" sz="2400" dirty="0">
                <a:latin typeface="Amnesty Trade Gothic Cn"/>
                <a:cs typeface="Calibri" panose="020F0502020204030204"/>
              </a:rPr>
              <a:t> </a:t>
            </a:r>
            <a:r>
              <a:rPr lang="en-US" sz="2400" dirty="0" err="1">
                <a:latin typeface="Amnesty Trade Gothic Cn"/>
                <a:cs typeface="Calibri" panose="020F0502020204030204"/>
              </a:rPr>
              <a:t>aansprak</a:t>
            </a:r>
            <a:r>
              <a:rPr lang="en-US" sz="2400" dirty="0">
                <a:latin typeface="Amnesty Trade Gothic Cn"/>
                <a:cs typeface="Calibri" panose="020F0502020204030204"/>
              </a:rPr>
              <a:t>. </a:t>
            </a:r>
            <a:r>
              <a:rPr lang="en-US" sz="2400" dirty="0" err="1">
                <a:latin typeface="Amnesty Trade Gothic Cn"/>
                <a:cs typeface="Calibri" panose="020F0502020204030204"/>
              </a:rPr>
              <a:t>Waarom</a:t>
            </a:r>
            <a:r>
              <a:rPr lang="en-US" sz="2400" dirty="0">
                <a:latin typeface="Amnesty Trade Gothic Cn"/>
                <a:cs typeface="Calibri" panose="020F0502020204030204"/>
              </a:rPr>
              <a:t>?</a:t>
            </a:r>
          </a:p>
          <a:p>
            <a:pPr marL="342900" indent="-342900">
              <a:buFont typeface="Arial,Sans-Serif"/>
              <a:buChar char="•"/>
            </a:pPr>
            <a:r>
              <a:rPr lang="en-US" sz="2400" dirty="0">
                <a:latin typeface="Amnesty Trade Gothic Cn"/>
                <a:cs typeface="Calibri" panose="020F0502020204030204"/>
              </a:rPr>
              <a:t>Wat </a:t>
            </a:r>
            <a:r>
              <a:rPr lang="en-US" sz="2400" dirty="0" err="1">
                <a:latin typeface="Amnesty Trade Gothic Cn"/>
                <a:cs typeface="Calibri" panose="020F0502020204030204"/>
              </a:rPr>
              <a:t>wil</a:t>
            </a:r>
            <a:r>
              <a:rPr lang="en-US" sz="2400" dirty="0">
                <a:latin typeface="Amnesty Trade Gothic Cn"/>
                <a:cs typeface="Calibri" panose="020F0502020204030204"/>
              </a:rPr>
              <a:t> je </a:t>
            </a:r>
            <a:r>
              <a:rPr lang="en-US" sz="2400" dirty="0" err="1">
                <a:latin typeface="Amnesty Trade Gothic Cn"/>
                <a:cs typeface="Calibri" panose="020F0502020204030204"/>
              </a:rPr>
              <a:t>graag</a:t>
            </a:r>
            <a:r>
              <a:rPr lang="en-US" sz="2400" dirty="0">
                <a:latin typeface="Amnesty Trade Gothic Cn"/>
                <a:cs typeface="Calibri" panose="020F0502020204030204"/>
              </a:rPr>
              <a:t> </a:t>
            </a:r>
            <a:r>
              <a:rPr lang="en-US" sz="2400" dirty="0" err="1">
                <a:latin typeface="Amnesty Trade Gothic Cn"/>
                <a:cs typeface="Calibri" panose="020F0502020204030204"/>
              </a:rPr>
              <a:t>tegen</a:t>
            </a:r>
            <a:r>
              <a:rPr lang="en-US" sz="2400" dirty="0">
                <a:latin typeface="Amnesty Trade Gothic Cn"/>
                <a:cs typeface="Calibri" panose="020F0502020204030204"/>
              </a:rPr>
              <a:t> </a:t>
            </a:r>
            <a:r>
              <a:rPr lang="en-US" sz="2400" dirty="0" err="1">
                <a:latin typeface="Amnesty Trade Gothic Cn"/>
                <a:cs typeface="Calibri" panose="020F0502020204030204"/>
              </a:rPr>
              <a:t>deze</a:t>
            </a:r>
            <a:r>
              <a:rPr lang="en-US" sz="2400" dirty="0">
                <a:latin typeface="Amnesty Trade Gothic Cn"/>
                <a:cs typeface="Calibri" panose="020F0502020204030204"/>
              </a:rPr>
              <a:t> </a:t>
            </a:r>
            <a:r>
              <a:rPr lang="en-US" sz="2400" dirty="0" err="1">
                <a:latin typeface="Amnesty Trade Gothic Cn"/>
                <a:cs typeface="Calibri" panose="020F0502020204030204"/>
              </a:rPr>
              <a:t>persoon</a:t>
            </a:r>
            <a:r>
              <a:rPr lang="en-US" sz="2400" dirty="0">
                <a:latin typeface="Amnesty Trade Gothic Cn"/>
                <a:cs typeface="Calibri" panose="020F0502020204030204"/>
              </a:rPr>
              <a:t> </a:t>
            </a:r>
            <a:r>
              <a:rPr lang="en-US" sz="2400" dirty="0" err="1">
                <a:latin typeface="Amnesty Trade Gothic Cn"/>
                <a:cs typeface="Calibri" panose="020F0502020204030204"/>
              </a:rPr>
              <a:t>zeggen</a:t>
            </a:r>
            <a:r>
              <a:rPr lang="en-US" sz="2400" dirty="0">
                <a:latin typeface="Amnesty Trade Gothic Cn"/>
                <a:cs typeface="Calibri" panose="020F0502020204030204"/>
              </a:rPr>
              <a:t>?</a:t>
            </a:r>
          </a:p>
          <a:p>
            <a:pPr marL="342900" indent="-342900">
              <a:buFont typeface="Arial,Sans-Serif"/>
              <a:buChar char="•"/>
            </a:pPr>
            <a:r>
              <a:rPr lang="en-US" sz="2400" dirty="0">
                <a:latin typeface="Amnesty Trade Gothic Cn"/>
                <a:cs typeface="Calibri" panose="020F0502020204030204"/>
              </a:rPr>
              <a:t>Hoe hoop je </a:t>
            </a:r>
            <a:r>
              <a:rPr lang="en-US" sz="2400" dirty="0" err="1">
                <a:latin typeface="Amnesty Trade Gothic Cn"/>
                <a:cs typeface="Calibri" panose="020F0502020204030204"/>
              </a:rPr>
              <a:t>dat</a:t>
            </a:r>
            <a:r>
              <a:rPr lang="en-US" sz="2400" dirty="0">
                <a:latin typeface="Amnesty Trade Gothic Cn"/>
                <a:cs typeface="Calibri" panose="020F0502020204030204"/>
              </a:rPr>
              <a:t> </a:t>
            </a:r>
            <a:r>
              <a:rPr lang="en-US" sz="2400" dirty="0" err="1">
                <a:latin typeface="Amnesty Trade Gothic Cn"/>
                <a:cs typeface="Calibri" panose="020F0502020204030204"/>
              </a:rPr>
              <a:t>dit</a:t>
            </a:r>
            <a:r>
              <a:rPr lang="en-US" sz="2400" dirty="0">
                <a:latin typeface="Amnesty Trade Gothic Cn"/>
                <a:cs typeface="Calibri" panose="020F0502020204030204"/>
              </a:rPr>
              <a:t> </a:t>
            </a:r>
            <a:r>
              <a:rPr lang="en-US" sz="2400" dirty="0" err="1">
                <a:latin typeface="Amnesty Trade Gothic Cn"/>
                <a:cs typeface="Calibri" panose="020F0502020204030204"/>
              </a:rPr>
              <a:t>persoon</a:t>
            </a:r>
            <a:r>
              <a:rPr lang="en-US" sz="2400" dirty="0">
                <a:latin typeface="Amnesty Trade Gothic Cn"/>
                <a:cs typeface="Calibri" panose="020F0502020204030204"/>
              </a:rPr>
              <a:t> </a:t>
            </a:r>
            <a:r>
              <a:rPr lang="en-US" sz="2400" dirty="0" err="1">
                <a:latin typeface="Amnesty Trade Gothic Cn"/>
                <a:cs typeface="Calibri" panose="020F0502020204030204"/>
              </a:rPr>
              <a:t>zich</a:t>
            </a:r>
            <a:r>
              <a:rPr lang="en-US" sz="2400" dirty="0">
                <a:latin typeface="Amnesty Trade Gothic Cn"/>
                <a:cs typeface="Calibri" panose="020F0502020204030204"/>
              </a:rPr>
              <a:t> </a:t>
            </a:r>
            <a:r>
              <a:rPr lang="en-US" sz="2400" dirty="0" err="1">
                <a:latin typeface="Amnesty Trade Gothic Cn"/>
                <a:cs typeface="Calibri" panose="020F0502020204030204"/>
              </a:rPr>
              <a:t>voelt</a:t>
            </a:r>
            <a:r>
              <a:rPr lang="en-US" sz="2400" dirty="0">
                <a:latin typeface="Amnesty Trade Gothic Cn"/>
                <a:cs typeface="Calibri" panose="020F0502020204030204"/>
              </a:rPr>
              <a:t> </a:t>
            </a:r>
            <a:r>
              <a:rPr lang="en-US" sz="2400" dirty="0" err="1">
                <a:latin typeface="Amnesty Trade Gothic Cn"/>
                <a:cs typeface="Calibri" panose="020F0502020204030204"/>
              </a:rPr>
              <a:t>als</a:t>
            </a:r>
            <a:r>
              <a:rPr lang="en-US" sz="2400" dirty="0">
                <a:latin typeface="Amnesty Trade Gothic Cn"/>
                <a:cs typeface="Calibri" panose="020F0502020204030204"/>
              </a:rPr>
              <a:t> ze </a:t>
            </a:r>
            <a:r>
              <a:rPr lang="en-US" sz="2400" dirty="0" err="1">
                <a:latin typeface="Amnesty Trade Gothic Cn"/>
                <a:cs typeface="Calibri" panose="020F0502020204030204"/>
              </a:rPr>
              <a:t>jouw</a:t>
            </a:r>
            <a:r>
              <a:rPr lang="en-US" sz="2400" dirty="0">
                <a:latin typeface="Amnesty Trade Gothic Cn"/>
                <a:cs typeface="Calibri" panose="020F0502020204030204"/>
              </a:rPr>
              <a:t> </a:t>
            </a:r>
            <a:r>
              <a:rPr lang="en-US" sz="2400" dirty="0" err="1">
                <a:latin typeface="Amnesty Trade Gothic Cn"/>
                <a:cs typeface="Calibri" panose="020F0502020204030204"/>
              </a:rPr>
              <a:t>kaart</a:t>
            </a:r>
            <a:r>
              <a:rPr lang="en-US" sz="2400" dirty="0">
                <a:latin typeface="Amnesty Trade Gothic Cn"/>
                <a:cs typeface="Calibri" panose="020F0502020204030204"/>
              </a:rPr>
              <a:t> </a:t>
            </a:r>
            <a:r>
              <a:rPr lang="en-US" sz="2400" dirty="0" err="1">
                <a:latin typeface="Amnesty Trade Gothic Cn"/>
                <a:cs typeface="Calibri" panose="020F0502020204030204"/>
              </a:rPr>
              <a:t>krijgen</a:t>
            </a:r>
            <a:r>
              <a:rPr lang="en-US" sz="2400" dirty="0">
                <a:latin typeface="Amnesty Trade Gothic Cn"/>
                <a:cs typeface="Calibri" panose="020F0502020204030204"/>
              </a:rPr>
              <a:t>?</a:t>
            </a:r>
            <a:endParaRPr lang="en-US" dirty="0">
              <a:latin typeface="Amnesty Trade Gothic Cn"/>
            </a:endParaRPr>
          </a:p>
        </p:txBody>
      </p:sp>
      <p:sp>
        <p:nvSpPr>
          <p:cNvPr id="4" name="Rectangle 3">
            <a:extLst>
              <a:ext uri="{FF2B5EF4-FFF2-40B4-BE49-F238E27FC236}">
                <a16:creationId xmlns:a16="http://schemas.microsoft.com/office/drawing/2014/main" id="{48344F00-AEEE-F280-C0AD-EA3D50261163}"/>
              </a:ext>
            </a:extLst>
          </p:cNvPr>
          <p:cNvSpPr/>
          <p:nvPr/>
        </p:nvSpPr>
        <p:spPr>
          <a:xfrm>
            <a:off x="5649115" y="4348555"/>
            <a:ext cx="6267878" cy="2194332"/>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dirty="0">
              <a:solidFill>
                <a:srgbClr val="000000"/>
              </a:solidFill>
              <a:cs typeface="Calibri"/>
            </a:endParaRPr>
          </a:p>
          <a:p>
            <a:r>
              <a:rPr lang="en-US" sz="2400" dirty="0">
                <a:solidFill>
                  <a:srgbClr val="000000"/>
                </a:solidFill>
                <a:latin typeface="Amnesty Trade Gothic Cn"/>
                <a:cs typeface="Calibri"/>
              </a:rPr>
              <a:t>Tip!:</a:t>
            </a:r>
            <a:endParaRPr lang="en-US" sz="2400">
              <a:solidFill>
                <a:srgbClr val="FFFFFF"/>
              </a:solidFill>
              <a:latin typeface="Amnesty Trade Gothic Cn"/>
              <a:cs typeface="Calibri"/>
            </a:endParaRPr>
          </a:p>
          <a:p>
            <a:r>
              <a:rPr lang="en-US" sz="2400" dirty="0">
                <a:solidFill>
                  <a:srgbClr val="000000"/>
                </a:solidFill>
                <a:latin typeface="Amnesty Trade Gothic Cn"/>
                <a:cs typeface="Calibri"/>
              </a:rPr>
              <a:t>Je </a:t>
            </a:r>
            <a:r>
              <a:rPr lang="en-US" sz="2400" err="1">
                <a:solidFill>
                  <a:srgbClr val="000000"/>
                </a:solidFill>
                <a:latin typeface="Amnesty Trade Gothic Cn"/>
                <a:cs typeface="Calibri"/>
              </a:rPr>
              <a:t>kunt</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bij</a:t>
            </a:r>
            <a:r>
              <a:rPr lang="en-US" sz="2400" dirty="0">
                <a:solidFill>
                  <a:srgbClr val="000000"/>
                </a:solidFill>
                <a:latin typeface="Amnesty Trade Gothic Cn"/>
                <a:cs typeface="Calibri"/>
              </a:rPr>
              <a:t> het </a:t>
            </a:r>
            <a:r>
              <a:rPr lang="en-US" sz="2400" err="1">
                <a:solidFill>
                  <a:srgbClr val="000000"/>
                </a:solidFill>
                <a:latin typeface="Amnesty Trade Gothic Cn"/>
                <a:cs typeface="Calibri"/>
              </a:rPr>
              <a:t>schrijven</a:t>
            </a:r>
            <a:r>
              <a:rPr lang="en-US" sz="2400" dirty="0">
                <a:solidFill>
                  <a:srgbClr val="000000"/>
                </a:solidFill>
                <a:latin typeface="Amnesty Trade Gothic Cn"/>
                <a:cs typeface="Calibri"/>
              </a:rPr>
              <a:t> van </a:t>
            </a:r>
            <a:r>
              <a:rPr lang="en-US" sz="2400" err="1">
                <a:solidFill>
                  <a:srgbClr val="000000"/>
                </a:solidFill>
                <a:latin typeface="Amnesty Trade Gothic Cn"/>
                <a:cs typeface="Calibri"/>
              </a:rPr>
              <a:t>jouw</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kaart</a:t>
            </a:r>
            <a:r>
              <a:rPr lang="en-US" sz="2400" dirty="0">
                <a:solidFill>
                  <a:srgbClr val="000000"/>
                </a:solidFill>
                <a:latin typeface="Amnesty Trade Gothic Cn"/>
                <a:cs typeface="Calibri"/>
              </a:rPr>
              <a:t> of brief de </a:t>
            </a:r>
            <a:r>
              <a:rPr lang="en-US" sz="2400" err="1">
                <a:solidFill>
                  <a:srgbClr val="000000"/>
                </a:solidFill>
                <a:latin typeface="Amnesty Trade Gothic Cn"/>
                <a:cs typeface="Calibri"/>
              </a:rPr>
              <a:t>voorbeelden</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gebruiken</a:t>
            </a:r>
            <a:r>
              <a:rPr lang="en-US" sz="2400" dirty="0">
                <a:solidFill>
                  <a:srgbClr val="000000"/>
                </a:solidFill>
                <a:latin typeface="Amnesty Trade Gothic Cn"/>
                <a:cs typeface="Calibri"/>
              </a:rPr>
              <a:t>. Het is </a:t>
            </a:r>
            <a:r>
              <a:rPr lang="en-US" sz="2400" err="1">
                <a:solidFill>
                  <a:srgbClr val="000000"/>
                </a:solidFill>
                <a:latin typeface="Amnesty Trade Gothic Cn"/>
                <a:cs typeface="Calibri"/>
              </a:rPr>
              <a:t>natuurlijk</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nog</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veel</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leuker</a:t>
            </a:r>
            <a:r>
              <a:rPr lang="en-US" sz="2400" dirty="0">
                <a:solidFill>
                  <a:srgbClr val="000000"/>
                </a:solidFill>
                <a:latin typeface="Amnesty Trade Gothic Cn"/>
                <a:cs typeface="Calibri"/>
              </a:rPr>
              <a:t> om </a:t>
            </a:r>
            <a:r>
              <a:rPr lang="en-US" sz="2400" err="1">
                <a:solidFill>
                  <a:srgbClr val="000000"/>
                </a:solidFill>
                <a:latin typeface="Amnesty Trade Gothic Cn"/>
                <a:cs typeface="Calibri"/>
              </a:rPr>
              <a:t>een</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persoonlijke</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tekening</a:t>
            </a:r>
            <a:r>
              <a:rPr lang="en-US" sz="2400" dirty="0">
                <a:solidFill>
                  <a:srgbClr val="000000"/>
                </a:solidFill>
                <a:latin typeface="Amnesty Trade Gothic Cn"/>
                <a:cs typeface="Calibri"/>
              </a:rPr>
              <a:t> of </a:t>
            </a:r>
            <a:r>
              <a:rPr lang="en-US" sz="2400" err="1">
                <a:solidFill>
                  <a:srgbClr val="000000"/>
                </a:solidFill>
                <a:latin typeface="Amnesty Trade Gothic Cn"/>
                <a:cs typeface="Calibri"/>
              </a:rPr>
              <a:t>boodschap</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te</a:t>
            </a:r>
            <a:r>
              <a:rPr lang="en-US" sz="2400" dirty="0">
                <a:solidFill>
                  <a:srgbClr val="000000"/>
                </a:solidFill>
                <a:latin typeface="Amnesty Trade Gothic Cn"/>
                <a:cs typeface="Calibri"/>
              </a:rPr>
              <a:t> </a:t>
            </a:r>
            <a:r>
              <a:rPr lang="en-US" sz="2400" err="1">
                <a:solidFill>
                  <a:srgbClr val="000000"/>
                </a:solidFill>
                <a:latin typeface="Amnesty Trade Gothic Cn"/>
                <a:cs typeface="Calibri"/>
              </a:rPr>
              <a:t>maken</a:t>
            </a:r>
            <a:r>
              <a:rPr lang="en-US" sz="2400" dirty="0">
                <a:solidFill>
                  <a:srgbClr val="000000"/>
                </a:solidFill>
                <a:latin typeface="Amnesty Trade Gothic Cn"/>
                <a:cs typeface="Calibri"/>
              </a:rPr>
              <a:t>!</a:t>
            </a:r>
            <a:endParaRPr lang="en-US" sz="2400" dirty="0">
              <a:latin typeface="Amnesty Trade Gothic Cn"/>
              <a:cs typeface="Calibri"/>
            </a:endParaRPr>
          </a:p>
          <a:p>
            <a:pPr>
              <a:lnSpc>
                <a:spcPct val="90000"/>
              </a:lnSpc>
              <a:spcBef>
                <a:spcPts val="1000"/>
              </a:spcBef>
            </a:pPr>
            <a:endParaRPr lang="en-US" sz="2800" dirty="0">
              <a:solidFill>
                <a:srgbClr val="000000"/>
              </a:solidFill>
              <a:cs typeface="Calibri"/>
            </a:endParaRPr>
          </a:p>
        </p:txBody>
      </p:sp>
    </p:spTree>
    <p:extLst>
      <p:ext uri="{BB962C8B-B14F-4D97-AF65-F5344CB8AC3E}">
        <p14:creationId xmlns:p14="http://schemas.microsoft.com/office/powerpoint/2010/main" val="359822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28FC6-E383-52E9-3D2E-F04DC082DA77}"/>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7EE862F8-D323-5657-969D-E7789151AA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909C27-42F9-3ADA-65BE-BEF18CCC31A6}"/>
              </a:ext>
            </a:extLst>
          </p:cNvPr>
          <p:cNvSpPr>
            <a:spLocks noGrp="1"/>
          </p:cNvSpPr>
          <p:nvPr>
            <p:ph idx="1"/>
          </p:nvPr>
        </p:nvSpPr>
        <p:spPr>
          <a:xfrm>
            <a:off x="5574071" y="2628593"/>
            <a:ext cx="5615859" cy="2876500"/>
          </a:xfrm>
        </p:spPr>
        <p:txBody>
          <a:bodyPr vert="horz" lIns="91440" tIns="45720" rIns="91440" bIns="45720" rtlCol="0" anchor="t">
            <a:normAutofit/>
          </a:bodyPr>
          <a:lstStyle/>
          <a:p>
            <a:pPr marL="0" indent="0">
              <a:buNone/>
            </a:pPr>
            <a:r>
              <a:rPr lang="en-US">
                <a:latin typeface="Consolas"/>
                <a:ea typeface="+mn-lt"/>
                <a:cs typeface="+mn-lt"/>
              </a:rPr>
              <a:t>'Ik </a:t>
            </a:r>
            <a:r>
              <a:rPr lang="en-US" err="1">
                <a:latin typeface="Consolas"/>
                <a:ea typeface="+mn-lt"/>
                <a:cs typeface="+mn-lt"/>
              </a:rPr>
              <a:t>bedank</a:t>
            </a:r>
            <a:r>
              <a:rPr lang="en-US">
                <a:latin typeface="Consolas"/>
                <a:ea typeface="+mn-lt"/>
                <a:cs typeface="+mn-lt"/>
              </a:rPr>
              <a:t> </a:t>
            </a:r>
            <a:r>
              <a:rPr lang="en-US" err="1">
                <a:latin typeface="Consolas"/>
                <a:ea typeface="+mn-lt"/>
                <a:cs typeface="+mn-lt"/>
              </a:rPr>
              <a:t>jullie</a:t>
            </a:r>
            <a:r>
              <a:rPr lang="en-US">
                <a:latin typeface="Consolas"/>
                <a:ea typeface="+mn-lt"/>
                <a:cs typeface="+mn-lt"/>
              </a:rPr>
              <a:t> met heel </a:t>
            </a:r>
            <a:r>
              <a:rPr lang="en-US" err="1">
                <a:latin typeface="Consolas"/>
                <a:ea typeface="+mn-lt"/>
                <a:cs typeface="+mn-lt"/>
              </a:rPr>
              <a:t>mijn</a:t>
            </a:r>
            <a:r>
              <a:rPr lang="en-US">
                <a:latin typeface="Consolas"/>
                <a:ea typeface="+mn-lt"/>
                <a:cs typeface="+mn-lt"/>
              </a:rPr>
              <a:t> hart </a:t>
            </a:r>
            <a:r>
              <a:rPr lang="en-US" err="1">
                <a:latin typeface="Consolas"/>
                <a:ea typeface="+mn-lt"/>
                <a:cs typeface="+mn-lt"/>
              </a:rPr>
              <a:t>voor</a:t>
            </a:r>
            <a:r>
              <a:rPr lang="en-US">
                <a:latin typeface="Consolas"/>
                <a:ea typeface="+mn-lt"/>
                <a:cs typeface="+mn-lt"/>
              </a:rPr>
              <a:t> de </a:t>
            </a:r>
            <a:r>
              <a:rPr lang="en-US" err="1">
                <a:latin typeface="Consolas"/>
                <a:ea typeface="+mn-lt"/>
                <a:cs typeface="+mn-lt"/>
              </a:rPr>
              <a:t>steun</a:t>
            </a:r>
            <a:r>
              <a:rPr lang="en-US">
                <a:latin typeface="Consolas"/>
                <a:ea typeface="+mn-lt"/>
                <a:cs typeface="+mn-lt"/>
              </a:rPr>
              <a:t>. In </a:t>
            </a:r>
            <a:r>
              <a:rPr lang="en-US" err="1">
                <a:latin typeface="Consolas"/>
                <a:ea typeface="+mn-lt"/>
                <a:cs typeface="+mn-lt"/>
              </a:rPr>
              <a:t>deze</a:t>
            </a:r>
            <a:r>
              <a:rPr lang="en-US">
                <a:latin typeface="Consolas"/>
                <a:ea typeface="+mn-lt"/>
                <a:cs typeface="+mn-lt"/>
              </a:rPr>
              <a:t> </a:t>
            </a:r>
            <a:r>
              <a:rPr lang="en-US" err="1">
                <a:latin typeface="Consolas"/>
                <a:ea typeface="+mn-lt"/>
                <a:cs typeface="+mn-lt"/>
              </a:rPr>
              <a:t>moeilijke</a:t>
            </a:r>
            <a:r>
              <a:rPr lang="en-US">
                <a:latin typeface="Consolas"/>
                <a:ea typeface="+mn-lt"/>
                <a:cs typeface="+mn-lt"/>
              </a:rPr>
              <a:t> </a:t>
            </a:r>
            <a:r>
              <a:rPr lang="en-US" err="1">
                <a:latin typeface="Consolas"/>
                <a:ea typeface="+mn-lt"/>
                <a:cs typeface="+mn-lt"/>
              </a:rPr>
              <a:t>tijd</a:t>
            </a:r>
            <a:r>
              <a:rPr lang="en-US">
                <a:latin typeface="Consolas"/>
                <a:ea typeface="+mn-lt"/>
                <a:cs typeface="+mn-lt"/>
              </a:rPr>
              <a:t> is </a:t>
            </a:r>
            <a:r>
              <a:rPr lang="en-US" err="1">
                <a:latin typeface="Consolas"/>
                <a:ea typeface="+mn-lt"/>
                <a:cs typeface="+mn-lt"/>
              </a:rPr>
              <a:t>jullie</a:t>
            </a:r>
            <a:r>
              <a:rPr lang="en-US">
                <a:latin typeface="Consolas"/>
                <a:ea typeface="+mn-lt"/>
                <a:cs typeface="+mn-lt"/>
              </a:rPr>
              <a:t> </a:t>
            </a:r>
            <a:r>
              <a:rPr lang="en-US" err="1">
                <a:latin typeface="Consolas"/>
                <a:ea typeface="+mn-lt"/>
                <a:cs typeface="+mn-lt"/>
              </a:rPr>
              <a:t>aandacht</a:t>
            </a:r>
            <a:r>
              <a:rPr lang="en-US">
                <a:latin typeface="Consolas"/>
                <a:ea typeface="+mn-lt"/>
                <a:cs typeface="+mn-lt"/>
              </a:rPr>
              <a:t> </a:t>
            </a:r>
            <a:r>
              <a:rPr lang="en-US" err="1">
                <a:latin typeface="Consolas"/>
                <a:ea typeface="+mn-lt"/>
                <a:cs typeface="+mn-lt"/>
              </a:rPr>
              <a:t>hartverwarmend</a:t>
            </a:r>
            <a:r>
              <a:rPr lang="en-US">
                <a:latin typeface="Consolas"/>
                <a:ea typeface="+mn-lt"/>
                <a:cs typeface="+mn-lt"/>
              </a:rPr>
              <a:t> </a:t>
            </a:r>
            <a:r>
              <a:rPr lang="en-US" err="1">
                <a:latin typeface="Consolas"/>
                <a:ea typeface="+mn-lt"/>
                <a:cs typeface="+mn-lt"/>
              </a:rPr>
              <a:t>en</a:t>
            </a:r>
            <a:r>
              <a:rPr lang="en-US">
                <a:latin typeface="Consolas"/>
                <a:ea typeface="+mn-lt"/>
                <a:cs typeface="+mn-lt"/>
              </a:rPr>
              <a:t> </a:t>
            </a:r>
            <a:r>
              <a:rPr lang="en-US" err="1">
                <a:latin typeface="Consolas"/>
                <a:ea typeface="+mn-lt"/>
                <a:cs typeface="+mn-lt"/>
              </a:rPr>
              <a:t>geeft</a:t>
            </a:r>
            <a:r>
              <a:rPr lang="en-US">
                <a:latin typeface="Consolas"/>
                <a:ea typeface="+mn-lt"/>
                <a:cs typeface="+mn-lt"/>
              </a:rPr>
              <a:t> </a:t>
            </a:r>
            <a:r>
              <a:rPr lang="en-US" err="1">
                <a:latin typeface="Consolas"/>
                <a:ea typeface="+mn-lt"/>
                <a:cs typeface="+mn-lt"/>
              </a:rPr>
              <a:t>ons</a:t>
            </a:r>
            <a:r>
              <a:rPr lang="en-US">
                <a:latin typeface="Consolas"/>
                <a:ea typeface="+mn-lt"/>
                <a:cs typeface="+mn-lt"/>
              </a:rPr>
              <a:t> het </a:t>
            </a:r>
            <a:r>
              <a:rPr lang="en-US" err="1">
                <a:latin typeface="Consolas"/>
                <a:ea typeface="+mn-lt"/>
                <a:cs typeface="+mn-lt"/>
              </a:rPr>
              <a:t>gevoel</a:t>
            </a:r>
            <a:r>
              <a:rPr lang="en-US">
                <a:latin typeface="Consolas"/>
                <a:ea typeface="+mn-lt"/>
                <a:cs typeface="+mn-lt"/>
              </a:rPr>
              <a:t> </a:t>
            </a:r>
            <a:r>
              <a:rPr lang="en-US" err="1">
                <a:latin typeface="Consolas"/>
                <a:ea typeface="+mn-lt"/>
                <a:cs typeface="+mn-lt"/>
              </a:rPr>
              <a:t>dat</a:t>
            </a:r>
            <a:r>
              <a:rPr lang="en-US">
                <a:latin typeface="Consolas"/>
                <a:ea typeface="+mn-lt"/>
                <a:cs typeface="+mn-lt"/>
              </a:rPr>
              <a:t> we er </a:t>
            </a:r>
            <a:r>
              <a:rPr lang="en-US" err="1">
                <a:latin typeface="Consolas"/>
                <a:ea typeface="+mn-lt"/>
                <a:cs typeface="+mn-lt"/>
              </a:rPr>
              <a:t>niet</a:t>
            </a:r>
            <a:r>
              <a:rPr lang="en-US">
                <a:latin typeface="Consolas"/>
                <a:ea typeface="+mn-lt"/>
                <a:cs typeface="+mn-lt"/>
              </a:rPr>
              <a:t> </a:t>
            </a:r>
            <a:r>
              <a:rPr lang="en-US" err="1">
                <a:latin typeface="Consolas"/>
                <a:ea typeface="+mn-lt"/>
                <a:cs typeface="+mn-lt"/>
              </a:rPr>
              <a:t>alleen</a:t>
            </a:r>
            <a:r>
              <a:rPr lang="en-US">
                <a:latin typeface="Consolas"/>
                <a:ea typeface="+mn-lt"/>
                <a:cs typeface="+mn-lt"/>
              </a:rPr>
              <a:t> </a:t>
            </a:r>
            <a:r>
              <a:rPr lang="en-US" err="1">
                <a:latin typeface="Consolas"/>
                <a:ea typeface="+mn-lt"/>
                <a:cs typeface="+mn-lt"/>
              </a:rPr>
              <a:t>voor</a:t>
            </a:r>
            <a:r>
              <a:rPr lang="en-US">
                <a:latin typeface="Consolas"/>
                <a:ea typeface="+mn-lt"/>
                <a:cs typeface="+mn-lt"/>
              </a:rPr>
              <a:t> </a:t>
            </a:r>
            <a:r>
              <a:rPr lang="en-US" err="1">
                <a:latin typeface="Consolas"/>
                <a:ea typeface="+mn-lt"/>
                <a:cs typeface="+mn-lt"/>
              </a:rPr>
              <a:t>staan</a:t>
            </a:r>
            <a:r>
              <a:rPr lang="en-US">
                <a:latin typeface="Consolas"/>
                <a:ea typeface="+mn-lt"/>
                <a:cs typeface="+mn-lt"/>
              </a:rPr>
              <a:t>’</a:t>
            </a:r>
            <a:endParaRPr lang="en-US">
              <a:latin typeface="Consolas"/>
            </a:endParaRPr>
          </a:p>
        </p:txBody>
      </p:sp>
    </p:spTree>
    <p:extLst>
      <p:ext uri="{BB962C8B-B14F-4D97-AF65-F5344CB8AC3E}">
        <p14:creationId xmlns:p14="http://schemas.microsoft.com/office/powerpoint/2010/main" val="304559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1C14E3-F814-59C4-6405-8894D1B9CA44}"/>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3FEAA321-063E-430F-4614-C4050A1EA8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075A88-B718-34F2-C48D-18D5C2564CCC}"/>
              </a:ext>
            </a:extLst>
          </p:cNvPr>
          <p:cNvSpPr>
            <a:spLocks noGrp="1"/>
          </p:cNvSpPr>
          <p:nvPr>
            <p:ph idx="1"/>
          </p:nvPr>
        </p:nvSpPr>
        <p:spPr>
          <a:xfrm>
            <a:off x="838200" y="2055044"/>
            <a:ext cx="5402826" cy="4351338"/>
          </a:xfrm>
        </p:spPr>
        <p:txBody>
          <a:bodyPr vert="horz" lIns="91440" tIns="45720" rIns="91440" bIns="45720" rtlCol="0" anchor="t">
            <a:normAutofit fontScale="92500" lnSpcReduction="10000"/>
          </a:bodyPr>
          <a:lstStyle/>
          <a:p>
            <a:pPr marL="0" indent="0">
              <a:buNone/>
            </a:pPr>
            <a:r>
              <a:rPr lang="en-US" err="1">
                <a:latin typeface="Amnesty Trade Gothic Cn"/>
                <a:ea typeface="Calibri" panose="020F0502020204030204"/>
                <a:cs typeface="Calibri" panose="020F0502020204030204"/>
              </a:rPr>
              <a:t>Deze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uitspraak</a:t>
            </a:r>
            <a:r>
              <a:rPr lang="en-US" dirty="0">
                <a:latin typeface="Amnesty Trade Gothic Cn"/>
                <a:ea typeface="Calibri" panose="020F0502020204030204"/>
                <a:cs typeface="Calibri" panose="020F0502020204030204"/>
              </a:rPr>
              <a:t> is van </a:t>
            </a:r>
            <a:r>
              <a:rPr lang="en-US" dirty="0">
                <a:latin typeface="Amnesty Trade Gothic Cn"/>
                <a:ea typeface="+mn-lt"/>
                <a:cs typeface="+mn-lt"/>
              </a:rPr>
              <a:t>Aleksandra </a:t>
            </a:r>
            <a:r>
              <a:rPr lang="en-US" err="1">
                <a:latin typeface="Amnesty Trade Gothic Cn"/>
                <a:ea typeface="+mn-lt"/>
                <a:cs typeface="+mn-lt"/>
              </a:rPr>
              <a:t>Skochilenko</a:t>
            </a:r>
            <a:r>
              <a:rPr lang="en-US" dirty="0">
                <a:latin typeface="Amnesty Trade Gothic Cn"/>
                <a:ea typeface="+mn-lt"/>
                <a:cs typeface="+mn-lt"/>
              </a:rPr>
              <a:t> (Sascha) </a:t>
            </a:r>
            <a:r>
              <a:rPr lang="en-US" err="1">
                <a:latin typeface="Amnesty Trade Gothic Cn"/>
                <a:ea typeface="+mn-lt"/>
                <a:cs typeface="+mn-lt"/>
              </a:rPr>
              <a:t>uit</a:t>
            </a:r>
            <a:r>
              <a:rPr lang="en-US" dirty="0">
                <a:latin typeface="Amnesty Trade Gothic Cn"/>
                <a:ea typeface="+mn-lt"/>
                <a:cs typeface="+mn-lt"/>
              </a:rPr>
              <a:t> </a:t>
            </a:r>
            <a:r>
              <a:rPr lang="en-US" err="1">
                <a:latin typeface="Amnesty Trade Gothic Cn"/>
                <a:ea typeface="+mn-lt"/>
                <a:cs typeface="+mn-lt"/>
              </a:rPr>
              <a:t>Rusland</a:t>
            </a:r>
            <a:r>
              <a:rPr lang="en-US" dirty="0">
                <a:latin typeface="Amnesty Trade Gothic Cn"/>
                <a:ea typeface="+mn-lt"/>
                <a:cs typeface="+mn-lt"/>
              </a:rPr>
              <a:t>.</a:t>
            </a:r>
          </a:p>
          <a:p>
            <a:pPr marL="0" indent="0">
              <a:buNone/>
            </a:pPr>
            <a:endParaRPr lang="en-US" dirty="0">
              <a:latin typeface="Amnesty Trade Gothic Cn"/>
              <a:ea typeface="Calibri" panose="020F0502020204030204"/>
              <a:cs typeface="Calibri" panose="020F0502020204030204"/>
            </a:endParaRPr>
          </a:p>
          <a:p>
            <a:pPr marL="0" indent="0">
              <a:buNone/>
            </a:pPr>
            <a:r>
              <a:rPr lang="en-US" err="1">
                <a:latin typeface="Amnesty Trade Gothic Cn"/>
                <a:ea typeface="Calibri" panose="020F0502020204030204"/>
                <a:cs typeface="Calibri" panose="020F0502020204030204"/>
              </a:rPr>
              <a:t>Vorig</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jaar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werd</a:t>
            </a:r>
            <a:r>
              <a:rPr lang="en-US" dirty="0">
                <a:latin typeface="Amnesty Trade Gothic Cn"/>
                <a:ea typeface="Calibri" panose="020F0502020204030204"/>
                <a:cs typeface="Calibri" panose="020F0502020204030204"/>
              </a:rPr>
              <a:t> er </a:t>
            </a:r>
            <a:r>
              <a:rPr lang="en-US" err="1">
                <a:latin typeface="Amnesty Trade Gothic Cn"/>
                <a:ea typeface="Calibri" panose="020F0502020204030204"/>
                <a:cs typeface="Calibri" panose="020F0502020204030204"/>
              </a:rPr>
              <a:t>voor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haar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geschreven</a:t>
            </a:r>
            <a:r>
              <a:rPr lang="en-US" dirty="0">
                <a:latin typeface="Amnesty Trade Gothic Cn"/>
                <a:ea typeface="Calibri" panose="020F0502020204030204"/>
                <a:cs typeface="Calibri" panose="020F0502020204030204"/>
              </a:rPr>
              <a:t> met </a:t>
            </a:r>
            <a:r>
              <a:rPr lang="en-US" b="1" dirty="0">
                <a:latin typeface="Amnesty Trade Gothic Cn"/>
                <a:ea typeface="Calibri" panose="020F0502020204030204"/>
                <a:cs typeface="Calibri" panose="020F0502020204030204"/>
              </a:rPr>
              <a:t>Write for Rights.</a:t>
            </a:r>
          </a:p>
          <a:p>
            <a:pPr marL="0" indent="0">
              <a:buNone/>
            </a:pPr>
            <a:endParaRPr lang="en-US" b="1" dirty="0">
              <a:latin typeface="Amnesty Trade Gothic Cn"/>
              <a:ea typeface="Calibri" panose="020F0502020204030204"/>
              <a:cs typeface="Calibri" panose="020F0502020204030204"/>
            </a:endParaRPr>
          </a:p>
          <a:p>
            <a:pPr marL="0" indent="0">
              <a:buNone/>
            </a:pPr>
            <a:r>
              <a:rPr lang="en-US" dirty="0">
                <a:latin typeface="Amnesty Trade Gothic Cn"/>
                <a:ea typeface="Calibri" panose="020F0502020204030204"/>
                <a:cs typeface="Calibri" panose="020F0502020204030204"/>
              </a:rPr>
              <a:t>Zij zit vast </a:t>
            </a:r>
            <a:r>
              <a:rPr lang="en-US" err="1">
                <a:latin typeface="Amnesty Trade Gothic Cn"/>
                <a:ea typeface="Calibri" panose="020F0502020204030204"/>
                <a:cs typeface="Calibri" panose="020F0502020204030204"/>
              </a:rPr>
              <a:t>omdat</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zij</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actievoerde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tegen</a:t>
            </a:r>
            <a:r>
              <a:rPr lang="en-US" dirty="0">
                <a:latin typeface="Amnesty Trade Gothic Cn"/>
                <a:ea typeface="Calibri" panose="020F0502020204030204"/>
                <a:cs typeface="Calibri" panose="020F0502020204030204"/>
              </a:rPr>
              <a:t> de </a:t>
            </a:r>
            <a:r>
              <a:rPr lang="en-US" err="1">
                <a:latin typeface="Amnesty Trade Gothic Cn"/>
                <a:ea typeface="Calibri" panose="020F0502020204030204"/>
                <a:cs typeface="Calibri" panose="020F0502020204030204"/>
              </a:rPr>
              <a:t>oorlog</a:t>
            </a:r>
            <a:r>
              <a:rPr lang="en-US" dirty="0">
                <a:latin typeface="Amnesty Trade Gothic Cn"/>
                <a:ea typeface="Calibri" panose="020F0502020204030204"/>
                <a:cs typeface="Calibri" panose="020F0502020204030204"/>
              </a:rPr>
              <a:t> in </a:t>
            </a:r>
            <a:r>
              <a:rPr lang="en-US" err="1">
                <a:latin typeface="Amnesty Trade Gothic Cn"/>
                <a:ea typeface="Calibri" panose="020F0502020204030204"/>
                <a:cs typeface="Calibri" panose="020F0502020204030204"/>
              </a:rPr>
              <a:t>Oekraiëne</a:t>
            </a:r>
            <a:r>
              <a:rPr lang="en-US" dirty="0">
                <a:latin typeface="Amnesty Trade Gothic Cn"/>
                <a:ea typeface="Calibri" panose="020F0502020204030204"/>
                <a:cs typeface="Calibri" panose="020F0502020204030204"/>
              </a:rPr>
              <a:t>. Dat deed </a:t>
            </a:r>
            <a:r>
              <a:rPr lang="en-US" err="1">
                <a:latin typeface="Amnesty Trade Gothic Cn"/>
                <a:ea typeface="Calibri" panose="020F0502020204030204"/>
                <a:cs typeface="Calibri" panose="020F0502020204030204"/>
              </a:rPr>
              <a:t>zij</a:t>
            </a:r>
            <a:r>
              <a:rPr lang="en-US" dirty="0">
                <a:latin typeface="Amnesty Trade Gothic Cn"/>
                <a:ea typeface="Calibri" panose="020F0502020204030204"/>
                <a:cs typeface="Calibri" panose="020F0502020204030204"/>
              </a:rPr>
              <a:t> door in de </a:t>
            </a:r>
            <a:r>
              <a:rPr lang="en-US" err="1">
                <a:latin typeface="Amnesty Trade Gothic Cn"/>
                <a:ea typeface="Calibri" panose="020F0502020204030204"/>
                <a:cs typeface="Calibri" panose="020F0502020204030204"/>
              </a:rPr>
              <a:t>supermarkt</a:t>
            </a:r>
            <a:r>
              <a:rPr lang="en-US" dirty="0">
                <a:latin typeface="Amnesty Trade Gothic Cn"/>
                <a:ea typeface="Calibri" panose="020F0502020204030204"/>
                <a:cs typeface="Calibri" panose="020F0502020204030204"/>
              </a:rPr>
              <a:t> op de </a:t>
            </a:r>
            <a:r>
              <a:rPr lang="en-US" err="1">
                <a:latin typeface="Amnesty Trade Gothic Cn"/>
                <a:ea typeface="Calibri" panose="020F0502020204030204"/>
                <a:cs typeface="Calibri" panose="020F0502020204030204"/>
              </a:rPr>
              <a:t>prijskaartjes</a:t>
            </a:r>
            <a:r>
              <a:rPr lang="en-US" dirty="0">
                <a:latin typeface="Amnesty Trade Gothic Cn"/>
                <a:ea typeface="Calibri" panose="020F0502020204030204"/>
                <a:cs typeface="Calibri" panose="020F0502020204030204"/>
              </a:rPr>
              <a:t> stickers </a:t>
            </a:r>
            <a:r>
              <a:rPr lang="en-US" err="1">
                <a:latin typeface="Amnesty Trade Gothic Cn"/>
                <a:ea typeface="Calibri" panose="020F0502020204030204"/>
                <a:cs typeface="Calibri" panose="020F0502020204030204"/>
              </a:rPr>
              <a:t>te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plakken</a:t>
            </a:r>
            <a:r>
              <a:rPr lang="en-US" dirty="0">
                <a:latin typeface="Amnesty Trade Gothic Cn"/>
                <a:ea typeface="Calibri" panose="020F0502020204030204"/>
                <a:cs typeface="Calibri" panose="020F0502020204030204"/>
              </a:rPr>
              <a:t> met </a:t>
            </a:r>
            <a:r>
              <a:rPr lang="en-US" err="1">
                <a:latin typeface="Amnesty Trade Gothic Cn"/>
                <a:ea typeface="Calibri" panose="020F0502020204030204"/>
                <a:cs typeface="Calibri" panose="020F0502020204030204"/>
              </a:rPr>
              <a:t>informatie</a:t>
            </a:r>
            <a:r>
              <a:rPr lang="en-US" dirty="0">
                <a:latin typeface="Amnesty Trade Gothic Cn"/>
                <a:ea typeface="Calibri" panose="020F0502020204030204"/>
                <a:cs typeface="Calibri" panose="020F0502020204030204"/>
              </a:rPr>
              <a:t> over de </a:t>
            </a:r>
            <a:r>
              <a:rPr lang="en-US" err="1">
                <a:latin typeface="Amnesty Trade Gothic Cn"/>
                <a:ea typeface="Calibri" panose="020F0502020204030204"/>
                <a:cs typeface="Calibri" panose="020F0502020204030204"/>
              </a:rPr>
              <a:t>oorlog</a:t>
            </a:r>
            <a:r>
              <a:rPr lang="en-US" dirty="0">
                <a:latin typeface="Amnesty Trade Gothic Cn"/>
                <a:ea typeface="Calibri" panose="020F0502020204030204"/>
                <a:cs typeface="Calibri" panose="020F0502020204030204"/>
              </a:rPr>
              <a:t>.</a:t>
            </a:r>
            <a:endParaRPr lang="en-US" b="1" dirty="0" err="1">
              <a:latin typeface="Amnesty Trade Gothic Cn"/>
              <a:ea typeface="Calibri" panose="020F0502020204030204"/>
              <a:cs typeface="Calibri" panose="020F0502020204030204"/>
            </a:endParaRPr>
          </a:p>
        </p:txBody>
      </p:sp>
      <p:pic>
        <p:nvPicPr>
          <p:cNvPr id="4" name="Picture 3" descr="Afbeelding met persoon, Menselijk gezicht, kleding, glimlach&#10;&#10;Automatisch gegenereerde beschrijving">
            <a:extLst>
              <a:ext uri="{FF2B5EF4-FFF2-40B4-BE49-F238E27FC236}">
                <a16:creationId xmlns:a16="http://schemas.microsoft.com/office/drawing/2014/main" id="{0B7D2CAA-F9E1-AD96-1320-3C8E51B7DA70}"/>
              </a:ext>
            </a:extLst>
          </p:cNvPr>
          <p:cNvPicPr>
            <a:picLocks noChangeAspect="1"/>
          </p:cNvPicPr>
          <p:nvPr/>
        </p:nvPicPr>
        <p:blipFill>
          <a:blip r:embed="rId3"/>
          <a:stretch>
            <a:fillRect/>
          </a:stretch>
        </p:blipFill>
        <p:spPr>
          <a:xfrm>
            <a:off x="7373565" y="2177568"/>
            <a:ext cx="4758812" cy="3169928"/>
          </a:xfrm>
          <a:prstGeom prst="rect">
            <a:avLst/>
          </a:prstGeom>
        </p:spPr>
      </p:pic>
    </p:spTree>
    <p:extLst>
      <p:ext uri="{BB962C8B-B14F-4D97-AF65-F5344CB8AC3E}">
        <p14:creationId xmlns:p14="http://schemas.microsoft.com/office/powerpoint/2010/main" val="144782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28FC6-E383-52E9-3D2E-F04DC082DA77}"/>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7EE862F8-D323-5657-969D-E7789151AA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909C27-42F9-3ADA-65BE-BEF18CCC31A6}"/>
              </a:ext>
            </a:extLst>
          </p:cNvPr>
          <p:cNvSpPr>
            <a:spLocks noGrp="1"/>
          </p:cNvSpPr>
          <p:nvPr>
            <p:ph idx="1"/>
          </p:nvPr>
        </p:nvSpPr>
        <p:spPr>
          <a:xfrm>
            <a:off x="5287605" y="2124413"/>
            <a:ext cx="6601302" cy="2876500"/>
          </a:xfrm>
        </p:spPr>
        <p:txBody>
          <a:bodyPr vert="horz" lIns="91440" tIns="45720" rIns="91440" bIns="45720" rtlCol="0" anchor="t">
            <a:noAutofit/>
          </a:bodyPr>
          <a:lstStyle/>
          <a:p>
            <a:pPr marL="0" indent="0">
              <a:buNone/>
            </a:pPr>
            <a:r>
              <a:rPr lang="nl-NL" dirty="0">
                <a:latin typeface="Consolas"/>
                <a:ea typeface="+mn-lt"/>
                <a:cs typeface="+mn-lt"/>
              </a:rPr>
              <a:t>‘We werden overweldigd door de enorme stortvloed aan brieven en kaarten van mensen uit heel Nederland. Jullie solidariteit heeft ons in deze uitdagende tijd enorm veel kracht en hoop gegeven. </a:t>
            </a:r>
            <a:r>
              <a:rPr lang="en-US" dirty="0">
                <a:latin typeface="Consolas"/>
                <a:ea typeface="+mn-lt"/>
                <a:cs typeface="+mn-lt"/>
              </a:rPr>
              <a:t>We </a:t>
            </a:r>
            <a:r>
              <a:rPr lang="en-US" err="1">
                <a:latin typeface="Consolas"/>
                <a:ea typeface="+mn-lt"/>
                <a:cs typeface="+mn-lt"/>
              </a:rPr>
              <a:t>zijn</a:t>
            </a:r>
            <a:r>
              <a:rPr lang="en-US" dirty="0">
                <a:latin typeface="Consolas"/>
                <a:ea typeface="+mn-lt"/>
                <a:cs typeface="+mn-lt"/>
              </a:rPr>
              <a:t> </a:t>
            </a:r>
            <a:r>
              <a:rPr lang="en-US" err="1">
                <a:latin typeface="Consolas"/>
                <a:ea typeface="+mn-lt"/>
                <a:cs typeface="+mn-lt"/>
              </a:rPr>
              <a:t>jullie</a:t>
            </a:r>
            <a:r>
              <a:rPr lang="en-US" dirty="0">
                <a:latin typeface="Consolas"/>
                <a:ea typeface="+mn-lt"/>
                <a:cs typeface="+mn-lt"/>
              </a:rPr>
              <a:t> </a:t>
            </a:r>
            <a:r>
              <a:rPr lang="en-US" err="1">
                <a:latin typeface="Consolas"/>
                <a:ea typeface="+mn-lt"/>
                <a:cs typeface="+mn-lt"/>
              </a:rPr>
              <a:t>enorm</a:t>
            </a:r>
            <a:r>
              <a:rPr lang="en-US" dirty="0">
                <a:latin typeface="Consolas"/>
                <a:ea typeface="+mn-lt"/>
                <a:cs typeface="+mn-lt"/>
              </a:rPr>
              <a:t> </a:t>
            </a:r>
            <a:r>
              <a:rPr lang="en-US" err="1">
                <a:latin typeface="Consolas"/>
                <a:ea typeface="+mn-lt"/>
                <a:cs typeface="+mn-lt"/>
              </a:rPr>
              <a:t>dankbaar</a:t>
            </a:r>
            <a:r>
              <a:rPr lang="en-US" dirty="0">
                <a:latin typeface="Consolas"/>
                <a:ea typeface="+mn-lt"/>
                <a:cs typeface="+mn-lt"/>
              </a:rPr>
              <a:t>.’</a:t>
            </a:r>
          </a:p>
        </p:txBody>
      </p:sp>
    </p:spTree>
    <p:extLst>
      <p:ext uri="{BB962C8B-B14F-4D97-AF65-F5344CB8AC3E}">
        <p14:creationId xmlns:p14="http://schemas.microsoft.com/office/powerpoint/2010/main" val="1735926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84158-C1E0-14ED-1E42-D68D1385BA9F}"/>
              </a:ext>
            </a:extLst>
          </p:cNvPr>
          <p:cNvPicPr>
            <a:picLocks noChangeAspect="1"/>
          </p:cNvPicPr>
          <p:nvPr/>
        </p:nvPicPr>
        <p:blipFill>
          <a:blip r:embed="rId2"/>
          <a:stretch>
            <a:fillRect/>
          </a:stretch>
        </p:blipFill>
        <p:spPr>
          <a:xfrm>
            <a:off x="2451" y="-20152"/>
            <a:ext cx="12198554" cy="6893437"/>
          </a:xfrm>
          <a:prstGeom prst="rect">
            <a:avLst/>
          </a:prstGeom>
        </p:spPr>
      </p:pic>
      <p:sp>
        <p:nvSpPr>
          <p:cNvPr id="2" name="Title 1">
            <a:extLst>
              <a:ext uri="{FF2B5EF4-FFF2-40B4-BE49-F238E27FC236}">
                <a16:creationId xmlns:a16="http://schemas.microsoft.com/office/drawing/2014/main" id="{C47CE150-1A46-F535-DFD1-5B298F1C9FAE}"/>
              </a:ext>
            </a:extLst>
          </p:cNvPr>
          <p:cNvSpPr>
            <a:spLocks noGrp="1"/>
          </p:cNvSpPr>
          <p:nvPr>
            <p:ph type="title"/>
          </p:nvPr>
        </p:nvSpPr>
        <p:spPr/>
        <p:txBody>
          <a:bodyPr/>
          <a:lstStyle/>
          <a:p>
            <a:endParaRPr lang="en-US" b="1" dirty="0">
              <a:ea typeface="Calibri Light"/>
              <a:cs typeface="Calibri Light"/>
            </a:endParaRPr>
          </a:p>
        </p:txBody>
      </p:sp>
      <p:sp>
        <p:nvSpPr>
          <p:cNvPr id="3" name="Content Placeholder 2">
            <a:extLst>
              <a:ext uri="{FF2B5EF4-FFF2-40B4-BE49-F238E27FC236}">
                <a16:creationId xmlns:a16="http://schemas.microsoft.com/office/drawing/2014/main" id="{69131833-A92B-D126-AEB4-387FBBA88142}"/>
              </a:ext>
            </a:extLst>
          </p:cNvPr>
          <p:cNvSpPr>
            <a:spLocks noGrp="1"/>
          </p:cNvSpPr>
          <p:nvPr>
            <p:ph idx="1"/>
          </p:nvPr>
        </p:nvSpPr>
        <p:spPr>
          <a:xfrm>
            <a:off x="838200" y="1825625"/>
            <a:ext cx="5256082" cy="4351338"/>
          </a:xfrm>
        </p:spPr>
        <p:txBody>
          <a:bodyPr vert="horz" lIns="91440" tIns="45720" rIns="91440" bIns="45720" rtlCol="0" anchor="t">
            <a:normAutofit/>
          </a:bodyPr>
          <a:lstStyle/>
          <a:p>
            <a:pPr marL="0" indent="0">
              <a:buNone/>
            </a:pPr>
            <a:r>
              <a:rPr lang="en-US" sz="2600" err="1">
                <a:latin typeface="Amnesty Trade Gothic Cn"/>
                <a:ea typeface="Calibri" panose="020F0502020204030204"/>
                <a:cs typeface="Calibri" panose="020F0502020204030204"/>
              </a:rPr>
              <a:t>Deze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uitspraak</a:t>
            </a:r>
            <a:r>
              <a:rPr lang="en-US" sz="2600" dirty="0">
                <a:latin typeface="Amnesty Trade Gothic Cn"/>
                <a:ea typeface="Calibri" panose="020F0502020204030204"/>
                <a:cs typeface="Calibri" panose="020F0502020204030204"/>
              </a:rPr>
              <a:t> is van Cecilia </a:t>
            </a:r>
            <a:r>
              <a:rPr lang="en-US" sz="2600" err="1">
                <a:latin typeface="Amnesty Trade Gothic Cn"/>
                <a:ea typeface="Calibri" panose="020F0502020204030204"/>
                <a:cs typeface="Calibri" panose="020F0502020204030204"/>
              </a:rPr>
              <a:t>en</a:t>
            </a:r>
            <a:r>
              <a:rPr lang="en-US" sz="2600" dirty="0">
                <a:latin typeface="Amnesty Trade Gothic Cn"/>
                <a:ea typeface="Calibri" panose="020F0502020204030204"/>
                <a:cs typeface="Calibri" panose="020F0502020204030204"/>
              </a:rPr>
              <a:t> Joanah, </a:t>
            </a:r>
            <a:r>
              <a:rPr lang="en-US" sz="2600" err="1">
                <a:latin typeface="Amnesty Trade Gothic Cn"/>
                <a:ea typeface="Calibri" panose="020F0502020204030204"/>
                <a:cs typeface="Calibri" panose="020F0502020204030204"/>
              </a:rPr>
              <a:t>zij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komen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uit</a:t>
            </a:r>
            <a:r>
              <a:rPr lang="en-US" sz="2600" dirty="0">
                <a:latin typeface="Amnesty Trade Gothic Cn"/>
                <a:ea typeface="Calibri" panose="020F0502020204030204"/>
                <a:cs typeface="Calibri" panose="020F0502020204030204"/>
              </a:rPr>
              <a:t> Zimbabwe.</a:t>
            </a:r>
          </a:p>
          <a:p>
            <a:pPr marL="0" indent="0">
              <a:buNone/>
            </a:pPr>
            <a:endParaRPr lang="en-US" sz="2600" dirty="0">
              <a:latin typeface="Amnesty Trade Gothic Cn"/>
              <a:ea typeface="Calibri" panose="020F0502020204030204"/>
              <a:cs typeface="Calibri" panose="020F0502020204030204"/>
            </a:endParaRPr>
          </a:p>
          <a:p>
            <a:pPr marL="0" indent="0">
              <a:buNone/>
            </a:pPr>
            <a:r>
              <a:rPr lang="en-US" sz="2600" dirty="0">
                <a:latin typeface="Amnesty Trade Gothic Cn"/>
                <a:ea typeface="Calibri" panose="020F0502020204030204"/>
                <a:cs typeface="Calibri" panose="020F0502020204030204"/>
              </a:rPr>
              <a:t>Voor hen </a:t>
            </a:r>
            <a:r>
              <a:rPr lang="en-US" sz="2600" err="1">
                <a:latin typeface="Amnesty Trade Gothic Cn"/>
                <a:ea typeface="Calibri" panose="020F0502020204030204"/>
                <a:cs typeface="Calibri" panose="020F0502020204030204"/>
              </a:rPr>
              <a:t>werd</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geschreven</a:t>
            </a:r>
            <a:r>
              <a:rPr lang="en-US" sz="2600" dirty="0">
                <a:latin typeface="Amnesty Trade Gothic Cn"/>
                <a:ea typeface="Calibri" panose="020F0502020204030204"/>
                <a:cs typeface="Calibri" panose="020F0502020204030204"/>
              </a:rPr>
              <a:t> met </a:t>
            </a:r>
            <a:r>
              <a:rPr lang="en-US" sz="2600" err="1">
                <a:latin typeface="Amnesty Trade Gothic Cn"/>
                <a:ea typeface="Calibri" panose="020F0502020204030204"/>
                <a:cs typeface="Calibri" panose="020F0502020204030204"/>
              </a:rPr>
              <a:t>onze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andere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schrijfactie</a:t>
            </a:r>
            <a:r>
              <a:rPr lang="en-US" sz="2600" dirty="0">
                <a:latin typeface="Amnesty Trade Gothic Cn"/>
                <a:ea typeface="Calibri" panose="020F0502020204030204"/>
                <a:cs typeface="Calibri" panose="020F0502020204030204"/>
              </a:rPr>
              <a:t>, GRTZ.</a:t>
            </a:r>
          </a:p>
          <a:p>
            <a:pPr marL="0" indent="0">
              <a:buNone/>
            </a:pPr>
            <a:endParaRPr lang="en-US" sz="2600" dirty="0">
              <a:latin typeface="Amnesty Trade Gothic Cn"/>
              <a:ea typeface="Calibri" panose="020F0502020204030204"/>
              <a:cs typeface="Calibri" panose="020F0502020204030204"/>
            </a:endParaRPr>
          </a:p>
          <a:p>
            <a:pPr marL="0" indent="0">
              <a:buNone/>
            </a:pPr>
            <a:r>
              <a:rPr lang="en-US" sz="2600" dirty="0">
                <a:latin typeface="Amnesty Trade Gothic Cn"/>
                <a:ea typeface="Calibri" panose="020F0502020204030204"/>
                <a:cs typeface="Calibri" panose="020F0502020204030204"/>
              </a:rPr>
              <a:t>Zij </a:t>
            </a:r>
            <a:r>
              <a:rPr lang="en-US" sz="2600" err="1">
                <a:latin typeface="Amnesty Trade Gothic Cn"/>
                <a:ea typeface="Calibri" panose="020F0502020204030204"/>
                <a:cs typeface="Calibri" panose="020F0502020204030204"/>
              </a:rPr>
              <a:t>zaten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onterecht</a:t>
            </a:r>
            <a:r>
              <a:rPr lang="en-US" sz="2600" dirty="0">
                <a:latin typeface="Amnesty Trade Gothic Cn"/>
                <a:ea typeface="Calibri" panose="020F0502020204030204"/>
                <a:cs typeface="Calibri" panose="020F0502020204030204"/>
              </a:rPr>
              <a:t> vast </a:t>
            </a:r>
            <a:r>
              <a:rPr lang="en-US" sz="2600" err="1">
                <a:latin typeface="Amnesty Trade Gothic Cn"/>
                <a:ea typeface="Calibri" panose="020F0502020204030204"/>
                <a:cs typeface="Calibri" panose="020F0502020204030204"/>
              </a:rPr>
              <a:t>omdat</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zij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demonstreerde</a:t>
            </a:r>
            <a:r>
              <a:rPr lang="en-US" sz="2600" dirty="0">
                <a:latin typeface="Amnesty Trade Gothic Cn"/>
                <a:ea typeface="Calibri" panose="020F0502020204030204"/>
                <a:cs typeface="Calibri" panose="020F0502020204030204"/>
              </a:rPr>
              <a:t>. In </a:t>
            </a:r>
            <a:r>
              <a:rPr lang="en-US" sz="2600" err="1">
                <a:latin typeface="Amnesty Trade Gothic Cn"/>
                <a:ea typeface="Calibri" panose="020F0502020204030204"/>
                <a:cs typeface="Calibri" panose="020F0502020204030204"/>
              </a:rPr>
              <a:t>juli</a:t>
            </a:r>
            <a:r>
              <a:rPr lang="en-US" sz="2600" dirty="0">
                <a:latin typeface="Amnesty Trade Gothic Cn"/>
                <a:ea typeface="Calibri" panose="020F0502020204030204"/>
                <a:cs typeface="Calibri" panose="020F0502020204030204"/>
              </a:rPr>
              <a:t> 2023 </a:t>
            </a:r>
            <a:r>
              <a:rPr lang="en-US" sz="2600" err="1">
                <a:latin typeface="Amnesty Trade Gothic Cn"/>
                <a:ea typeface="Calibri" panose="020F0502020204030204"/>
                <a:cs typeface="Calibri" panose="020F0502020204030204"/>
              </a:rPr>
              <a:t>hoorde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wij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dat</a:t>
            </a:r>
            <a:r>
              <a:rPr lang="en-US" sz="2600" dirty="0">
                <a:latin typeface="Amnesty Trade Gothic Cn"/>
                <a:ea typeface="Calibri" panose="020F0502020204030204"/>
                <a:cs typeface="Calibri" panose="020F0502020204030204"/>
              </a:rPr>
              <a:t> de </a:t>
            </a:r>
            <a:r>
              <a:rPr lang="en-US" sz="2600" err="1">
                <a:latin typeface="Amnesty Trade Gothic Cn"/>
                <a:ea typeface="Calibri" panose="020F0502020204030204"/>
                <a:cs typeface="Calibri" panose="020F0502020204030204"/>
              </a:rPr>
              <a:t>meeste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aanklachten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tegen</a:t>
            </a:r>
            <a:r>
              <a:rPr lang="en-US" sz="2600" dirty="0">
                <a:latin typeface="Amnesty Trade Gothic Cn"/>
                <a:ea typeface="Calibri" panose="020F0502020204030204"/>
                <a:cs typeface="Calibri" panose="020F0502020204030204"/>
              </a:rPr>
              <a:t> hen </a:t>
            </a:r>
            <a:r>
              <a:rPr lang="en-US" sz="2600" err="1">
                <a:latin typeface="Amnesty Trade Gothic Cn"/>
                <a:ea typeface="Calibri" panose="020F0502020204030204"/>
                <a:cs typeface="Calibri" panose="020F0502020204030204"/>
              </a:rPr>
              <a:t>zijn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ingetrokken</a:t>
            </a:r>
            <a:r>
              <a:rPr lang="en-US" sz="2600" dirty="0">
                <a:latin typeface="Amnesty Trade Gothic Cn"/>
                <a:ea typeface="Calibri" panose="020F0502020204030204"/>
                <a:cs typeface="Calibri" panose="020F0502020204030204"/>
              </a:rPr>
              <a:t>.</a:t>
            </a:r>
          </a:p>
          <a:p>
            <a:pPr marL="0" indent="0">
              <a:buNone/>
            </a:pPr>
            <a:endParaRPr lang="en-US" dirty="0">
              <a:latin typeface="Amnesty Trade Gothic Cn"/>
              <a:ea typeface="Calibri" panose="020F0502020204030204"/>
              <a:cs typeface="Calibri" panose="020F0502020204030204"/>
            </a:endParaRPr>
          </a:p>
          <a:p>
            <a:pPr marL="0" indent="0">
              <a:buNone/>
            </a:pPr>
            <a:endParaRPr lang="en-US" dirty="0">
              <a:latin typeface="Amnesty Trade Gothic Cn"/>
              <a:ea typeface="Calibri" panose="020F0502020204030204"/>
              <a:cs typeface="Calibri" panose="020F0502020204030204"/>
            </a:endParaRPr>
          </a:p>
          <a:p>
            <a:pPr>
              <a:buNone/>
            </a:pPr>
            <a:endParaRPr lang="en-US" sz="1000" dirty="0">
              <a:latin typeface="Segoe UI"/>
              <a:ea typeface="Calibri" panose="020F0502020204030204"/>
              <a:cs typeface="Segoe UI"/>
            </a:endParaRPr>
          </a:p>
          <a:p>
            <a:pPr marL="0" indent="0">
              <a:buNone/>
            </a:pPr>
            <a:endParaRPr lang="en-US" dirty="0">
              <a:latin typeface="Amnesty Trade Gothic Cn"/>
              <a:ea typeface="Calibri" panose="020F0502020204030204"/>
              <a:cs typeface="Calibri" panose="020F0502020204030204"/>
            </a:endParaRPr>
          </a:p>
        </p:txBody>
      </p:sp>
      <p:pic>
        <p:nvPicPr>
          <p:cNvPr id="6" name="Picture 5">
            <a:extLst>
              <a:ext uri="{FF2B5EF4-FFF2-40B4-BE49-F238E27FC236}">
                <a16:creationId xmlns:a16="http://schemas.microsoft.com/office/drawing/2014/main" id="{57A954EA-03E7-149D-E423-5CFAEB3C7251}"/>
              </a:ext>
            </a:extLst>
          </p:cNvPr>
          <p:cNvPicPr>
            <a:picLocks noChangeAspect="1"/>
          </p:cNvPicPr>
          <p:nvPr/>
        </p:nvPicPr>
        <p:blipFill>
          <a:blip r:embed="rId3"/>
          <a:stretch>
            <a:fillRect/>
          </a:stretch>
        </p:blipFill>
        <p:spPr>
          <a:xfrm>
            <a:off x="7394265" y="2171070"/>
            <a:ext cx="4691168" cy="3128898"/>
          </a:xfrm>
          <a:prstGeom prst="rect">
            <a:avLst/>
          </a:prstGeom>
        </p:spPr>
      </p:pic>
    </p:spTree>
    <p:extLst>
      <p:ext uri="{BB962C8B-B14F-4D97-AF65-F5344CB8AC3E}">
        <p14:creationId xmlns:p14="http://schemas.microsoft.com/office/powerpoint/2010/main" val="101624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8E1C1-9930-F651-A03A-F82C232E1692}"/>
              </a:ext>
            </a:extLst>
          </p:cNvPr>
          <p:cNvPicPr>
            <a:picLocks noChangeAspect="1"/>
          </p:cNvPicPr>
          <p:nvPr/>
        </p:nvPicPr>
        <p:blipFill>
          <a:blip r:embed="rId2"/>
          <a:stretch>
            <a:fillRect/>
          </a:stretch>
        </p:blipFill>
        <p:spPr>
          <a:xfrm>
            <a:off x="-3277" y="2765"/>
            <a:ext cx="12083845" cy="6836082"/>
          </a:xfrm>
          <a:prstGeom prst="rect">
            <a:avLst/>
          </a:prstGeom>
        </p:spPr>
      </p:pic>
      <p:sp>
        <p:nvSpPr>
          <p:cNvPr id="3" name="Content Placeholder 2">
            <a:extLst>
              <a:ext uri="{FF2B5EF4-FFF2-40B4-BE49-F238E27FC236}">
                <a16:creationId xmlns:a16="http://schemas.microsoft.com/office/drawing/2014/main" id="{4C09DAB1-B37D-4FD1-775D-A5788B60D7D1}"/>
              </a:ext>
            </a:extLst>
          </p:cNvPr>
          <p:cNvSpPr>
            <a:spLocks noGrp="1"/>
          </p:cNvSpPr>
          <p:nvPr>
            <p:ph idx="1"/>
          </p:nvPr>
        </p:nvSpPr>
        <p:spPr>
          <a:xfrm>
            <a:off x="5410200" y="4136205"/>
            <a:ext cx="6320504" cy="1606500"/>
          </a:xfrm>
        </p:spPr>
        <p:txBody>
          <a:bodyPr vert="horz" lIns="91440" tIns="45720" rIns="91440" bIns="45720" rtlCol="0" anchor="t">
            <a:normAutofit/>
          </a:bodyPr>
          <a:lstStyle/>
          <a:p>
            <a:pPr marL="0" indent="0">
              <a:buNone/>
            </a:pPr>
            <a:r>
              <a:rPr lang="en-US" sz="5400" b="1" dirty="0">
                <a:latin typeface="Amnesty Trade Gothic Cn"/>
                <a:ea typeface="Calibri" panose="020F0502020204030204"/>
                <a:cs typeface="Calibri" panose="020F0502020204030204"/>
              </a:rPr>
              <a:t>Wie? Amnesty!</a:t>
            </a:r>
          </a:p>
          <a:p>
            <a:pPr marL="0" indent="0">
              <a:buNone/>
            </a:pPr>
            <a:r>
              <a:rPr lang="en-US" dirty="0">
                <a:latin typeface="Amnesty Trade Gothic Cn"/>
                <a:ea typeface="Calibri" panose="020F0502020204030204"/>
                <a:cs typeface="Calibri" panose="020F0502020204030204"/>
              </a:rPr>
              <a:t>Een </a:t>
            </a:r>
            <a:r>
              <a:rPr lang="en-US" dirty="0" err="1">
                <a:latin typeface="Amnesty Trade Gothic Cn"/>
                <a:ea typeface="Calibri" panose="020F0502020204030204"/>
                <a:cs typeface="Calibri" panose="020F0502020204030204"/>
              </a:rPr>
              <a:t>introductie</a:t>
            </a:r>
            <a:r>
              <a:rPr lang="en-US" dirty="0">
                <a:latin typeface="Amnesty Trade Gothic Cn"/>
                <a:ea typeface="Calibri" panose="020F0502020204030204"/>
                <a:cs typeface="Calibri" panose="020F0502020204030204"/>
              </a:rPr>
              <a:t> van het </a:t>
            </a:r>
            <a:r>
              <a:rPr lang="en-US" dirty="0" err="1">
                <a:latin typeface="Amnesty Trade Gothic Cn"/>
                <a:ea typeface="Calibri" panose="020F0502020204030204"/>
                <a:cs typeface="Calibri" panose="020F0502020204030204"/>
              </a:rPr>
              <a:t>werk</a:t>
            </a:r>
            <a:r>
              <a:rPr lang="en-US" dirty="0">
                <a:latin typeface="Amnesty Trade Gothic Cn"/>
                <a:ea typeface="Calibri" panose="020F0502020204030204"/>
                <a:cs typeface="Calibri" panose="020F0502020204030204"/>
              </a:rPr>
              <a:t> van Amnesty</a:t>
            </a:r>
          </a:p>
        </p:txBody>
      </p:sp>
    </p:spTree>
    <p:extLst>
      <p:ext uri="{BB962C8B-B14F-4D97-AF65-F5344CB8AC3E}">
        <p14:creationId xmlns:p14="http://schemas.microsoft.com/office/powerpoint/2010/main" val="233845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C7864-6DE4-B163-646A-433572675FB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B56C3795-4958-C790-6A6C-086D84772F2A}"/>
              </a:ext>
            </a:extLst>
          </p:cNvPr>
          <p:cNvSpPr>
            <a:spLocks noGrp="1"/>
          </p:cNvSpPr>
          <p:nvPr>
            <p:ph type="title"/>
          </p:nvPr>
        </p:nvSpPr>
        <p:spPr/>
        <p:txBody>
          <a:bodyPr/>
          <a:lstStyle/>
          <a:p>
            <a:r>
              <a:rPr lang="en-US" sz="5400" b="1" dirty="0">
                <a:latin typeface="Amnesty Trade Gothic Cn"/>
                <a:ea typeface="Calibri Light"/>
                <a:cs typeface="Calibri Light"/>
              </a:rPr>
              <a:t>Een </a:t>
            </a:r>
            <a:r>
              <a:rPr lang="en-US" sz="5400" b="1" dirty="0" err="1">
                <a:latin typeface="Amnesty Trade Gothic Cn"/>
                <a:ea typeface="Calibri Light"/>
                <a:cs typeface="Calibri Light"/>
              </a:rPr>
              <a:t>korte</a:t>
            </a:r>
            <a:r>
              <a:rPr lang="en-US" sz="5400" b="1" dirty="0">
                <a:latin typeface="Amnesty Trade Gothic Cn"/>
                <a:ea typeface="Calibri Light"/>
                <a:cs typeface="Calibri Light"/>
              </a:rPr>
              <a:t> </a:t>
            </a:r>
            <a:r>
              <a:rPr lang="en-US" sz="5400" b="1" dirty="0" err="1">
                <a:latin typeface="Amnesty Trade Gothic Cn"/>
                <a:ea typeface="Calibri Light"/>
                <a:cs typeface="Calibri Light"/>
              </a:rPr>
              <a:t>tijdlijn</a:t>
            </a:r>
            <a:endParaRPr lang="en-US" sz="5400" b="1" dirty="0">
              <a:latin typeface="Amnesty Trade Gothic Cn"/>
            </a:endParaRPr>
          </a:p>
        </p:txBody>
      </p:sp>
      <p:sp>
        <p:nvSpPr>
          <p:cNvPr id="3" name="Content Placeholder 2">
            <a:extLst>
              <a:ext uri="{FF2B5EF4-FFF2-40B4-BE49-F238E27FC236}">
                <a16:creationId xmlns:a16="http://schemas.microsoft.com/office/drawing/2014/main" id="{435D9AE2-1C3B-065C-35FD-5B5F4847DC7A}"/>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F202A2F1-FA47-5170-47FC-7269C4E3D48E}"/>
              </a:ext>
            </a:extLst>
          </p:cNvPr>
          <p:cNvSpPr/>
          <p:nvPr/>
        </p:nvSpPr>
        <p:spPr>
          <a:xfrm>
            <a:off x="876709" y="3138129"/>
            <a:ext cx="2539999"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December 1948</a:t>
            </a:r>
            <a:endParaRPr lang="en-US" sz="2800" dirty="0">
              <a:solidFill>
                <a:schemeClr val="tx1"/>
              </a:solidFill>
              <a:latin typeface="Amnesty Trade Gothic Cn"/>
            </a:endParaRPr>
          </a:p>
        </p:txBody>
      </p:sp>
      <p:sp>
        <p:nvSpPr>
          <p:cNvPr id="8" name="Rectangle 7">
            <a:extLst>
              <a:ext uri="{FF2B5EF4-FFF2-40B4-BE49-F238E27FC236}">
                <a16:creationId xmlns:a16="http://schemas.microsoft.com/office/drawing/2014/main" id="{6D5FC0E5-7B8D-4FEC-AF06-85BC83DA0321}"/>
              </a:ext>
            </a:extLst>
          </p:cNvPr>
          <p:cNvSpPr/>
          <p:nvPr/>
        </p:nvSpPr>
        <p:spPr>
          <a:xfrm>
            <a:off x="2359741" y="5006257"/>
            <a:ext cx="2556386"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November 1989</a:t>
            </a:r>
            <a:endParaRPr lang="en-US" sz="2800" dirty="0">
              <a:solidFill>
                <a:schemeClr val="tx1"/>
              </a:solidFill>
              <a:latin typeface="Amnesty Trade Gothic Cn"/>
            </a:endParaRPr>
          </a:p>
        </p:txBody>
      </p:sp>
      <p:sp>
        <p:nvSpPr>
          <p:cNvPr id="9" name="Rectangle 8">
            <a:extLst>
              <a:ext uri="{FF2B5EF4-FFF2-40B4-BE49-F238E27FC236}">
                <a16:creationId xmlns:a16="http://schemas.microsoft.com/office/drawing/2014/main" id="{12C87873-04F6-5A89-79E2-014643B9B896}"/>
              </a:ext>
            </a:extLst>
          </p:cNvPr>
          <p:cNvSpPr/>
          <p:nvPr/>
        </p:nvSpPr>
        <p:spPr>
          <a:xfrm>
            <a:off x="5964902" y="3736256"/>
            <a:ext cx="1933677"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Juli 1961</a:t>
            </a:r>
          </a:p>
        </p:txBody>
      </p:sp>
      <p:sp>
        <p:nvSpPr>
          <p:cNvPr id="10" name="Rectangle 9">
            <a:extLst>
              <a:ext uri="{FF2B5EF4-FFF2-40B4-BE49-F238E27FC236}">
                <a16:creationId xmlns:a16="http://schemas.microsoft.com/office/drawing/2014/main" id="{23653083-ECD4-9DD4-9FB2-EEF1E0BB7D47}"/>
              </a:ext>
            </a:extLst>
          </p:cNvPr>
          <p:cNvSpPr/>
          <p:nvPr/>
        </p:nvSpPr>
        <p:spPr>
          <a:xfrm>
            <a:off x="4965288" y="1827160"/>
            <a:ext cx="2261418"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Oktober 1945</a:t>
            </a:r>
            <a:endParaRPr lang="en-US" sz="2800" dirty="0">
              <a:solidFill>
                <a:schemeClr val="tx1"/>
              </a:solidFill>
              <a:latin typeface="Amnesty Trade Gothic Cn"/>
            </a:endParaRPr>
          </a:p>
        </p:txBody>
      </p:sp>
      <p:sp>
        <p:nvSpPr>
          <p:cNvPr id="11" name="Rectangle 10">
            <a:extLst>
              <a:ext uri="{FF2B5EF4-FFF2-40B4-BE49-F238E27FC236}">
                <a16:creationId xmlns:a16="http://schemas.microsoft.com/office/drawing/2014/main" id="{52FFF530-6D09-A77B-4A5D-70992FD01168}"/>
              </a:ext>
            </a:extLst>
          </p:cNvPr>
          <p:cNvSpPr/>
          <p:nvPr/>
        </p:nvSpPr>
        <p:spPr>
          <a:xfrm>
            <a:off x="213031" y="1458451"/>
            <a:ext cx="1933677"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1939-1945</a:t>
            </a:r>
            <a:endParaRPr lang="en-US" sz="2800" dirty="0">
              <a:solidFill>
                <a:schemeClr val="tx1"/>
              </a:solidFill>
              <a:latin typeface="Amnesty Trade Gothic Cn"/>
            </a:endParaRPr>
          </a:p>
        </p:txBody>
      </p:sp>
      <p:sp>
        <p:nvSpPr>
          <p:cNvPr id="12" name="TextBox 11">
            <a:extLst>
              <a:ext uri="{FF2B5EF4-FFF2-40B4-BE49-F238E27FC236}">
                <a16:creationId xmlns:a16="http://schemas.microsoft.com/office/drawing/2014/main" id="{474841C3-A130-20A4-5C9C-F8E24DE9CC67}"/>
              </a:ext>
            </a:extLst>
          </p:cNvPr>
          <p:cNvSpPr txBox="1"/>
          <p:nvPr/>
        </p:nvSpPr>
        <p:spPr>
          <a:xfrm>
            <a:off x="213033" y="2195870"/>
            <a:ext cx="3047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mnesty Trade Gothic Cn"/>
                <a:ea typeface="Calibri"/>
                <a:cs typeface="Calibri"/>
              </a:rPr>
              <a:t>Tweede </a:t>
            </a:r>
            <a:r>
              <a:rPr lang="en-US" sz="2400" err="1">
                <a:latin typeface="Amnesty Trade Gothic Cn"/>
                <a:ea typeface="Calibri"/>
                <a:cs typeface="Calibri"/>
              </a:rPr>
              <a:t>wereldoorlog</a:t>
            </a:r>
            <a:endParaRPr lang="en-US" sz="2400" err="1">
              <a:latin typeface="Amnesty Trade Gothic Cn"/>
            </a:endParaRPr>
          </a:p>
        </p:txBody>
      </p:sp>
      <p:sp>
        <p:nvSpPr>
          <p:cNvPr id="13" name="TextBox 12">
            <a:extLst>
              <a:ext uri="{FF2B5EF4-FFF2-40B4-BE49-F238E27FC236}">
                <a16:creationId xmlns:a16="http://schemas.microsoft.com/office/drawing/2014/main" id="{3FC28E05-223A-0774-1506-DFC80E7F39A6}"/>
              </a:ext>
            </a:extLst>
          </p:cNvPr>
          <p:cNvSpPr txBox="1"/>
          <p:nvPr/>
        </p:nvSpPr>
        <p:spPr>
          <a:xfrm>
            <a:off x="4948902" y="2564580"/>
            <a:ext cx="28513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Oprichting</a:t>
            </a:r>
            <a:r>
              <a:rPr lang="en-US" sz="2400" dirty="0">
                <a:latin typeface="Amnesty Trade Gothic Cn"/>
                <a:ea typeface="Calibri"/>
                <a:cs typeface="Calibri"/>
              </a:rPr>
              <a:t> van de Verenigde </a:t>
            </a:r>
            <a:r>
              <a:rPr lang="en-US" sz="2400" err="1">
                <a:latin typeface="Amnesty Trade Gothic Cn"/>
                <a:ea typeface="Calibri"/>
                <a:cs typeface="Calibri"/>
              </a:rPr>
              <a:t>Naties</a:t>
            </a:r>
            <a:endParaRPr lang="en-US" sz="2400" err="1">
              <a:latin typeface="Amnesty Trade Gothic Cn"/>
            </a:endParaRPr>
          </a:p>
        </p:txBody>
      </p:sp>
      <p:sp>
        <p:nvSpPr>
          <p:cNvPr id="14" name="TextBox 13">
            <a:extLst>
              <a:ext uri="{FF2B5EF4-FFF2-40B4-BE49-F238E27FC236}">
                <a16:creationId xmlns:a16="http://schemas.microsoft.com/office/drawing/2014/main" id="{3C76E9A9-CA31-A9EC-E7EB-83260661850C}"/>
              </a:ext>
            </a:extLst>
          </p:cNvPr>
          <p:cNvSpPr txBox="1"/>
          <p:nvPr/>
        </p:nvSpPr>
        <p:spPr>
          <a:xfrm>
            <a:off x="835741" y="3809999"/>
            <a:ext cx="30479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Universele</a:t>
            </a:r>
            <a:r>
              <a:rPr lang="en-US" sz="2400" dirty="0">
                <a:latin typeface="Amnesty Trade Gothic Cn"/>
                <a:ea typeface="Calibri"/>
                <a:cs typeface="Calibri"/>
              </a:rPr>
              <a:t> </a:t>
            </a:r>
            <a:r>
              <a:rPr lang="en-US" sz="2400" err="1">
                <a:latin typeface="Amnesty Trade Gothic Cn"/>
                <a:ea typeface="Calibri"/>
                <a:cs typeface="Calibri"/>
              </a:rPr>
              <a:t>Verklaring</a:t>
            </a:r>
            <a:r>
              <a:rPr lang="en-US" sz="2400" dirty="0">
                <a:latin typeface="Amnesty Trade Gothic Cn"/>
                <a:ea typeface="Calibri"/>
                <a:cs typeface="Calibri"/>
              </a:rPr>
              <a:t> van de </a:t>
            </a:r>
            <a:r>
              <a:rPr lang="en-US" sz="2400" err="1">
                <a:latin typeface="Amnesty Trade Gothic Cn"/>
                <a:ea typeface="Calibri"/>
                <a:cs typeface="Calibri"/>
              </a:rPr>
              <a:t>Rechten</a:t>
            </a:r>
            <a:r>
              <a:rPr lang="en-US" sz="2400" dirty="0">
                <a:latin typeface="Amnesty Trade Gothic Cn"/>
                <a:ea typeface="Calibri"/>
                <a:cs typeface="Calibri"/>
              </a:rPr>
              <a:t> van de </a:t>
            </a:r>
            <a:r>
              <a:rPr lang="en-US" sz="2400" err="1">
                <a:latin typeface="Amnesty Trade Gothic Cn"/>
                <a:ea typeface="Calibri"/>
                <a:cs typeface="Calibri"/>
              </a:rPr>
              <a:t>Mens</a:t>
            </a:r>
            <a:endParaRPr lang="en-US" sz="2400" err="1">
              <a:latin typeface="Amnesty Trade Gothic Cn"/>
            </a:endParaRPr>
          </a:p>
        </p:txBody>
      </p:sp>
      <p:sp>
        <p:nvSpPr>
          <p:cNvPr id="15" name="TextBox 14">
            <a:extLst>
              <a:ext uri="{FF2B5EF4-FFF2-40B4-BE49-F238E27FC236}">
                <a16:creationId xmlns:a16="http://schemas.microsoft.com/office/drawing/2014/main" id="{BBBA3507-DDCD-07E5-4534-D33CF6DE0152}"/>
              </a:ext>
            </a:extLst>
          </p:cNvPr>
          <p:cNvSpPr txBox="1"/>
          <p:nvPr/>
        </p:nvSpPr>
        <p:spPr>
          <a:xfrm>
            <a:off x="5915741" y="4473677"/>
            <a:ext cx="27858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Oprichting</a:t>
            </a:r>
            <a:r>
              <a:rPr lang="en-US" sz="2400" dirty="0">
                <a:latin typeface="Amnesty Trade Gothic Cn"/>
                <a:ea typeface="Calibri"/>
                <a:cs typeface="Calibri"/>
              </a:rPr>
              <a:t> Amnesty International</a:t>
            </a:r>
            <a:endParaRPr lang="en-US" sz="2400" dirty="0">
              <a:latin typeface="Amnesty Trade Gothic Cn"/>
            </a:endParaRPr>
          </a:p>
        </p:txBody>
      </p:sp>
      <p:sp>
        <p:nvSpPr>
          <p:cNvPr id="16" name="TextBox 15">
            <a:extLst>
              <a:ext uri="{FF2B5EF4-FFF2-40B4-BE49-F238E27FC236}">
                <a16:creationId xmlns:a16="http://schemas.microsoft.com/office/drawing/2014/main" id="{2767C3EB-FAC8-00AA-8041-BE7CC165CC4B}"/>
              </a:ext>
            </a:extLst>
          </p:cNvPr>
          <p:cNvSpPr txBox="1"/>
          <p:nvPr/>
        </p:nvSpPr>
        <p:spPr>
          <a:xfrm>
            <a:off x="2359741" y="5743677"/>
            <a:ext cx="33101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err="1">
                <a:latin typeface="Amnesty Trade Gothic Cn"/>
                <a:ea typeface="Calibri"/>
                <a:cs typeface="Calibri"/>
              </a:rPr>
              <a:t>Kinderrechtenverdrag</a:t>
            </a:r>
            <a:endParaRPr lang="en-US" sz="2400" err="1">
              <a:latin typeface="Amnesty Trade Gothic Cn"/>
            </a:endParaRPr>
          </a:p>
        </p:txBody>
      </p:sp>
      <p:cxnSp>
        <p:nvCxnSpPr>
          <p:cNvPr id="21" name="Straight Arrow Connector 20">
            <a:extLst>
              <a:ext uri="{FF2B5EF4-FFF2-40B4-BE49-F238E27FC236}">
                <a16:creationId xmlns:a16="http://schemas.microsoft.com/office/drawing/2014/main" id="{11DD611D-8616-874C-0065-0FE4E3CE9752}"/>
              </a:ext>
            </a:extLst>
          </p:cNvPr>
          <p:cNvCxnSpPr/>
          <p:nvPr/>
        </p:nvCxnSpPr>
        <p:spPr>
          <a:xfrm>
            <a:off x="2151421" y="1680292"/>
            <a:ext cx="2741560" cy="4227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FA53D7-E026-6375-23E8-590C9416202D}"/>
              </a:ext>
            </a:extLst>
          </p:cNvPr>
          <p:cNvCxnSpPr>
            <a:cxnSpLocks/>
          </p:cNvCxnSpPr>
          <p:nvPr/>
        </p:nvCxnSpPr>
        <p:spPr>
          <a:xfrm>
            <a:off x="3437808" y="3491066"/>
            <a:ext cx="2528527" cy="6030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1BA697-BD50-E80E-9253-C724ED0964D4}"/>
              </a:ext>
            </a:extLst>
          </p:cNvPr>
          <p:cNvCxnSpPr>
            <a:cxnSpLocks/>
          </p:cNvCxnSpPr>
          <p:nvPr/>
        </p:nvCxnSpPr>
        <p:spPr>
          <a:xfrm flipV="1">
            <a:off x="3642646" y="4208821"/>
            <a:ext cx="2307303" cy="757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14E2D41-3730-2695-3C77-039EB3E0C54C}"/>
              </a:ext>
            </a:extLst>
          </p:cNvPr>
          <p:cNvCxnSpPr>
            <a:cxnSpLocks/>
          </p:cNvCxnSpPr>
          <p:nvPr/>
        </p:nvCxnSpPr>
        <p:spPr>
          <a:xfrm flipV="1">
            <a:off x="3454193" y="2201401"/>
            <a:ext cx="1471562" cy="1215921"/>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68763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39_Write for rights_Presentation" id="{D5A74743-24E8-0E40-A3C9-4B10802CF9E7}" vid="{8862B29A-8F75-AF40-AB70-62D1BFA4B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9" ma:contentTypeDescription="Create a new document." ma:contentTypeScope="" ma:versionID="06aba8dc4d91b4235eed85a30e6c6033">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50ac99c96e7f77725b3d607d023dfa32"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Props1.xml><?xml version="1.0" encoding="utf-8"?>
<ds:datastoreItem xmlns:ds="http://schemas.openxmlformats.org/officeDocument/2006/customXml" ds:itemID="{875FFAAF-34CA-4AE6-A93A-93CFB69F0C0F}">
  <ds:schemaRefs>
    <ds:schemaRef ds:uri="http://schemas.microsoft.com/sharepoint/v3/contenttype/forms"/>
  </ds:schemaRefs>
</ds:datastoreItem>
</file>

<file path=customXml/itemProps2.xml><?xml version="1.0" encoding="utf-8"?>
<ds:datastoreItem xmlns:ds="http://schemas.openxmlformats.org/officeDocument/2006/customXml" ds:itemID="{1109D426-518F-42FE-897A-65E0A363C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378852-81B4-42AC-BB19-94AAC9E2D1FA}">
  <ds:schemaRefs>
    <ds:schemaRef ds:uri="138e79af-97e9-467e-b691-fc96845a5065"/>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purl.org/dc/elements/1.1/"/>
    <ds:schemaRef ds:uri="http://schemas.microsoft.com/office/infopath/2007/PartnerControls"/>
    <ds:schemaRef ds:uri="bf249ecd-6919-40e3-99b7-13f982a6b9db"/>
    <ds:schemaRef ds:uri="e3ef6810-5edc-4010-8ac5-5662b8b9199d"/>
  </ds:schemaRefs>
</ds:datastoreItem>
</file>

<file path=docProps/app.xml><?xml version="1.0" encoding="utf-8"?>
<Properties xmlns="http://schemas.openxmlformats.org/officeDocument/2006/extended-properties" xmlns:vt="http://schemas.openxmlformats.org/officeDocument/2006/docPropsVTypes">
  <TotalTime>54</TotalTime>
  <Words>2239</Words>
  <Application>Microsoft Office PowerPoint</Application>
  <PresentationFormat>Widescreen</PresentationFormat>
  <Paragraphs>164</Paragraphs>
  <Slides>33</Slides>
  <Notes>0</Notes>
  <HiddenSlides>0</HiddenSlides>
  <MMClips>4</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Kantoorthema</vt:lpstr>
      <vt:lpstr>Office Theme</vt:lpstr>
      <vt:lpstr>PowerPoint Presentation</vt:lpstr>
      <vt:lpstr>Inhoud van de les</vt:lpstr>
      <vt:lpstr>PowerPoint Presentation</vt:lpstr>
      <vt:lpstr>PowerPoint Presentation</vt:lpstr>
      <vt:lpstr>PowerPoint Presentation</vt:lpstr>
      <vt:lpstr>PowerPoint Presentation</vt:lpstr>
      <vt:lpstr>PowerPoint Presentation</vt:lpstr>
      <vt:lpstr>PowerPoint Presentation</vt:lpstr>
      <vt:lpstr>Een korte tijdlijn</vt:lpstr>
      <vt:lpstr>Wat doet Amnesty?</vt:lpstr>
      <vt:lpstr>Amnesty Actief</vt:lpstr>
      <vt:lpstr>Mensenrechten gelden voor iedereen, altijd en overal.  Wat bedoelen we precies met een recht? </vt:lpstr>
      <vt:lpstr>Naast rechten heb je ook plichten. Rechten zijn er om je te beschermen, plichten vertellen waar we ons aan moeten houden. In onderstaande rij zie je 4 beschrijvingen van rechten en plichten. Vul de juiste woorden in. </vt:lpstr>
      <vt:lpstr>Naast mensenrechten zijn er ook speciale kinderrechten.  Mensenrechten gelden voor iedereen, maar kinderrechten zijn bedacht omdat kinderen extra bescherming nodig hebben.   Welke van de rechten in de tabel zijn mensenrechten en welke zijn specifiek kinderrechten?   </vt:lpstr>
      <vt:lpstr>Bij Amnesty International werken mensen die er samen voor willen zorgen dat mensenrechten en kinderrechten worden nageleefd.  Welk van de onderstaande situaties is juist?  A betekent juist, B betekent onjuist</vt:lpstr>
      <vt:lpstr>Vul in onderstaand verhaal de juiste woorden in om meer te weten te komen over voor wat en wie Amnesty actievoert</vt:lpstr>
      <vt:lpstr>Met zoveel mensenrechten moeten er wel rechten zijn die belangrijker zijn dan andere, toch?  Zet onderstaande mensenrechten op de goede volgorde van minst belangrijk naar meest belangrijk.</vt:lpstr>
      <vt:lpstr>App? Mail? Brief!</vt:lpstr>
      <vt:lpstr>Kaart schrijven</vt:lpstr>
      <vt:lpstr>PowerPoint Presentation</vt:lpstr>
      <vt:lpstr>My Right? You Write!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 Papier? Schrijf!</vt:lpstr>
      <vt:lpstr>Voor wie wil jij schrijven?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Hoegen</dc:creator>
  <cp:lastModifiedBy>Gemma Molenaar</cp:lastModifiedBy>
  <cp:revision>530</cp:revision>
  <dcterms:created xsi:type="dcterms:W3CDTF">2023-09-12T08:54:41Z</dcterms:created>
  <dcterms:modified xsi:type="dcterms:W3CDTF">2023-11-20T09:57:55Z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2023-09-12T08:54:57Z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9cb8e3ca-2680-4b47-818f-2a54967865c7</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