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93" r:id="rId6"/>
    <p:sldId id="294" r:id="rId7"/>
    <p:sldId id="295" r:id="rId8"/>
    <p:sldId id="296" r:id="rId9"/>
    <p:sldId id="297" r:id="rId10"/>
    <p:sldId id="298" r:id="rId11"/>
    <p:sldId id="299" r:id="rId12"/>
    <p:sldId id="300" r:id="rId13"/>
    <p:sldId id="301" r:id="rId14"/>
    <p:sldId id="302" r:id="rId15"/>
    <p:sldId id="303" r:id="rId16"/>
    <p:sldId id="304" r:id="rId17"/>
    <p:sldId id="285" r:id="rId18"/>
    <p:sldId id="305" r:id="rId19"/>
    <p:sldId id="306" r:id="rId20"/>
    <p:sldId id="307" r:id="rId21"/>
    <p:sldId id="277" r:id="rId22"/>
    <p:sldId id="287" r:id="rId23"/>
    <p:sldId id="289" r:id="rId24"/>
    <p:sldId id="308" r:id="rId25"/>
    <p:sldId id="259" r:id="rId26"/>
    <p:sldId id="309" r:id="rId27"/>
    <p:sldId id="260" r:id="rId28"/>
    <p:sldId id="311" r:id="rId29"/>
    <p:sldId id="262" r:id="rId30"/>
    <p:sldId id="310" r:id="rId31"/>
    <p:sldId id="263" r:id="rId32"/>
    <p:sldId id="312" r:id="rId33"/>
    <p:sldId id="264" r:id="rId34"/>
    <p:sldId id="313" r:id="rId35"/>
    <p:sldId id="314" r:id="rId3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02C"/>
    <a:srgbClr val="E8A7D6"/>
    <a:srgbClr val="F1AEDD"/>
    <a:srgbClr val="2FB9A0"/>
    <a:srgbClr val="00C3C5"/>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3A755-E75C-4FAA-934A-94D04E8CD2D4}" v="2" dt="2022-11-17T14:11:11.00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1"/>
    <p:restoredTop sz="94729"/>
  </p:normalViewPr>
  <p:slideViewPr>
    <p:cSldViewPr snapToGrid="0">
      <p:cViewPr varScale="1">
        <p:scale>
          <a:sx n="77" d="100"/>
          <a:sy n="77" d="100"/>
        </p:scale>
        <p:origin x="7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Molenaar" userId="1b817729-da00-46ab-85a3-44e586fec52a" providerId="ADAL" clId="{7823A755-E75C-4FAA-934A-94D04E8CD2D4}"/>
    <pc:docChg chg="custSel delSld modSld sldOrd">
      <pc:chgData name="Gemma Molenaar" userId="1b817729-da00-46ab-85a3-44e586fec52a" providerId="ADAL" clId="{7823A755-E75C-4FAA-934A-94D04E8CD2D4}" dt="2022-11-17T14:11:30.416" v="19" actId="1076"/>
      <pc:docMkLst>
        <pc:docMk/>
      </pc:docMkLst>
      <pc:sldChg chg="del">
        <pc:chgData name="Gemma Molenaar" userId="1b817729-da00-46ab-85a3-44e586fec52a" providerId="ADAL" clId="{7823A755-E75C-4FAA-934A-94D04E8CD2D4}" dt="2022-11-14T15:51:22.621" v="0" actId="47"/>
        <pc:sldMkLst>
          <pc:docMk/>
          <pc:sldMk cId="2946864656" sldId="273"/>
        </pc:sldMkLst>
      </pc:sldChg>
      <pc:sldChg chg="addSp delSp modSp mod modAnim">
        <pc:chgData name="Gemma Molenaar" userId="1b817729-da00-46ab-85a3-44e586fec52a" providerId="ADAL" clId="{7823A755-E75C-4FAA-934A-94D04E8CD2D4}" dt="2022-11-17T14:11:30.416" v="19" actId="1076"/>
        <pc:sldMkLst>
          <pc:docMk/>
          <pc:sldMk cId="4093774823" sldId="296"/>
        </pc:sldMkLst>
        <pc:spChg chg="del">
          <ac:chgData name="Gemma Molenaar" userId="1b817729-da00-46ab-85a3-44e586fec52a" providerId="ADAL" clId="{7823A755-E75C-4FAA-934A-94D04E8CD2D4}" dt="2022-11-17T14:10:47.151" v="13" actId="478"/>
          <ac:spMkLst>
            <pc:docMk/>
            <pc:sldMk cId="4093774823" sldId="296"/>
            <ac:spMk id="3" creationId="{1758C6BC-8106-904E-A62D-682B24C7DEFB}"/>
          </ac:spMkLst>
        </pc:spChg>
        <pc:picChg chg="add mod">
          <ac:chgData name="Gemma Molenaar" userId="1b817729-da00-46ab-85a3-44e586fec52a" providerId="ADAL" clId="{7823A755-E75C-4FAA-934A-94D04E8CD2D4}" dt="2022-11-17T14:11:30.416" v="19" actId="1076"/>
          <ac:picMkLst>
            <pc:docMk/>
            <pc:sldMk cId="4093774823" sldId="296"/>
            <ac:picMk id="2" creationId="{5B48368C-9835-E2A6-67F5-683BA83B893D}"/>
          </ac:picMkLst>
        </pc:picChg>
      </pc:sldChg>
      <pc:sldChg chg="ord">
        <pc:chgData name="Gemma Molenaar" userId="1b817729-da00-46ab-85a3-44e586fec52a" providerId="ADAL" clId="{7823A755-E75C-4FAA-934A-94D04E8CD2D4}" dt="2022-11-14T15:53:07.932" v="4"/>
        <pc:sldMkLst>
          <pc:docMk/>
          <pc:sldMk cId="1068241863" sldId="310"/>
        </pc:sldMkLst>
      </pc:sldChg>
      <pc:sldChg chg="ord">
        <pc:chgData name="Gemma Molenaar" userId="1b817729-da00-46ab-85a3-44e586fec52a" providerId="ADAL" clId="{7823A755-E75C-4FAA-934A-94D04E8CD2D4}" dt="2022-11-14T15:53:06.390" v="2"/>
        <pc:sldMkLst>
          <pc:docMk/>
          <pc:sldMk cId="1617103845" sldId="311"/>
        </pc:sldMkLst>
      </pc:sldChg>
      <pc:sldChg chg="addSp delSp modSp mod delAnim modAnim">
        <pc:chgData name="Gemma Molenaar" userId="1b817729-da00-46ab-85a3-44e586fec52a" providerId="ADAL" clId="{7823A755-E75C-4FAA-934A-94D04E8CD2D4}" dt="2022-11-15T15:57:42.848" v="12" actId="1076"/>
        <pc:sldMkLst>
          <pc:docMk/>
          <pc:sldMk cId="2474968934" sldId="312"/>
        </pc:sldMkLst>
        <pc:picChg chg="add mod">
          <ac:chgData name="Gemma Molenaar" userId="1b817729-da00-46ab-85a3-44e586fec52a" providerId="ADAL" clId="{7823A755-E75C-4FAA-934A-94D04E8CD2D4}" dt="2022-11-15T15:57:42.848" v="12" actId="1076"/>
          <ac:picMkLst>
            <pc:docMk/>
            <pc:sldMk cId="2474968934" sldId="312"/>
            <ac:picMk id="2" creationId="{1BE244D5-CACC-660E-61A4-8CC3E9BC04E2}"/>
          </ac:picMkLst>
        </pc:picChg>
        <pc:picChg chg="del">
          <ac:chgData name="Gemma Molenaar" userId="1b817729-da00-46ab-85a3-44e586fec52a" providerId="ADAL" clId="{7823A755-E75C-4FAA-934A-94D04E8CD2D4}" dt="2022-11-15T11:56:18.901" v="5" actId="478"/>
          <ac:picMkLst>
            <pc:docMk/>
            <pc:sldMk cId="2474968934" sldId="312"/>
            <ac:picMk id="2" creationId="{551A8EBF-862E-3777-9591-22E0E64C1C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3687B-D7FD-A144-A6E9-40D0FC5D1991}" type="datetimeFigureOut">
              <a:rPr lang="nl-NL" smtClean="0"/>
              <a:t>17-11-2022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A1409-09FB-D048-A463-3297D351A23F}" type="slidenum">
              <a:rPr lang="nl-NL" smtClean="0"/>
              <a:t>‹nr.›</a:t>
            </a:fld>
            <a:endParaRPr lang="nl-NL"/>
          </a:p>
        </p:txBody>
      </p:sp>
    </p:spTree>
    <p:extLst>
      <p:ext uri="{BB962C8B-B14F-4D97-AF65-F5344CB8AC3E}">
        <p14:creationId xmlns:p14="http://schemas.microsoft.com/office/powerpoint/2010/main" val="145184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11</a:t>
            </a:fld>
            <a:endParaRPr lang="nl-NL"/>
          </a:p>
        </p:txBody>
      </p:sp>
    </p:spTree>
    <p:extLst>
      <p:ext uri="{BB962C8B-B14F-4D97-AF65-F5344CB8AC3E}">
        <p14:creationId xmlns:p14="http://schemas.microsoft.com/office/powerpoint/2010/main" val="346884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22</a:t>
            </a:fld>
            <a:endParaRPr lang="nl-NL"/>
          </a:p>
        </p:txBody>
      </p:sp>
    </p:spTree>
    <p:extLst>
      <p:ext uri="{BB962C8B-B14F-4D97-AF65-F5344CB8AC3E}">
        <p14:creationId xmlns:p14="http://schemas.microsoft.com/office/powerpoint/2010/main" val="300718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30</a:t>
            </a:fld>
            <a:endParaRPr lang="nl-NL"/>
          </a:p>
        </p:txBody>
      </p:sp>
    </p:spTree>
    <p:extLst>
      <p:ext uri="{BB962C8B-B14F-4D97-AF65-F5344CB8AC3E}">
        <p14:creationId xmlns:p14="http://schemas.microsoft.com/office/powerpoint/2010/main" val="1784129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B036E7-6B34-566B-C5EB-D8B410ABE921}"/>
              </a:ext>
            </a:extLst>
          </p:cNvPr>
          <p:cNvPicPr>
            <a:picLocks noChangeAspect="1"/>
          </p:cNvPicPr>
          <p:nvPr userDrawn="1"/>
        </p:nvPicPr>
        <p:blipFill>
          <a:blip r:embed="rId3"/>
          <a:stretch>
            <a:fillRect/>
          </a:stretch>
        </p:blipFill>
        <p:spPr>
          <a:xfrm>
            <a:off x="8336546" y="532296"/>
            <a:ext cx="3305490" cy="1543807"/>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8E1AAF-9DDE-57D8-6C95-5B75A36E91AE}"/>
              </a:ext>
            </a:extLst>
          </p:cNvPr>
          <p:cNvSpPr>
            <a:spLocks noGrp="1"/>
          </p:cNvSpPr>
          <p:nvPr>
            <p:ph idx="1"/>
          </p:nvPr>
        </p:nvSpPr>
        <p:spPr>
          <a:xfrm>
            <a:off x="5509592" y="2506662"/>
            <a:ext cx="6327912"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le Placeholder 1">
            <a:extLst>
              <a:ext uri="{FF2B5EF4-FFF2-40B4-BE49-F238E27FC236}">
                <a16:creationId xmlns:a16="http://schemas.microsoft.com/office/drawing/2014/main" id="{6DECBCD2-FA27-9BB0-18DD-B22AE7F1A628}"/>
              </a:ext>
            </a:extLst>
          </p:cNvPr>
          <p:cNvSpPr>
            <a:spLocks noGrp="1"/>
          </p:cNvSpPr>
          <p:nvPr>
            <p:ph type="title"/>
          </p:nvPr>
        </p:nvSpPr>
        <p:spPr>
          <a:xfrm>
            <a:off x="5509590" y="1036222"/>
            <a:ext cx="6327913"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F481CEB1-0FBB-C60E-56C8-6C16A35E1DBE}"/>
              </a:ext>
            </a:extLst>
          </p:cNvPr>
          <p:cNvSpPr>
            <a:spLocks noGrp="1"/>
          </p:cNvSpPr>
          <p:nvPr>
            <p:ph idx="1"/>
          </p:nvPr>
        </p:nvSpPr>
        <p:spPr>
          <a:xfrm>
            <a:off x="549964" y="2506662"/>
            <a:ext cx="6427305"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3" name="Title Placeholder 1">
            <a:extLst>
              <a:ext uri="{FF2B5EF4-FFF2-40B4-BE49-F238E27FC236}">
                <a16:creationId xmlns:a16="http://schemas.microsoft.com/office/drawing/2014/main" id="{A68E514F-2A61-D202-5EEB-8743D44FAE34}"/>
              </a:ext>
            </a:extLst>
          </p:cNvPr>
          <p:cNvSpPr>
            <a:spLocks noGrp="1"/>
          </p:cNvSpPr>
          <p:nvPr>
            <p:ph type="title"/>
          </p:nvPr>
        </p:nvSpPr>
        <p:spPr>
          <a:xfrm>
            <a:off x="549964" y="1036222"/>
            <a:ext cx="6427305"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4501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603AEEC-A6CA-B3D8-ACCE-2F5C7FC2C41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7EE3ABCC-FA70-FA46-2838-16D69BA4809D}"/>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3316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F14FB3C-E564-4A46-F463-E1B54B4B47D4}"/>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1892F6D6-1E76-7EBE-C50F-B8E076FBA66A}"/>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523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F3F0599-26B5-8D9D-67CE-183C407D1F0F}"/>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BDAAAE18-ADE3-B5CE-47DC-1971EA1B3379}"/>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75161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11" name="Title 1">
            <a:extLst>
              <a:ext uri="{FF2B5EF4-FFF2-40B4-BE49-F238E27FC236}">
                <a16:creationId xmlns:a16="http://schemas.microsoft.com/office/drawing/2014/main" id="{AF784F1D-C821-9978-1C66-DBD97133848F}"/>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2" name="Content Placeholder 2">
            <a:extLst>
              <a:ext uri="{FF2B5EF4-FFF2-40B4-BE49-F238E27FC236}">
                <a16:creationId xmlns:a16="http://schemas.microsoft.com/office/drawing/2014/main" id="{38BDB186-1205-0E63-0115-B23610337B30}"/>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12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E208F2-E050-AAF4-6015-3011FAA3A3A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9" name="Content Placeholder 2">
            <a:extLst>
              <a:ext uri="{FF2B5EF4-FFF2-40B4-BE49-F238E27FC236}">
                <a16:creationId xmlns:a16="http://schemas.microsoft.com/office/drawing/2014/main" id="{E1235AA1-D664-F327-7E58-1A2F1F6EBD36}"/>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138867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07533F-8000-95B0-F999-130B8DDA4062}"/>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0" name="Content Placeholder 2">
            <a:extLst>
              <a:ext uri="{FF2B5EF4-FFF2-40B4-BE49-F238E27FC236}">
                <a16:creationId xmlns:a16="http://schemas.microsoft.com/office/drawing/2014/main" id="{154B1B4A-A1ED-3E34-BA20-2101A4AFC898}"/>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8414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11/17/2022</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‹nr.›</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video" Target="https://www.youtube.com/embed/0DaW3j-Uo_E?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video" Target="https://www.youtube.com/embed/QFjkYGLhCRE?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0.xml"/><Relationship Id="rId1" Type="http://schemas.openxmlformats.org/officeDocument/2006/relationships/video" Target="https://www.youtube.com/embed/JFMKgEvvhqQ?feature=oembe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www.youtube.com/embed/-3HeFXbbdM4?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0.xml"/><Relationship Id="rId1" Type="http://schemas.openxmlformats.org/officeDocument/2006/relationships/video" Target="https://www.youtube.com/embed/R-N11-2cdZg?feature=oemb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K9SXecptqsU?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910981" y="5428467"/>
            <a:ext cx="4237057"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Amnesty </a:t>
            </a:r>
            <a:r>
              <a:rPr lang="en-US" sz="4800" b="1" dirty="0" err="1">
                <a:solidFill>
                  <a:schemeClr val="bg1"/>
                </a:solidFill>
                <a:highlight>
                  <a:srgbClr val="000000"/>
                </a:highlight>
                <a:latin typeface="Amnesty Trade Gothic"/>
              </a:rPr>
              <a:t>Actief</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146415"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Vraag</a:t>
            </a:r>
            <a:r>
              <a:rPr lang="en-US" sz="2400" b="1" dirty="0">
                <a:solidFill>
                  <a:schemeClr val="bg1"/>
                </a:solidFill>
                <a:highlight>
                  <a:srgbClr val="000000"/>
                </a:highlight>
                <a:latin typeface="Amnesty Trade Gothic"/>
              </a:rPr>
              <a:t> &amp; </a:t>
            </a:r>
            <a:r>
              <a:rPr lang="en-US" sz="2400" b="1" dirty="0" err="1">
                <a:solidFill>
                  <a:schemeClr val="bg1"/>
                </a:solidFill>
                <a:highlight>
                  <a:srgbClr val="000000"/>
                </a:highlight>
                <a:latin typeface="Amnesty Trade Gothic"/>
              </a:rPr>
              <a:t>Antwoordspel</a:t>
            </a:r>
            <a:r>
              <a:rPr lang="en-US" sz="2400" b="1" dirty="0">
                <a:solidFill>
                  <a:schemeClr val="bg1"/>
                </a:solidFill>
                <a:highlight>
                  <a:srgbClr val="000000"/>
                </a:highlight>
                <a:latin typeface="Amnesty Trade Gothic"/>
              </a:rPr>
              <a:t> over </a:t>
            </a:r>
            <a:r>
              <a:rPr lang="en-US" sz="2400" b="1" dirty="0" err="1">
                <a:solidFill>
                  <a:schemeClr val="bg1"/>
                </a:solidFill>
                <a:highlight>
                  <a:srgbClr val="000000"/>
                </a:highlight>
                <a:latin typeface="Amnesty Trade Gothic"/>
              </a:rPr>
              <a:t>mensenrechten</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332573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5B670C26-08F4-2349-82A1-CA61F4BE8E90}"/>
              </a:ext>
            </a:extLst>
          </p:cNvPr>
          <p:cNvSpPr>
            <a:spLocks noGrp="1"/>
          </p:cNvSpPr>
          <p:nvPr>
            <p:ph idx="1"/>
          </p:nvPr>
        </p:nvSpPr>
        <p:spPr>
          <a:xfrm>
            <a:off x="760418" y="2993606"/>
            <a:ext cx="6208099" cy="2440698"/>
          </a:xfrm>
        </p:spPr>
        <p:txBody>
          <a:bodyPr vert="horz" lIns="91440" tIns="45720" rIns="91440" bIns="45720" rtlCol="0" anchor="t">
            <a:normAutofit/>
          </a:bodyPr>
          <a:lstStyle/>
          <a:p>
            <a:pPr marL="0" indent="0">
              <a:buNone/>
            </a:pPr>
            <a:r>
              <a:rPr lang="nl-NL" sz="2400" dirty="0">
                <a:highlight>
                  <a:srgbClr val="FFFF00"/>
                </a:highlight>
                <a:latin typeface="Amnesty Trade Gothic Cn" panose="020B0506040303020004" pitchFamily="34" charset="0"/>
              </a:rPr>
              <a:t>A.</a:t>
            </a:r>
            <a:r>
              <a:rPr lang="nl-NL" sz="2400" dirty="0">
                <a:latin typeface="Amnesty Trade Gothic Cn" panose="020B0506040303020004" pitchFamily="34" charset="0"/>
              </a:rPr>
              <a:t>  Een recht is als een wet, als je het recht overtreedt word je gestraft</a:t>
            </a:r>
          </a:p>
          <a:p>
            <a:pPr marL="0" indent="0">
              <a:buNone/>
            </a:pPr>
            <a:r>
              <a:rPr lang="nl-NL" sz="2400" dirty="0">
                <a:highlight>
                  <a:srgbClr val="00FF00"/>
                </a:highlight>
                <a:latin typeface="Amnesty Trade Gothic Cn" panose="020B0506040303020004" pitchFamily="34" charset="0"/>
              </a:rPr>
              <a:t>B.</a:t>
            </a:r>
            <a:r>
              <a:rPr lang="nl-NL" sz="2400" dirty="0">
                <a:latin typeface="Amnesty Trade Gothic Cn" panose="020B0506040303020004" pitchFamily="34" charset="0"/>
              </a:rPr>
              <a:t> Een recht is als een spelregel, het zorgt ervoor dat er eerlijke afspraken zijn</a:t>
            </a:r>
          </a:p>
          <a:p>
            <a:pPr marL="0" indent="0">
              <a:buNone/>
            </a:pPr>
            <a:r>
              <a:rPr lang="nl-NL" sz="2400" dirty="0">
                <a:highlight>
                  <a:srgbClr val="FF0000"/>
                </a:highlight>
                <a:latin typeface="Amnesty Trade Gothic Cn" panose="020B0506040303020004" pitchFamily="34" charset="0"/>
              </a:rPr>
              <a:t>C.</a:t>
            </a:r>
            <a:r>
              <a:rPr lang="nl-NL" sz="2400" dirty="0">
                <a:latin typeface="Amnesty Trade Gothic Cn" panose="020B0506040303020004" pitchFamily="34" charset="0"/>
              </a:rPr>
              <a:t> Een recht is een soort straf. Als je iets gedaan hebt wat niet mag, dan krijg je dit recht</a:t>
            </a:r>
          </a:p>
        </p:txBody>
      </p:sp>
      <p:sp>
        <p:nvSpPr>
          <p:cNvPr id="7" name="Tekstvak 6">
            <a:extLst>
              <a:ext uri="{FF2B5EF4-FFF2-40B4-BE49-F238E27FC236}">
                <a16:creationId xmlns:a16="http://schemas.microsoft.com/office/drawing/2014/main" id="{11492BF7-5267-184A-A8AC-5B53226E49F8}"/>
              </a:ext>
            </a:extLst>
          </p:cNvPr>
          <p:cNvSpPr txBox="1"/>
          <p:nvPr/>
        </p:nvSpPr>
        <p:spPr>
          <a:xfrm>
            <a:off x="760418" y="1423696"/>
            <a:ext cx="6208099" cy="1384995"/>
          </a:xfrm>
          <a:prstGeom prst="rect">
            <a:avLst/>
          </a:prstGeom>
          <a:noFill/>
        </p:spPr>
        <p:txBody>
          <a:bodyPr wrap="square" lIns="91440" tIns="45720" rIns="91440" bIns="45720" rtlCol="0" anchor="t">
            <a:spAutoFit/>
          </a:bodyPr>
          <a:lstStyle/>
          <a:p>
            <a:r>
              <a:rPr lang="nl-NL" sz="2800" dirty="0">
                <a:latin typeface="Amnesty Trade Gothic Cn" panose="020B0506040303020004" pitchFamily="34" charset="0"/>
              </a:rPr>
              <a:t>Mensenrechten gelden voor </a:t>
            </a:r>
            <a:r>
              <a:rPr lang="nl-NL" sz="2800" b="1" dirty="0">
                <a:latin typeface="Amnesty Trade Gothic Cn" panose="020B0506040303020004" pitchFamily="34" charset="0"/>
              </a:rPr>
              <a:t>iedereen, altijd </a:t>
            </a:r>
            <a:r>
              <a:rPr lang="nl-NL" sz="2800" dirty="0">
                <a:latin typeface="Amnesty Trade Gothic Cn" panose="020B0506040303020004" pitchFamily="34" charset="0"/>
              </a:rPr>
              <a:t>en </a:t>
            </a:r>
            <a:r>
              <a:rPr lang="nl-NL" sz="2800" b="1" dirty="0">
                <a:latin typeface="Amnesty Trade Gothic Cn" panose="020B0506040303020004" pitchFamily="34" charset="0"/>
              </a:rPr>
              <a:t>overal. </a:t>
            </a:r>
          </a:p>
          <a:p>
            <a:r>
              <a:rPr lang="nl-NL" sz="2800" dirty="0">
                <a:latin typeface="Amnesty Trade Gothic Cn" panose="020B0506040303020004" pitchFamily="34" charset="0"/>
              </a:rPr>
              <a:t>Wat bedoelen we precies met een recht? </a:t>
            </a:r>
          </a:p>
        </p:txBody>
      </p:sp>
      <p:sp>
        <p:nvSpPr>
          <p:cNvPr id="2" name="Rechthoek 1">
            <a:extLst>
              <a:ext uri="{FF2B5EF4-FFF2-40B4-BE49-F238E27FC236}">
                <a16:creationId xmlns:a16="http://schemas.microsoft.com/office/drawing/2014/main" id="{FD502767-7EF8-02DA-2138-AE4AA7E1EDF7}"/>
              </a:ext>
            </a:extLst>
          </p:cNvPr>
          <p:cNvSpPr/>
          <p:nvPr/>
        </p:nvSpPr>
        <p:spPr>
          <a:xfrm>
            <a:off x="8765984" y="1174536"/>
            <a:ext cx="2433680" cy="4508927"/>
          </a:xfrm>
          <a:prstGeom prst="rect">
            <a:avLst/>
          </a:prstGeom>
        </p:spPr>
        <p:txBody>
          <a:bodyPr wrap="none">
            <a:spAutoFit/>
          </a:bodyPr>
          <a:lstStyle/>
          <a:p>
            <a:pPr algn="ctr"/>
            <a:r>
              <a:rPr lang="en-US" sz="28700" b="1" dirty="0">
                <a:solidFill>
                  <a:schemeClr val="bg1"/>
                </a:solidFill>
                <a:highlight>
                  <a:srgbClr val="000000"/>
                </a:highlight>
                <a:latin typeface="Amnesty Trade Gothic"/>
              </a:rPr>
              <a:t>1</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5326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7DF1D67-10C3-BB45-B7D3-A14488D4EF78}"/>
              </a:ext>
            </a:extLst>
          </p:cNvPr>
          <p:cNvSpPr>
            <a:spLocks noGrp="1"/>
          </p:cNvSpPr>
          <p:nvPr>
            <p:ph idx="1"/>
          </p:nvPr>
        </p:nvSpPr>
        <p:spPr>
          <a:xfrm>
            <a:off x="5423285" y="2055726"/>
            <a:ext cx="6210996" cy="4226366"/>
          </a:xfrm>
        </p:spPr>
        <p:txBody>
          <a:bodyPr vert="horz" lIns="91440" tIns="45720" rIns="91440" bIns="45720" rtlCol="0" anchor="t">
            <a:noAutofit/>
          </a:bodyPr>
          <a:lstStyle/>
          <a:p>
            <a:pPr marL="0" indent="0">
              <a:buNone/>
            </a:pPr>
            <a:r>
              <a:rPr lang="nl-NL" sz="1600" dirty="0" err="1">
                <a:latin typeface="Amnesty Trade Gothic Cn" panose="020B0506040303020004" pitchFamily="34" charset="0"/>
              </a:rPr>
              <a:t>Denzel</a:t>
            </a:r>
            <a:r>
              <a:rPr lang="nl-NL" sz="1600" dirty="0">
                <a:latin typeface="Amnesty Trade Gothic Cn" panose="020B0506040303020004" pitchFamily="34" charset="0"/>
              </a:rPr>
              <a:t> komt uit school. Hij wil liever eerst zijn aardrijkskundetoets leren voordat hij met zijn vrienden gaat knikkeren. </a:t>
            </a:r>
            <a:br>
              <a:rPr lang="nl-NL" sz="1600" dirty="0">
                <a:latin typeface="Amnesty Trade Gothic Cn" panose="020B0506040303020004" pitchFamily="34" charset="0"/>
              </a:rPr>
            </a:br>
            <a:r>
              <a:rPr lang="nl-NL" sz="1600" dirty="0" err="1">
                <a:latin typeface="Amnesty Trade Gothic Cn" panose="020B0506040303020004" pitchFamily="34" charset="0"/>
              </a:rPr>
              <a:t>Denzel</a:t>
            </a:r>
            <a:r>
              <a:rPr lang="nl-NL" sz="1600" dirty="0">
                <a:latin typeface="Amnesty Trade Gothic Cn" panose="020B0506040303020004" pitchFamily="34" charset="0"/>
              </a:rPr>
              <a:t> mag dit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doen, want spelen is een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plicht)</a:t>
            </a:r>
          </a:p>
          <a:p>
            <a:pPr marL="0" indent="0">
              <a:buNone/>
            </a:pPr>
            <a:r>
              <a:rPr lang="nl-NL" sz="1600" dirty="0">
                <a:latin typeface="Amnesty Trade Gothic Cn" panose="020B0506040303020004" pitchFamily="34" charset="0"/>
              </a:rPr>
              <a:t>Femke is 10 jaar. Ze houdt heel erg van voetbal en wil graag een half jaar stoppen met school om goed te kunnen oefenen. </a:t>
            </a:r>
            <a:br>
              <a:rPr lang="nl-NL" sz="1600" dirty="0">
                <a:latin typeface="Amnesty Trade Gothic Cn" panose="020B0506040303020004" pitchFamily="34" charset="0"/>
              </a:rPr>
            </a:br>
            <a:r>
              <a:rPr lang="nl-NL" sz="1600" dirty="0">
                <a:latin typeface="Amnesty Trade Gothic Cn" panose="020B0506040303020004" pitchFamily="34" charset="0"/>
              </a:rPr>
              <a:t>Dit mag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want naar school gaan is in Nederland een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plicht)</a:t>
            </a:r>
          </a:p>
          <a:p>
            <a:pPr marL="0" indent="0">
              <a:buNone/>
            </a:pPr>
            <a:r>
              <a:rPr lang="nl-NL" sz="1600" dirty="0">
                <a:latin typeface="Amnesty Trade Gothic Cn" panose="020B0506040303020004" pitchFamily="34" charset="0"/>
              </a:rPr>
              <a:t>Abdul is 8 jaar. Door een ongeluk moet hij aan zijn knie worden geopereerd. Hij wil dit liever niet want hij is bang voor naalden. </a:t>
            </a:r>
            <a:br>
              <a:rPr lang="nl-NL" sz="1600" dirty="0">
                <a:latin typeface="Amnesty Trade Gothic Cn" panose="020B0506040303020004" pitchFamily="34" charset="0"/>
              </a:rPr>
            </a:br>
            <a:r>
              <a:rPr lang="nl-NL" sz="1600" dirty="0">
                <a:latin typeface="Amnesty Trade Gothic Cn" panose="020B0506040303020004" pitchFamily="34" charset="0"/>
              </a:rPr>
              <a:t>Ouders hebben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het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de plicht) om dit samen met Abdul te beslissen. </a:t>
            </a:r>
          </a:p>
          <a:p>
            <a:pPr marL="0" indent="0">
              <a:buNone/>
            </a:pPr>
            <a:r>
              <a:rPr lang="nl-NL" sz="1600" dirty="0" err="1">
                <a:latin typeface="Amnesty Trade Gothic Cn" panose="020B0506040303020004" pitchFamily="34" charset="0"/>
              </a:rPr>
              <a:t>Moira</a:t>
            </a:r>
            <a:r>
              <a:rPr lang="nl-NL" sz="1600" dirty="0">
                <a:latin typeface="Amnesty Trade Gothic Cn" panose="020B0506040303020004" pitchFamily="34" charset="0"/>
              </a:rPr>
              <a:t> woont bij haar vader. Omdat haar moeder verder weg woont vindt ze het fijn om alleen in het weekend naar haar toe te gaan. </a:t>
            </a:r>
            <a:br>
              <a:rPr lang="nl-NL" sz="1600" dirty="0">
                <a:latin typeface="Amnesty Trade Gothic Cn" panose="020B0506040303020004" pitchFamily="34" charset="0"/>
              </a:rPr>
            </a:br>
            <a:r>
              <a:rPr lang="nl-NL" sz="1600" dirty="0">
                <a:latin typeface="Amnesty Trade Gothic Cn" panose="020B0506040303020004" pitchFamily="34" charset="0"/>
              </a:rPr>
              <a:t>Dit mag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wel,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niet), </a:t>
            </a:r>
            <a:r>
              <a:rPr lang="nl-NL" sz="1600" dirty="0" err="1">
                <a:latin typeface="Amnesty Trade Gothic Cn" panose="020B0506040303020004" pitchFamily="34" charset="0"/>
              </a:rPr>
              <a:t>Moira</a:t>
            </a:r>
            <a:r>
              <a:rPr lang="nl-NL" sz="1600" dirty="0">
                <a:latin typeface="Amnesty Trade Gothic Cn" panose="020B0506040303020004" pitchFamily="34" charset="0"/>
              </a:rPr>
              <a:t> heeft (</a:t>
            </a:r>
            <a:r>
              <a:rPr lang="nl-NL" sz="1600" dirty="0">
                <a:highlight>
                  <a:srgbClr val="FFFF00"/>
                </a:highlight>
                <a:latin typeface="Amnesty Trade Gothic Cn" panose="020B0506040303020004" pitchFamily="34" charset="0"/>
              </a:rPr>
              <a:t>a:</a:t>
            </a:r>
            <a:r>
              <a:rPr lang="nl-NL" sz="1600" dirty="0">
                <a:latin typeface="Amnesty Trade Gothic Cn" panose="020B0506040303020004" pitchFamily="34" charset="0"/>
              </a:rPr>
              <a:t> het recht, </a:t>
            </a:r>
            <a:r>
              <a:rPr lang="nl-NL" sz="1600" dirty="0">
                <a:highlight>
                  <a:srgbClr val="00FF00"/>
                </a:highlight>
                <a:latin typeface="Amnesty Trade Gothic Cn" panose="020B0506040303020004" pitchFamily="34" charset="0"/>
              </a:rPr>
              <a:t>b:</a:t>
            </a:r>
            <a:r>
              <a:rPr lang="nl-NL" sz="1600" dirty="0">
                <a:latin typeface="Amnesty Trade Gothic Cn" panose="020B0506040303020004" pitchFamily="34" charset="0"/>
              </a:rPr>
              <a:t> de plicht) hierover mee te beslissen. </a:t>
            </a:r>
          </a:p>
        </p:txBody>
      </p:sp>
      <p:sp>
        <p:nvSpPr>
          <p:cNvPr id="3" name="Titel 2">
            <a:extLst>
              <a:ext uri="{FF2B5EF4-FFF2-40B4-BE49-F238E27FC236}">
                <a16:creationId xmlns:a16="http://schemas.microsoft.com/office/drawing/2014/main" id="{EAA68FE7-DA9E-B640-92AB-F780CF1EAA9D}"/>
              </a:ext>
            </a:extLst>
          </p:cNvPr>
          <p:cNvSpPr>
            <a:spLocks noGrp="1"/>
          </p:cNvSpPr>
          <p:nvPr>
            <p:ph type="title"/>
          </p:nvPr>
        </p:nvSpPr>
        <p:spPr>
          <a:xfrm>
            <a:off x="5423286" y="390622"/>
            <a:ext cx="6210995" cy="1567828"/>
          </a:xfrm>
        </p:spPr>
        <p:txBody>
          <a:bodyPr>
            <a:noAutofit/>
          </a:bodyPr>
          <a:lstStyle/>
          <a:p>
            <a:r>
              <a:rPr lang="nl-NL" sz="2200" b="0" dirty="0">
                <a:latin typeface="Amnesty Trade Gothic Cn" panose="020B0506040303020004" pitchFamily="34" charset="0"/>
              </a:rPr>
              <a:t>Naast rechten heb je ook plichten. Rechten zijn er om je te beschermen, plichten vertellen waar we ons aan </a:t>
            </a:r>
            <a:r>
              <a:rPr lang="nl-NL" sz="2200" dirty="0">
                <a:latin typeface="Amnesty Trade Gothic Cn" panose="020B0506040303020004" pitchFamily="34" charset="0"/>
              </a:rPr>
              <a:t>moeten</a:t>
            </a:r>
            <a:r>
              <a:rPr lang="nl-NL" sz="2200" b="0" dirty="0">
                <a:latin typeface="Amnesty Trade Gothic Cn" panose="020B0506040303020004" pitchFamily="34" charset="0"/>
              </a:rPr>
              <a:t> houden. In onderstaande rij zie je 4 beschrijvingen van rechten en plichten. Vul de juiste woorden in. </a:t>
            </a:r>
            <a:endParaRPr lang="nl-NL" sz="2200" dirty="0">
              <a:latin typeface="Amnesty Trade Gothic Cn" panose="020B0506040303020004" pitchFamily="34" charset="0"/>
            </a:endParaRPr>
          </a:p>
        </p:txBody>
      </p:sp>
      <p:sp>
        <p:nvSpPr>
          <p:cNvPr id="5" name="Rechthoek 4">
            <a:extLst>
              <a:ext uri="{FF2B5EF4-FFF2-40B4-BE49-F238E27FC236}">
                <a16:creationId xmlns:a16="http://schemas.microsoft.com/office/drawing/2014/main" id="{B317D772-3982-BCB1-EA7C-2BCD283BD2A5}"/>
              </a:ext>
            </a:extLst>
          </p:cNvPr>
          <p:cNvSpPr/>
          <p:nvPr/>
        </p:nvSpPr>
        <p:spPr>
          <a:xfrm>
            <a:off x="1421601" y="1174536"/>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2</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34853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2">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p:tgtEl>
                                          <p:spTgt spid="2">
                                            <p:txEl>
                                              <p:pRg st="1" end="1"/>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7" dur="500"/>
                                        <p:tgtEl>
                                          <p:spTgt spid="2">
                                            <p:txEl>
                                              <p:pRg st="2" end="2"/>
                                            </p:txEl>
                                          </p:spTgt>
                                        </p:tgtEl>
                                        <p:attrNameLst>
                                          <p:attrName>ppt_y</p:attrName>
                                        </p:attrNameLst>
                                      </p:cBhvr>
                                      <p:tavLst>
                                        <p:tav tm="0">
                                          <p:val>
                                            <p:strVal val="ppt_y"/>
                                          </p:val>
                                        </p:tav>
                                        <p:tav tm="100000">
                                          <p:val>
                                            <p:strVal val="1+ppt_h/2"/>
                                          </p:val>
                                        </p:tav>
                                      </p:tavLst>
                                    </p:anim>
                                    <p:set>
                                      <p:cBhvr>
                                        <p:cTn id="38"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9" dur="500"/>
                                        <p:tgtEl>
                                          <p:spTgt spid="2">
                                            <p:txEl>
                                              <p:pRg st="3" end="3"/>
                                            </p:txEl>
                                          </p:spTgt>
                                        </p:tgtEl>
                                        <p:attrNameLst>
                                          <p:attrName>ppt_y</p:attrName>
                                        </p:attrNameLst>
                                      </p:cBhvr>
                                      <p:tavLst>
                                        <p:tav tm="0">
                                          <p:val>
                                            <p:strVal val="ppt_y"/>
                                          </p:val>
                                        </p:tav>
                                        <p:tav tm="100000">
                                          <p:val>
                                            <p:strVal val="1+ppt_h/2"/>
                                          </p:val>
                                        </p:tav>
                                      </p:tavLst>
                                    </p:anim>
                                    <p:set>
                                      <p:cBhvr>
                                        <p:cTn id="50"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E389F8-C799-B945-B333-FB0A4A8EF9AC}"/>
              </a:ext>
            </a:extLst>
          </p:cNvPr>
          <p:cNvSpPr>
            <a:spLocks noGrp="1"/>
          </p:cNvSpPr>
          <p:nvPr>
            <p:ph type="title"/>
          </p:nvPr>
        </p:nvSpPr>
        <p:spPr>
          <a:xfrm>
            <a:off x="439152" y="127339"/>
            <a:ext cx="6613399" cy="2327625"/>
          </a:xfrm>
        </p:spPr>
        <p:txBody>
          <a:bodyPr>
            <a:normAutofit/>
          </a:bodyPr>
          <a:lstStyle/>
          <a:p>
            <a:pPr algn="ctr"/>
            <a:r>
              <a:rPr lang="nl-NL" sz="1800" b="0" dirty="0">
                <a:latin typeface="Amnesty Trade Gothic Cn" panose="020B0506040303020004" pitchFamily="34" charset="0"/>
              </a:rPr>
              <a:t>Naast mensenrechten zijn er ook speciale kinderrechten. </a:t>
            </a:r>
            <a:br>
              <a:rPr lang="nl-NL" sz="1800" b="0" dirty="0">
                <a:latin typeface="Amnesty Trade Gothic Cn" panose="020B0506040303020004" pitchFamily="34" charset="0"/>
              </a:rPr>
            </a:br>
            <a:r>
              <a:rPr lang="nl-NL" sz="1800" b="0" dirty="0">
                <a:latin typeface="Amnesty Trade Gothic Cn" panose="020B0506040303020004" pitchFamily="34" charset="0"/>
              </a:rPr>
              <a:t>Mensenrechten gelden voor iedereen, maar kinderrechten zijn bedacht omdat kinderen extra bescherming nodig hebben. </a:t>
            </a:r>
            <a:br>
              <a:rPr lang="nl-NL" sz="1800" b="0" dirty="0">
                <a:latin typeface="Amnesty Trade Gothic Cn" panose="020B0506040303020004" pitchFamily="34" charset="0"/>
              </a:rPr>
            </a:br>
            <a:br>
              <a:rPr lang="nl-NL" sz="1800" b="0" dirty="0">
                <a:latin typeface="Amnesty Trade Gothic Cn" panose="020B0506040303020004" pitchFamily="34" charset="0"/>
              </a:rPr>
            </a:br>
            <a:r>
              <a:rPr lang="nl-NL" sz="1800" b="0" dirty="0">
                <a:latin typeface="Amnesty Trade Gothic Cn" panose="020B0506040303020004" pitchFamily="34" charset="0"/>
              </a:rPr>
              <a:t>Welke van de rechten in de tabel zijn mensenrechten en welke zijn specifiek kinderrechten?</a:t>
            </a:r>
            <a:br>
              <a:rPr lang="nl-NL" sz="1800" b="0" dirty="0">
                <a:latin typeface="Amnesty Trade Gothic Cn" panose="020B0506040303020004" pitchFamily="34" charset="0"/>
              </a:rPr>
            </a:br>
            <a:br>
              <a:rPr lang="nl-NL" sz="1800" b="0" dirty="0">
                <a:latin typeface="Amnesty Trade Gothic Cn" panose="020B0506040303020004" pitchFamily="34" charset="0"/>
              </a:rPr>
            </a:br>
            <a:r>
              <a:rPr lang="nl-NL" sz="1800" b="0" dirty="0">
                <a:latin typeface="Amnesty Trade Gothic Cn" panose="020B0506040303020004" pitchFamily="34" charset="0"/>
              </a:rPr>
              <a:t>Let op! Ze kunnen ook allebei goed zijn. </a:t>
            </a:r>
            <a:endParaRPr lang="nl-NL" sz="1800" b="0" dirty="0"/>
          </a:p>
        </p:txBody>
      </p:sp>
      <p:graphicFrame>
        <p:nvGraphicFramePr>
          <p:cNvPr id="5" name="Tabel 4">
            <a:extLst>
              <a:ext uri="{FF2B5EF4-FFF2-40B4-BE49-F238E27FC236}">
                <a16:creationId xmlns:a16="http://schemas.microsoft.com/office/drawing/2014/main" id="{EDF07927-276C-DB43-93CF-FDF93308A8C4}"/>
              </a:ext>
            </a:extLst>
          </p:cNvPr>
          <p:cNvGraphicFramePr>
            <a:graphicFrameLocks noGrp="1"/>
          </p:cNvGraphicFramePr>
          <p:nvPr>
            <p:extLst>
              <p:ext uri="{D42A27DB-BD31-4B8C-83A1-F6EECF244321}">
                <p14:modId xmlns:p14="http://schemas.microsoft.com/office/powerpoint/2010/main" val="2405441308"/>
              </p:ext>
            </p:extLst>
          </p:nvPr>
        </p:nvGraphicFramePr>
        <p:xfrm>
          <a:off x="439152" y="2454964"/>
          <a:ext cx="6613399" cy="4163306"/>
        </p:xfrm>
        <a:graphic>
          <a:graphicData uri="http://schemas.openxmlformats.org/drawingml/2006/table">
            <a:tbl>
              <a:tblPr firstRow="1" bandRow="1">
                <a:tableStyleId>{5940675A-B579-460E-94D1-54222C63F5DA}</a:tableStyleId>
              </a:tblPr>
              <a:tblGrid>
                <a:gridCol w="3278081">
                  <a:extLst>
                    <a:ext uri="{9D8B030D-6E8A-4147-A177-3AD203B41FA5}">
                      <a16:colId xmlns:a16="http://schemas.microsoft.com/office/drawing/2014/main" val="1096570648"/>
                    </a:ext>
                  </a:extLst>
                </a:gridCol>
                <a:gridCol w="1744752">
                  <a:extLst>
                    <a:ext uri="{9D8B030D-6E8A-4147-A177-3AD203B41FA5}">
                      <a16:colId xmlns:a16="http://schemas.microsoft.com/office/drawing/2014/main" val="2936241032"/>
                    </a:ext>
                  </a:extLst>
                </a:gridCol>
                <a:gridCol w="1590566">
                  <a:extLst>
                    <a:ext uri="{9D8B030D-6E8A-4147-A177-3AD203B41FA5}">
                      <a16:colId xmlns:a16="http://schemas.microsoft.com/office/drawing/2014/main" val="35485680"/>
                    </a:ext>
                  </a:extLst>
                </a:gridCol>
              </a:tblGrid>
              <a:tr h="423749">
                <a:tc>
                  <a:txBody>
                    <a:bodyPr/>
                    <a:lstStyle/>
                    <a:p>
                      <a:endParaRPr lang="nl-NL">
                        <a:latin typeface="Amnesty Trade Gothic Cn" panose="020B0506040303020004" pitchFamily="34" charset="0"/>
                      </a:endParaRPr>
                    </a:p>
                  </a:txBody>
                  <a:tcPr/>
                </a:tc>
                <a:tc>
                  <a:txBody>
                    <a:bodyPr/>
                    <a:lstStyle/>
                    <a:p>
                      <a:pPr algn="ctr"/>
                      <a:r>
                        <a:rPr lang="nl-NL" dirty="0">
                          <a:highlight>
                            <a:srgbClr val="FFFF00"/>
                          </a:highlight>
                          <a:latin typeface="Amnesty Trade Gothic Cn" panose="020B0506040303020004" pitchFamily="34" charset="0"/>
                        </a:rPr>
                        <a:t>A: Mensenrecht</a:t>
                      </a:r>
                    </a:p>
                  </a:txBody>
                  <a:tcPr>
                    <a:solidFill>
                      <a:srgbClr val="FFFF00"/>
                    </a:solidFill>
                  </a:tcPr>
                </a:tc>
                <a:tc>
                  <a:txBody>
                    <a:bodyPr/>
                    <a:lstStyle/>
                    <a:p>
                      <a:pPr algn="ctr"/>
                      <a:r>
                        <a:rPr lang="nl-NL" dirty="0">
                          <a:latin typeface="Amnesty Trade Gothic Cn" panose="020B0506040303020004" pitchFamily="34" charset="0"/>
                        </a:rPr>
                        <a:t>B: Kinderrecht</a:t>
                      </a:r>
                    </a:p>
                  </a:txBody>
                  <a:tcPr>
                    <a:solidFill>
                      <a:srgbClr val="00F02C"/>
                    </a:solidFill>
                  </a:tcPr>
                </a:tc>
                <a:extLst>
                  <a:ext uri="{0D108BD9-81ED-4DB2-BD59-A6C34878D82A}">
                    <a16:rowId xmlns:a16="http://schemas.microsoft.com/office/drawing/2014/main" val="387169194"/>
                  </a:ext>
                </a:extLst>
              </a:tr>
              <a:tr h="599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Amnesty Trade Gothic Cn" panose="020B0506040303020004" pitchFamily="34" charset="0"/>
                        </a:rPr>
                        <a:t>1. Je mag geen gevaarlijk of zwaar werk doen</a:t>
                      </a:r>
                    </a:p>
                  </a:txBody>
                  <a:tcPr/>
                </a:tc>
                <a:tc>
                  <a:txBody>
                    <a:bodyPr/>
                    <a:lstStyle/>
                    <a:p>
                      <a:endParaRPr lang="nl-NL">
                        <a:latin typeface="Amnesty Trade Gothic Cn" panose="020B0506040303020004" pitchFamily="34" charset="0"/>
                      </a:endParaRPr>
                    </a:p>
                  </a:txBody>
                  <a:tcPr/>
                </a:tc>
                <a:tc>
                  <a:txBody>
                    <a:bodyPr/>
                    <a:lstStyle/>
                    <a:p>
                      <a:endParaRPr lang="nl-NL" dirty="0">
                        <a:latin typeface="Amnesty Trade Gothic Cn" panose="020B0506040303020004" pitchFamily="34" charset="0"/>
                      </a:endParaRPr>
                    </a:p>
                  </a:txBody>
                  <a:tcPr/>
                </a:tc>
                <a:extLst>
                  <a:ext uri="{0D108BD9-81ED-4DB2-BD59-A6C34878D82A}">
                    <a16:rowId xmlns:a16="http://schemas.microsoft.com/office/drawing/2014/main" val="2377993043"/>
                  </a:ext>
                </a:extLst>
              </a:tr>
              <a:tr h="856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Amnesty Trade Gothic Cn" panose="020B0506040303020004" pitchFamily="34" charset="0"/>
                        </a:rPr>
                        <a:t>2. De wet is voor iedereen gelijk en moet iedereen gelijke bescherming bieden </a:t>
                      </a:r>
                    </a:p>
                  </a:txBody>
                  <a:tcPr/>
                </a:tc>
                <a:tc>
                  <a:txBody>
                    <a:bodyPr/>
                    <a:lstStyle/>
                    <a:p>
                      <a:endParaRPr lang="nl-NL">
                        <a:latin typeface="Amnesty Trade Gothic Cn" panose="020B0506040303020004" pitchFamily="34" charset="0"/>
                      </a:endParaRPr>
                    </a:p>
                  </a:txBody>
                  <a:tcPr/>
                </a:tc>
                <a:tc>
                  <a:txBody>
                    <a:bodyPr/>
                    <a:lstStyle/>
                    <a:p>
                      <a:endParaRPr lang="nl-NL" dirty="0">
                        <a:latin typeface="Amnesty Trade Gothic Cn" panose="020B0506040303020004" pitchFamily="34" charset="0"/>
                      </a:endParaRPr>
                    </a:p>
                  </a:txBody>
                  <a:tcPr/>
                </a:tc>
                <a:extLst>
                  <a:ext uri="{0D108BD9-81ED-4DB2-BD59-A6C34878D82A}">
                    <a16:rowId xmlns:a16="http://schemas.microsoft.com/office/drawing/2014/main" val="2839125705"/>
                  </a:ext>
                </a:extLst>
              </a:tr>
              <a:tr h="599627">
                <a:tc>
                  <a:txBody>
                    <a:bodyPr/>
                    <a:lstStyle/>
                    <a:p>
                      <a:r>
                        <a:rPr lang="nl-NL" dirty="0">
                          <a:latin typeface="Amnesty Trade Gothic Cn" panose="020B0506040303020004" pitchFamily="34" charset="0"/>
                        </a:rPr>
                        <a:t>3. Je mag trouwen en een gezin stichten met wie jij wilt</a:t>
                      </a:r>
                    </a:p>
                  </a:txBody>
                  <a:tcPr/>
                </a:tc>
                <a:tc>
                  <a:txBody>
                    <a:bodyPr/>
                    <a:lstStyle/>
                    <a:p>
                      <a:endParaRPr lang="nl-NL">
                        <a:latin typeface="Amnesty Trade Gothic Cn" panose="020B0506040303020004" pitchFamily="34" charset="0"/>
                      </a:endParaRPr>
                    </a:p>
                  </a:txBody>
                  <a:tcPr/>
                </a:tc>
                <a:tc>
                  <a:txBody>
                    <a:bodyPr/>
                    <a:lstStyle/>
                    <a:p>
                      <a:endParaRPr lang="nl-NL">
                        <a:latin typeface="Amnesty Trade Gothic Cn" panose="020B0506040303020004" pitchFamily="34" charset="0"/>
                      </a:endParaRPr>
                    </a:p>
                  </a:txBody>
                  <a:tcPr/>
                </a:tc>
                <a:extLst>
                  <a:ext uri="{0D108BD9-81ED-4DB2-BD59-A6C34878D82A}">
                    <a16:rowId xmlns:a16="http://schemas.microsoft.com/office/drawing/2014/main" val="2495075644"/>
                  </a:ext>
                </a:extLst>
              </a:tr>
              <a:tr h="620943">
                <a:tc>
                  <a:txBody>
                    <a:bodyPr/>
                    <a:lstStyle/>
                    <a:p>
                      <a:r>
                        <a:rPr lang="nl-NL" dirty="0">
                          <a:latin typeface="Amnesty Trade Gothic Cn" panose="020B0506040303020004" pitchFamily="34" charset="0"/>
                        </a:rPr>
                        <a:t>4. Afspraken over kinderen moeten gemaakt worden met kinderen </a:t>
                      </a:r>
                    </a:p>
                  </a:txBody>
                  <a:tcPr/>
                </a:tc>
                <a:tc>
                  <a:txBody>
                    <a:bodyPr/>
                    <a:lstStyle/>
                    <a:p>
                      <a:endParaRPr lang="nl-NL">
                        <a:latin typeface="Amnesty Trade Gothic Cn" panose="020B0506040303020004" pitchFamily="34" charset="0"/>
                      </a:endParaRPr>
                    </a:p>
                  </a:txBody>
                  <a:tcPr/>
                </a:tc>
                <a:tc>
                  <a:txBody>
                    <a:bodyPr/>
                    <a:lstStyle/>
                    <a:p>
                      <a:endParaRPr lang="nl-NL" dirty="0">
                        <a:latin typeface="Amnesty Trade Gothic Cn" panose="020B0506040303020004" pitchFamily="34" charset="0"/>
                      </a:endParaRPr>
                    </a:p>
                  </a:txBody>
                  <a:tcPr/>
                </a:tc>
                <a:extLst>
                  <a:ext uri="{0D108BD9-81ED-4DB2-BD59-A6C34878D82A}">
                    <a16:rowId xmlns:a16="http://schemas.microsoft.com/office/drawing/2014/main" val="1042034180"/>
                  </a:ext>
                </a:extLst>
              </a:tr>
              <a:tr h="904917">
                <a:tc>
                  <a:txBody>
                    <a:bodyPr/>
                    <a:lstStyle/>
                    <a:p>
                      <a:r>
                        <a:rPr lang="nl-NL" sz="1800" dirty="0">
                          <a:latin typeface="Amnesty Trade Gothic Cn" panose="020B0506040303020004" pitchFamily="34" charset="0"/>
                        </a:rPr>
                        <a:t>5. Je hebt het recht om je eigen godsdienst te kiezen </a:t>
                      </a:r>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189930238"/>
                  </a:ext>
                </a:extLst>
              </a:tr>
            </a:tbl>
          </a:graphicData>
        </a:graphic>
      </p:graphicFrame>
      <p:sp>
        <p:nvSpPr>
          <p:cNvPr id="2" name="Rechthoek 1">
            <a:extLst>
              <a:ext uri="{FF2B5EF4-FFF2-40B4-BE49-F238E27FC236}">
                <a16:creationId xmlns:a16="http://schemas.microsoft.com/office/drawing/2014/main" id="{E59FC492-F943-C837-B18D-DCB01F376EB0}"/>
              </a:ext>
            </a:extLst>
          </p:cNvPr>
          <p:cNvSpPr/>
          <p:nvPr/>
        </p:nvSpPr>
        <p:spPr>
          <a:xfrm>
            <a:off x="9203730" y="1174535"/>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3</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142257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ADDF8-B891-BB4F-BE30-19B2347C5318}"/>
              </a:ext>
            </a:extLst>
          </p:cNvPr>
          <p:cNvSpPr>
            <a:spLocks noGrp="1"/>
          </p:cNvSpPr>
          <p:nvPr>
            <p:ph type="title"/>
          </p:nvPr>
        </p:nvSpPr>
        <p:spPr>
          <a:xfrm>
            <a:off x="5237710" y="298173"/>
            <a:ext cx="6659218" cy="1391902"/>
          </a:xfrm>
        </p:spPr>
        <p:txBody>
          <a:bodyPr>
            <a:normAutofit/>
          </a:bodyPr>
          <a:lstStyle/>
          <a:p>
            <a:r>
              <a:rPr lang="nl-NL" sz="2000" b="0" dirty="0">
                <a:latin typeface="Amnesty Trade Gothic Cn" panose="020B0506040303020004" pitchFamily="34" charset="0"/>
              </a:rPr>
              <a:t>Bij Amnesty International werken mensen die er samen voor willen zorgen dat mensenrechten en kinderrechten worden nageleefd. </a:t>
            </a:r>
            <a:br>
              <a:rPr lang="nl-NL" sz="2000" b="0" dirty="0">
                <a:latin typeface="Amnesty Trade Gothic Cn" panose="020B0506040303020004" pitchFamily="34" charset="0"/>
              </a:rPr>
            </a:br>
            <a:r>
              <a:rPr lang="nl-NL" sz="2000" b="0" dirty="0">
                <a:latin typeface="Amnesty Trade Gothic Cn" panose="020B0506040303020004" pitchFamily="34" charset="0"/>
              </a:rPr>
              <a:t>Welk van de onderstaande situaties is juist? </a:t>
            </a:r>
            <a:br>
              <a:rPr lang="nl-NL" sz="2000" b="0" dirty="0">
                <a:latin typeface="Amnesty Trade Gothic Cn" panose="020B0506040303020004" pitchFamily="34" charset="0"/>
              </a:rPr>
            </a:br>
            <a:r>
              <a:rPr lang="nl-NL" sz="2000" b="0" dirty="0">
                <a:highlight>
                  <a:srgbClr val="FFFF00"/>
                </a:highlight>
                <a:latin typeface="Amnesty Trade Gothic Cn" panose="020B0506040303020004" pitchFamily="34" charset="0"/>
              </a:rPr>
              <a:t>A</a:t>
            </a:r>
            <a:r>
              <a:rPr lang="nl-NL" sz="2000" b="0" dirty="0">
                <a:latin typeface="Amnesty Trade Gothic Cn" panose="020B0506040303020004" pitchFamily="34" charset="0"/>
              </a:rPr>
              <a:t> betekent </a:t>
            </a:r>
            <a:r>
              <a:rPr lang="nl-NL" sz="2000" b="0" dirty="0">
                <a:highlight>
                  <a:srgbClr val="FFFF00"/>
                </a:highlight>
                <a:latin typeface="Amnesty Trade Gothic Cn" panose="020B0506040303020004" pitchFamily="34" charset="0"/>
              </a:rPr>
              <a:t>juist</a:t>
            </a:r>
            <a:r>
              <a:rPr lang="nl-NL" sz="2000" b="0" dirty="0">
                <a:latin typeface="Amnesty Trade Gothic Cn" panose="020B0506040303020004" pitchFamily="34" charset="0"/>
              </a:rPr>
              <a:t>, </a:t>
            </a:r>
            <a:r>
              <a:rPr lang="nl-NL" sz="2000" b="0" dirty="0">
                <a:highlight>
                  <a:srgbClr val="00FF00"/>
                </a:highlight>
                <a:latin typeface="Amnesty Trade Gothic Cn" panose="020B0506040303020004" pitchFamily="34" charset="0"/>
              </a:rPr>
              <a:t>B</a:t>
            </a:r>
            <a:r>
              <a:rPr lang="nl-NL" sz="2000" b="0" dirty="0">
                <a:latin typeface="Amnesty Trade Gothic Cn" panose="020B0506040303020004" pitchFamily="34" charset="0"/>
              </a:rPr>
              <a:t> betekent </a:t>
            </a:r>
            <a:r>
              <a:rPr lang="nl-NL" sz="2000" b="0" dirty="0">
                <a:highlight>
                  <a:srgbClr val="00FF00"/>
                </a:highlight>
                <a:latin typeface="Amnesty Trade Gothic Cn" panose="020B0506040303020004" pitchFamily="34" charset="0"/>
              </a:rPr>
              <a:t>onjuist</a:t>
            </a:r>
          </a:p>
        </p:txBody>
      </p:sp>
      <p:graphicFrame>
        <p:nvGraphicFramePr>
          <p:cNvPr id="4" name="Tabel 3">
            <a:extLst>
              <a:ext uri="{FF2B5EF4-FFF2-40B4-BE49-F238E27FC236}">
                <a16:creationId xmlns:a16="http://schemas.microsoft.com/office/drawing/2014/main" id="{87CA4F82-D681-E94C-9E44-2688A65DDEA9}"/>
              </a:ext>
            </a:extLst>
          </p:cNvPr>
          <p:cNvGraphicFramePr>
            <a:graphicFrameLocks noGrp="1"/>
          </p:cNvGraphicFramePr>
          <p:nvPr>
            <p:extLst>
              <p:ext uri="{D42A27DB-BD31-4B8C-83A1-F6EECF244321}">
                <p14:modId xmlns:p14="http://schemas.microsoft.com/office/powerpoint/2010/main" val="1567220467"/>
              </p:ext>
            </p:extLst>
          </p:nvPr>
        </p:nvGraphicFramePr>
        <p:xfrm>
          <a:off x="5237710" y="1690075"/>
          <a:ext cx="6659218" cy="4016170"/>
        </p:xfrm>
        <a:graphic>
          <a:graphicData uri="http://schemas.openxmlformats.org/drawingml/2006/table">
            <a:tbl>
              <a:tblPr firstRow="1" bandRow="1">
                <a:tableStyleId>{5940675A-B579-460E-94D1-54222C63F5DA}</a:tableStyleId>
              </a:tblPr>
              <a:tblGrid>
                <a:gridCol w="3329609">
                  <a:extLst>
                    <a:ext uri="{9D8B030D-6E8A-4147-A177-3AD203B41FA5}">
                      <a16:colId xmlns:a16="http://schemas.microsoft.com/office/drawing/2014/main" val="1362854915"/>
                    </a:ext>
                  </a:extLst>
                </a:gridCol>
                <a:gridCol w="3329609">
                  <a:extLst>
                    <a:ext uri="{9D8B030D-6E8A-4147-A177-3AD203B41FA5}">
                      <a16:colId xmlns:a16="http://schemas.microsoft.com/office/drawing/2014/main" val="1791390661"/>
                    </a:ext>
                  </a:extLst>
                </a:gridCol>
              </a:tblGrid>
              <a:tr h="1614625">
                <a:tc>
                  <a:txBody>
                    <a:bodyPr/>
                    <a:lstStyle/>
                    <a:p>
                      <a:pPr algn="ctr"/>
                      <a:r>
                        <a:rPr lang="nl-NL" sz="1600" dirty="0">
                          <a:latin typeface="Amnesty Trade Gothic Cn" panose="020B0506040303020004" pitchFamily="34" charset="0"/>
                        </a:rPr>
                        <a:t>1. </a:t>
                      </a:r>
                    </a:p>
                    <a:p>
                      <a:pPr algn="ctr"/>
                      <a:r>
                        <a:rPr lang="nl-NL" sz="1600" dirty="0">
                          <a:latin typeface="Amnesty Trade Gothic Cn" panose="020B0506040303020004" pitchFamily="34" charset="0"/>
                        </a:rPr>
                        <a:t>In een aantal landen krijgen mensen nog steeds de doodstraf. Amnesty praat met regeringen van deze landen om ze te vragen de doodstraf af te schaffen.</a:t>
                      </a:r>
                    </a:p>
                  </a:txBody>
                  <a:tcPr/>
                </a:tc>
                <a:tc>
                  <a:txBody>
                    <a:bodyPr/>
                    <a:lstStyle/>
                    <a:p>
                      <a:pPr algn="ctr"/>
                      <a:r>
                        <a:rPr lang="nl-NL" sz="1600" dirty="0">
                          <a:latin typeface="Amnesty Trade Gothic Cn" panose="020B0506040303020004" pitchFamily="34" charset="0"/>
                        </a:rPr>
                        <a:t>2. </a:t>
                      </a:r>
                    </a:p>
                    <a:p>
                      <a:pPr algn="ctr"/>
                      <a:r>
                        <a:rPr lang="nl-NL" sz="1600" dirty="0">
                          <a:latin typeface="Amnesty Trade Gothic Cn" panose="020B0506040303020004" pitchFamily="34" charset="0"/>
                        </a:rPr>
                        <a:t>In Tanzania strijdt Gilbert al jarenlang tegen discriminatie van mensen met albinisme. Amnesty ondersteunt hem in zijn werkzaamheden en brengt de acties van Gilbert in het nieuws. </a:t>
                      </a:r>
                    </a:p>
                  </a:txBody>
                  <a:tcPr/>
                </a:tc>
                <a:extLst>
                  <a:ext uri="{0D108BD9-81ED-4DB2-BD59-A6C34878D82A}">
                    <a16:rowId xmlns:a16="http://schemas.microsoft.com/office/drawing/2014/main" val="451511016"/>
                  </a:ext>
                </a:extLst>
              </a:tr>
              <a:tr h="1090905">
                <a:tc>
                  <a:txBody>
                    <a:bodyPr/>
                    <a:lstStyle/>
                    <a:p>
                      <a:pPr algn="ctr"/>
                      <a:r>
                        <a:rPr lang="nl-NL" sz="1600" dirty="0">
                          <a:latin typeface="Amnesty Trade Gothic Cn" panose="020B0506040303020004" pitchFamily="34" charset="0"/>
                        </a:rPr>
                        <a:t>3. </a:t>
                      </a:r>
                    </a:p>
                    <a:p>
                      <a:pPr algn="ctr"/>
                      <a:r>
                        <a:rPr lang="nl-NL" sz="1600" dirty="0">
                          <a:latin typeface="Amnesty Trade Gothic Cn" panose="020B0506040303020004" pitchFamily="34" charset="0"/>
                        </a:rPr>
                        <a:t>Na een grote aardbeving in Indonesië opent Amnesty een Giro – 555 actie om geld op te halen voor de slachtoffers. </a:t>
                      </a:r>
                    </a:p>
                  </a:txBody>
                  <a:tcPr/>
                </a:tc>
                <a:tc>
                  <a:txBody>
                    <a:bodyPr/>
                    <a:lstStyle/>
                    <a:p>
                      <a:pPr algn="ctr"/>
                      <a:r>
                        <a:rPr lang="nl-NL" sz="1600" dirty="0">
                          <a:latin typeface="Amnesty Trade Gothic Cn" panose="020B0506040303020004" pitchFamily="34" charset="0"/>
                        </a:rPr>
                        <a:t>4. </a:t>
                      </a:r>
                    </a:p>
                    <a:p>
                      <a:pPr algn="ctr"/>
                      <a:r>
                        <a:rPr lang="nl-NL" sz="1600" dirty="0">
                          <a:latin typeface="Amnesty Trade Gothic Cn" panose="020B0506040303020004" pitchFamily="34" charset="0"/>
                        </a:rPr>
                        <a:t>In een dorp in Ethiopië is het al lange tijd erg droog. Amnesty gaat erheen om een waterput aan te leggen. </a:t>
                      </a:r>
                    </a:p>
                  </a:txBody>
                  <a:tcPr/>
                </a:tc>
                <a:extLst>
                  <a:ext uri="{0D108BD9-81ED-4DB2-BD59-A6C34878D82A}">
                    <a16:rowId xmlns:a16="http://schemas.microsoft.com/office/drawing/2014/main" val="14097088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latin typeface="Amnesty Trade Gothic Cn" panose="020B0506040303020004" pitchFamily="34" charset="0"/>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latin typeface="Amnesty Trade Gothic Cn" panose="020B0506040303020004" pitchFamily="34" charset="0"/>
                        </a:rPr>
                        <a:t>I</a:t>
                      </a:r>
                      <a:r>
                        <a:rPr lang="nl-NL" sz="1600" b="0" i="0" u="none" strike="noStrike" kern="1200" dirty="0">
                          <a:solidFill>
                            <a:schemeClr val="tx1"/>
                          </a:solidFill>
                          <a:effectLst/>
                          <a:latin typeface="Amnesty Trade Gothic Cn" panose="020B0506040303020004" pitchFamily="34" charset="0"/>
                          <a:ea typeface="+mn-ea"/>
                          <a:cs typeface="+mn-cs"/>
                        </a:rPr>
                        <a:t>n Bangladesh is een grote overstroming als gevolg van hevige regenval. Gelukkig is Amnesty er op tijd bij met noodhulp zoals tenten en voedsel.</a:t>
                      </a:r>
                      <a:endParaRPr lang="nl-NL" sz="1600" dirty="0">
                        <a:latin typeface="Amnesty Trade Gothic Cn" panose="020B0506040303020004" pitchFamily="34" charset="0"/>
                      </a:endParaRPr>
                    </a:p>
                  </a:txBody>
                  <a:tcPr/>
                </a:tc>
                <a:tc>
                  <a:txBody>
                    <a:bodyPr/>
                    <a:lstStyle/>
                    <a:p>
                      <a:pPr algn="ctr"/>
                      <a:r>
                        <a:rPr lang="nl-NL" sz="1600" dirty="0">
                          <a:latin typeface="Amnesty Trade Gothic Cn" panose="020B05060403030200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b="0" i="0" u="none" strike="noStrike" kern="1200" baseline="0" dirty="0">
                          <a:solidFill>
                            <a:schemeClr val="tx1"/>
                          </a:solidFill>
                          <a:latin typeface="Amnesty Trade Gothic Cn" panose="020B0506040303020004" pitchFamily="34" charset="0"/>
                          <a:ea typeface="+mn-ea"/>
                          <a:cs typeface="+mn-cs"/>
                        </a:rPr>
                        <a:t>In de Verenigde Staten zat Albert </a:t>
                      </a:r>
                      <a:r>
                        <a:rPr lang="nl-NL" sz="1600" b="0" i="0" u="none" strike="noStrike" kern="1200" baseline="0" dirty="0" err="1">
                          <a:solidFill>
                            <a:schemeClr val="tx1"/>
                          </a:solidFill>
                          <a:latin typeface="Amnesty Trade Gothic Cn" panose="020B0506040303020004" pitchFamily="34" charset="0"/>
                          <a:ea typeface="+mn-ea"/>
                          <a:cs typeface="+mn-cs"/>
                        </a:rPr>
                        <a:t>Woodfox</a:t>
                      </a:r>
                      <a:r>
                        <a:rPr lang="nl-NL" sz="1600" b="0" i="0" u="none" strike="noStrike" kern="1200" baseline="0" dirty="0">
                          <a:solidFill>
                            <a:schemeClr val="tx1"/>
                          </a:solidFill>
                          <a:latin typeface="Amnesty Trade Gothic Cn" panose="020B0506040303020004" pitchFamily="34" charset="0"/>
                          <a:ea typeface="+mn-ea"/>
                          <a:cs typeface="+mn-cs"/>
                        </a:rPr>
                        <a:t> al jarenlang in een isoleercel nadat hij zonder bewijs is veroordeeld voor moord.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b="0" i="0" u="none" strike="noStrike" kern="1200" baseline="0" dirty="0">
                          <a:solidFill>
                            <a:schemeClr val="tx1"/>
                          </a:solidFill>
                          <a:latin typeface="Amnesty Trade Gothic Cn" panose="020B0506040303020004" pitchFamily="34" charset="0"/>
                          <a:ea typeface="+mn-ea"/>
                          <a:cs typeface="+mn-cs"/>
                        </a:rPr>
                        <a:t>Amnesty voerde actie voor zijn vrijlating</a:t>
                      </a:r>
                      <a:r>
                        <a:rPr lang="nl-NL" sz="1600" b="0" i="0" u="none" strike="noStrike" kern="1200" baseline="0" dirty="0">
                          <a:solidFill>
                            <a:schemeClr val="tx1"/>
                          </a:solidFill>
                          <a:latin typeface="+mn-lt"/>
                          <a:ea typeface="+mn-ea"/>
                          <a:cs typeface="+mn-cs"/>
                        </a:rPr>
                        <a:t>.</a:t>
                      </a:r>
                    </a:p>
                  </a:txBody>
                  <a:tcPr/>
                </a:tc>
                <a:extLst>
                  <a:ext uri="{0D108BD9-81ED-4DB2-BD59-A6C34878D82A}">
                    <a16:rowId xmlns:a16="http://schemas.microsoft.com/office/drawing/2014/main" val="332917058"/>
                  </a:ext>
                </a:extLst>
              </a:tr>
            </a:tbl>
          </a:graphicData>
        </a:graphic>
      </p:graphicFrame>
      <p:sp>
        <p:nvSpPr>
          <p:cNvPr id="2" name="Rechthoek 1">
            <a:extLst>
              <a:ext uri="{FF2B5EF4-FFF2-40B4-BE49-F238E27FC236}">
                <a16:creationId xmlns:a16="http://schemas.microsoft.com/office/drawing/2014/main" id="{243EB8A5-3A28-E82B-4BB3-023A36BB021D}"/>
              </a:ext>
            </a:extLst>
          </p:cNvPr>
          <p:cNvSpPr/>
          <p:nvPr/>
        </p:nvSpPr>
        <p:spPr>
          <a:xfrm>
            <a:off x="1693977" y="1556269"/>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4</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404349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F022F4E-9B92-604B-92A1-16AE3F6E2B6C}"/>
              </a:ext>
            </a:extLst>
          </p:cNvPr>
          <p:cNvSpPr>
            <a:spLocks noGrp="1"/>
          </p:cNvSpPr>
          <p:nvPr>
            <p:ph idx="1"/>
          </p:nvPr>
        </p:nvSpPr>
        <p:spPr>
          <a:xfrm>
            <a:off x="351603" y="1986636"/>
            <a:ext cx="6804147" cy="4277978"/>
          </a:xfrm>
        </p:spPr>
        <p:txBody>
          <a:bodyPr vert="horz" lIns="91440" tIns="45720" rIns="91440" bIns="45720" rtlCol="0" anchor="t">
            <a:normAutofit/>
          </a:bodyPr>
          <a:lstStyle/>
          <a:p>
            <a:pPr marL="0" indent="0" algn="ctr">
              <a:lnSpc>
                <a:spcPct val="120000"/>
              </a:lnSpc>
              <a:buNone/>
            </a:pPr>
            <a:r>
              <a:rPr lang="nl-NL" sz="2000" i="1" dirty="0">
                <a:latin typeface="Amnesty Trade Gothic Cn" panose="020B0506040303020004" pitchFamily="34" charset="0"/>
              </a:rPr>
              <a:t>Na de Tweede Wereldoorlog werd de Universele Verklaring van de Rechten van de Mens aangenomen, dit was in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1948,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1917). </a:t>
            </a:r>
            <a:br>
              <a:rPr lang="nl-NL" sz="2000" i="1" dirty="0">
                <a:latin typeface="Amnesty Trade Gothic Cn" panose="020B0506040303020004" pitchFamily="34" charset="0"/>
              </a:rPr>
            </a:br>
            <a:r>
              <a:rPr lang="nl-NL" sz="2000" i="1" dirty="0">
                <a:latin typeface="Amnesty Trade Gothic Cn" panose="020B0506040303020004" pitchFamily="34" charset="0"/>
              </a:rPr>
              <a:t>Amnesty werd 15 jaar later opgericht. </a:t>
            </a:r>
            <a:br>
              <a:rPr lang="nl-NL" sz="2000" i="1" dirty="0">
                <a:latin typeface="Amnesty Trade Gothic Cn" panose="020B0506040303020004" pitchFamily="34" charset="0"/>
              </a:rPr>
            </a:br>
            <a:r>
              <a:rPr lang="nl-NL" sz="2000" i="1" dirty="0">
                <a:latin typeface="Amnesty Trade Gothic Cn" panose="020B0506040303020004" pitchFamily="34" charset="0"/>
              </a:rPr>
              <a:t>Hun slogan is dan ook: ’</a:t>
            </a:r>
            <a:r>
              <a:rPr lang="nl-NL" sz="2000" i="1" dirty="0" err="1">
                <a:latin typeface="Amnesty Trade Gothic Cn" panose="020B0506040303020004" pitchFamily="34" charset="0"/>
              </a:rPr>
              <a:t>fighting</a:t>
            </a:r>
            <a:r>
              <a:rPr lang="nl-NL" sz="2000" i="1" dirty="0">
                <a:latin typeface="Amnesty Trade Gothic Cn" panose="020B0506040303020004" pitchFamily="34" charset="0"/>
              </a:rPr>
              <a:t> bad </a:t>
            </a:r>
            <a:r>
              <a:rPr lang="nl-NL" sz="2000" i="1" dirty="0" err="1">
                <a:latin typeface="Amnesty Trade Gothic Cn" panose="020B0506040303020004" pitchFamily="34" charset="0"/>
              </a:rPr>
              <a:t>guys</a:t>
            </a:r>
            <a:r>
              <a:rPr lang="nl-NL" sz="2000" i="1" dirty="0">
                <a:latin typeface="Amnesty Trade Gothic Cn" panose="020B0506040303020004" pitchFamily="34" charset="0"/>
              </a:rPr>
              <a:t> </a:t>
            </a:r>
            <a:r>
              <a:rPr lang="nl-NL" sz="2000" i="1" dirty="0" err="1">
                <a:latin typeface="Amnesty Trade Gothic Cn" panose="020B0506040303020004" pitchFamily="34" charset="0"/>
              </a:rPr>
              <a:t>since</a:t>
            </a:r>
            <a:r>
              <a:rPr lang="nl-NL" sz="2000" i="1" dirty="0">
                <a:latin typeface="Amnesty Trade Gothic Cn" panose="020B0506040303020004" pitchFamily="34" charset="0"/>
              </a:rPr>
              <a:t>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1961,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1981). </a:t>
            </a:r>
            <a:br>
              <a:rPr lang="nl-NL" sz="2000" i="1" dirty="0">
                <a:latin typeface="Amnesty Trade Gothic Cn" panose="020B0506040303020004" pitchFamily="34" charset="0"/>
              </a:rPr>
            </a:br>
            <a:r>
              <a:rPr lang="nl-NL" sz="2000" i="1" dirty="0">
                <a:latin typeface="Amnesty Trade Gothic Cn" panose="020B0506040303020004" pitchFamily="34" charset="0"/>
              </a:rPr>
              <a:t>Amnesty strijdt voor mensenrechten,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behalve,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ook) voor mensen die hun land hebben verlaten. </a:t>
            </a:r>
            <a:br>
              <a:rPr lang="nl-NL" sz="2000" i="1" dirty="0">
                <a:latin typeface="Amnesty Trade Gothic Cn" panose="020B0506040303020004" pitchFamily="34" charset="0"/>
              </a:rPr>
            </a:br>
            <a:r>
              <a:rPr lang="nl-NL" sz="2000" i="1" dirty="0">
                <a:latin typeface="Amnesty Trade Gothic Cn" panose="020B0506040303020004" pitchFamily="34" charset="0"/>
              </a:rPr>
              <a:t>Zij hebben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juist,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geen) recht op bescherming. </a:t>
            </a:r>
            <a:br>
              <a:rPr lang="nl-NL" sz="2000" i="1" dirty="0">
                <a:latin typeface="Amnesty Trade Gothic Cn" panose="020B0506040303020004" pitchFamily="34" charset="0"/>
              </a:rPr>
            </a:br>
            <a:r>
              <a:rPr lang="nl-NL" sz="2000" i="1" dirty="0">
                <a:latin typeface="Amnesty Trade Gothic Cn" panose="020B0506040303020004" pitchFamily="34" charset="0"/>
              </a:rPr>
              <a:t>Ook is het zo dat als je iets hebt gedaan wat niet mag Amnesty erop toeziet dat je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genoeg straf krijgt,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eerlijk behandeld wordt). </a:t>
            </a:r>
            <a:br>
              <a:rPr lang="nl-NL" sz="2000" i="1" dirty="0">
                <a:latin typeface="Amnesty Trade Gothic Cn" panose="020B0506040303020004" pitchFamily="34" charset="0"/>
              </a:rPr>
            </a:br>
            <a:r>
              <a:rPr lang="nl-NL" sz="2000" i="1" dirty="0">
                <a:latin typeface="Amnesty Trade Gothic Cn" panose="020B0506040303020004" pitchFamily="34" charset="0"/>
              </a:rPr>
              <a:t>Om dit werk te kunnen blijven doen krijgt Amnesty vooral geld van (</a:t>
            </a:r>
            <a:r>
              <a:rPr lang="nl-NL" sz="2000" i="1" dirty="0">
                <a:highlight>
                  <a:srgbClr val="FFFF00"/>
                </a:highlight>
                <a:latin typeface="Amnesty Trade Gothic Cn" panose="020B0506040303020004" pitchFamily="34" charset="0"/>
              </a:rPr>
              <a:t>a:</a:t>
            </a:r>
            <a:r>
              <a:rPr lang="nl-NL" sz="2000" i="1" dirty="0">
                <a:latin typeface="Amnesty Trade Gothic Cn" panose="020B0506040303020004" pitchFamily="34" charset="0"/>
              </a:rPr>
              <a:t> donateurs, </a:t>
            </a:r>
            <a:r>
              <a:rPr lang="nl-NL" sz="2000" i="1" dirty="0">
                <a:highlight>
                  <a:srgbClr val="00FF00"/>
                </a:highlight>
                <a:latin typeface="Amnesty Trade Gothic Cn" panose="020B0506040303020004" pitchFamily="34" charset="0"/>
              </a:rPr>
              <a:t>b:</a:t>
            </a:r>
            <a:r>
              <a:rPr lang="nl-NL" sz="2000" i="1" dirty="0">
                <a:latin typeface="Amnesty Trade Gothic Cn" panose="020B0506040303020004" pitchFamily="34" charset="0"/>
              </a:rPr>
              <a:t> regeringen van een aantal landen, bijvoorbeeld Engeland) </a:t>
            </a:r>
          </a:p>
        </p:txBody>
      </p:sp>
      <p:sp>
        <p:nvSpPr>
          <p:cNvPr id="3" name="Titel 2">
            <a:extLst>
              <a:ext uri="{FF2B5EF4-FFF2-40B4-BE49-F238E27FC236}">
                <a16:creationId xmlns:a16="http://schemas.microsoft.com/office/drawing/2014/main" id="{0EF10B8E-CF11-BF4D-B526-4CB5FA4EEB80}"/>
              </a:ext>
            </a:extLst>
          </p:cNvPr>
          <p:cNvSpPr>
            <a:spLocks noGrp="1"/>
          </p:cNvSpPr>
          <p:nvPr>
            <p:ph type="title"/>
          </p:nvPr>
        </p:nvSpPr>
        <p:spPr>
          <a:xfrm>
            <a:off x="351603" y="593386"/>
            <a:ext cx="6804147" cy="1325563"/>
          </a:xfrm>
        </p:spPr>
        <p:txBody>
          <a:bodyPr>
            <a:normAutofit/>
          </a:bodyPr>
          <a:lstStyle/>
          <a:p>
            <a:pPr algn="ctr"/>
            <a:r>
              <a:rPr lang="nl-NL" sz="2800" b="0" dirty="0">
                <a:latin typeface="Amnesty Trade Gothic Cn" panose="020B0506040303020004" pitchFamily="34" charset="0"/>
              </a:rPr>
              <a:t>Vul in onderstaand verhaal de juiste woorden in om meer te weten te komen over voor wat en wie </a:t>
            </a:r>
            <a:r>
              <a:rPr lang="nl-NL" sz="2800" dirty="0">
                <a:latin typeface="Amnesty Trade Gothic Cn" panose="020B0506040303020004" pitchFamily="34" charset="0"/>
              </a:rPr>
              <a:t>Amnesty</a:t>
            </a:r>
            <a:r>
              <a:rPr lang="nl-NL" sz="2800" b="0" dirty="0">
                <a:latin typeface="Amnesty Trade Gothic Cn" panose="020B0506040303020004" pitchFamily="34" charset="0"/>
              </a:rPr>
              <a:t> actievoert</a:t>
            </a:r>
          </a:p>
        </p:txBody>
      </p:sp>
      <p:sp>
        <p:nvSpPr>
          <p:cNvPr id="4" name="Rechthoek 3">
            <a:extLst>
              <a:ext uri="{FF2B5EF4-FFF2-40B4-BE49-F238E27FC236}">
                <a16:creationId xmlns:a16="http://schemas.microsoft.com/office/drawing/2014/main" id="{E9F78495-B036-54E7-C374-B6AFA953AD86}"/>
              </a:ext>
            </a:extLst>
          </p:cNvPr>
          <p:cNvSpPr/>
          <p:nvPr/>
        </p:nvSpPr>
        <p:spPr>
          <a:xfrm>
            <a:off x="8989722" y="1174536"/>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5</a:t>
            </a:r>
            <a:endParaRPr lang="nl-NL" sz="28700" b="1" dirty="0">
              <a:solidFill>
                <a:schemeClr val="bg1"/>
              </a:solidFill>
              <a:highlight>
                <a:srgbClr val="000000"/>
              </a:highlight>
            </a:endParaRPr>
          </a:p>
        </p:txBody>
      </p:sp>
    </p:spTree>
    <p:extLst>
      <p:ext uri="{BB962C8B-B14F-4D97-AF65-F5344CB8AC3E}">
        <p14:creationId xmlns:p14="http://schemas.microsoft.com/office/powerpoint/2010/main" val="3635390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9E46C35-4342-B942-871B-CA65905D92A4}"/>
              </a:ext>
            </a:extLst>
          </p:cNvPr>
          <p:cNvSpPr>
            <a:spLocks noGrp="1"/>
          </p:cNvSpPr>
          <p:nvPr>
            <p:ph idx="1"/>
          </p:nvPr>
        </p:nvSpPr>
        <p:spPr>
          <a:xfrm>
            <a:off x="5443330" y="1948379"/>
            <a:ext cx="6327912" cy="2383390"/>
          </a:xfrm>
        </p:spPr>
        <p:txBody>
          <a:bodyPr>
            <a:normAutofit/>
          </a:bodyPr>
          <a:lstStyle/>
          <a:p>
            <a:pPr marL="514350" indent="-514350">
              <a:buAutoNum type="arabicPeriod"/>
            </a:pPr>
            <a:r>
              <a:rPr lang="nl-NL" sz="1800" dirty="0">
                <a:latin typeface="Amnesty Trade Gothic Cn" panose="020B0506040303020004" pitchFamily="34" charset="0"/>
              </a:rPr>
              <a:t>Je hebt recht op eigendom: je mag bijvoorbeeld niet zomaar uit je huis gezet worden</a:t>
            </a:r>
          </a:p>
          <a:p>
            <a:pPr marL="514350" indent="-514350">
              <a:buAutoNum type="arabicPeriod"/>
            </a:pPr>
            <a:r>
              <a:rPr lang="nl-NL" sz="1800" dirty="0">
                <a:latin typeface="Amnesty Trade Gothic Cn" panose="020B0506040303020004" pitchFamily="34" charset="0"/>
              </a:rPr>
              <a:t>Je mag lid worden van een vereniging</a:t>
            </a:r>
          </a:p>
          <a:p>
            <a:pPr marL="514350" indent="-514350">
              <a:buAutoNum type="arabicPeriod"/>
            </a:pPr>
            <a:r>
              <a:rPr lang="nl-NL" sz="1800" dirty="0">
                <a:latin typeface="Amnesty Trade Gothic Cn" panose="020B0506040303020004" pitchFamily="34" charset="0"/>
              </a:rPr>
              <a:t>Je hebt recht op privacy</a:t>
            </a:r>
          </a:p>
          <a:p>
            <a:pPr marL="514350" indent="-514350">
              <a:buAutoNum type="arabicPeriod"/>
            </a:pPr>
            <a:r>
              <a:rPr lang="nl-NL" sz="1800" dirty="0">
                <a:latin typeface="Amnesty Trade Gothic Cn" panose="020B0506040303020004" pitchFamily="34" charset="0"/>
              </a:rPr>
              <a:t>Iedereen wordt vrij en met gelijke rechten geboren, discriminatie is dus verboden</a:t>
            </a:r>
          </a:p>
          <a:p>
            <a:pPr marL="514350" indent="-514350">
              <a:buAutoNum type="arabicPeriod"/>
            </a:pPr>
            <a:r>
              <a:rPr lang="nl-NL" sz="1800" dirty="0">
                <a:latin typeface="Amnesty Trade Gothic Cn" panose="020B0506040303020004" pitchFamily="34" charset="0"/>
              </a:rPr>
              <a:t>Je hebt recht op rust en vrije tijd</a:t>
            </a:r>
          </a:p>
        </p:txBody>
      </p:sp>
      <p:sp>
        <p:nvSpPr>
          <p:cNvPr id="3" name="Titel 2">
            <a:extLst>
              <a:ext uri="{FF2B5EF4-FFF2-40B4-BE49-F238E27FC236}">
                <a16:creationId xmlns:a16="http://schemas.microsoft.com/office/drawing/2014/main" id="{C85AD5C7-7279-704D-B418-B7CFF4818548}"/>
              </a:ext>
            </a:extLst>
          </p:cNvPr>
          <p:cNvSpPr>
            <a:spLocks noGrp="1"/>
          </p:cNvSpPr>
          <p:nvPr>
            <p:ph type="title"/>
          </p:nvPr>
        </p:nvSpPr>
        <p:spPr>
          <a:xfrm>
            <a:off x="5443330" y="470186"/>
            <a:ext cx="6327912" cy="1325563"/>
          </a:xfrm>
        </p:spPr>
        <p:txBody>
          <a:bodyPr>
            <a:normAutofit/>
          </a:bodyPr>
          <a:lstStyle/>
          <a:p>
            <a:pPr algn="ctr"/>
            <a:r>
              <a:rPr lang="nl-NL" sz="2200" b="0" dirty="0">
                <a:latin typeface="Amnesty Trade Gothic Cn" panose="020B0506040303020004" pitchFamily="34" charset="0"/>
              </a:rPr>
              <a:t>Met zoveel mensenrechten moeten er wel rechten zijn die belangrijker zijn dan andere, toch? </a:t>
            </a:r>
            <a:br>
              <a:rPr lang="nl-NL" sz="2200" b="0" dirty="0">
                <a:latin typeface="Amnesty Trade Gothic Cn" panose="020B0506040303020004" pitchFamily="34" charset="0"/>
              </a:rPr>
            </a:br>
            <a:r>
              <a:rPr lang="nl-NL" sz="2200" b="0" dirty="0">
                <a:latin typeface="Amnesty Trade Gothic Cn" panose="020B0506040303020004" pitchFamily="34" charset="0"/>
              </a:rPr>
              <a:t>Zet onderstaande mensenrechten op de goede volgorde van </a:t>
            </a:r>
            <a:r>
              <a:rPr lang="nl-NL" sz="2200" dirty="0">
                <a:latin typeface="Amnesty Trade Gothic Cn" panose="020B0506040303020004" pitchFamily="34" charset="0"/>
              </a:rPr>
              <a:t>minst</a:t>
            </a:r>
            <a:r>
              <a:rPr lang="nl-NL" sz="2200" b="0" dirty="0">
                <a:latin typeface="Amnesty Trade Gothic Cn" panose="020B0506040303020004" pitchFamily="34" charset="0"/>
              </a:rPr>
              <a:t> belangrijk naar </a:t>
            </a:r>
            <a:r>
              <a:rPr lang="nl-NL" sz="2200" dirty="0">
                <a:latin typeface="Amnesty Trade Gothic Cn" panose="020B0506040303020004" pitchFamily="34" charset="0"/>
              </a:rPr>
              <a:t>meest</a:t>
            </a:r>
            <a:r>
              <a:rPr lang="nl-NL" sz="2200" b="0" dirty="0">
                <a:latin typeface="Amnesty Trade Gothic Cn" panose="020B0506040303020004" pitchFamily="34" charset="0"/>
              </a:rPr>
              <a:t> belangrijk. </a:t>
            </a:r>
          </a:p>
        </p:txBody>
      </p:sp>
      <p:sp>
        <p:nvSpPr>
          <p:cNvPr id="9" name="Tekstvak 8">
            <a:extLst>
              <a:ext uri="{FF2B5EF4-FFF2-40B4-BE49-F238E27FC236}">
                <a16:creationId xmlns:a16="http://schemas.microsoft.com/office/drawing/2014/main" id="{CC0742DB-CAE5-4446-8B53-656DD1D0D34D}"/>
              </a:ext>
            </a:extLst>
          </p:cNvPr>
          <p:cNvSpPr txBox="1"/>
          <p:nvPr/>
        </p:nvSpPr>
        <p:spPr>
          <a:xfrm>
            <a:off x="5380487" y="4543232"/>
            <a:ext cx="6453598" cy="1287532"/>
          </a:xfrm>
          <a:prstGeom prst="rect">
            <a:avLst/>
          </a:prstGeom>
          <a:noFill/>
        </p:spPr>
        <p:txBody>
          <a:bodyPr wrap="square" lIns="91440" tIns="45720" rIns="91440" bIns="45720" rtlCol="0" anchor="t">
            <a:spAutoFit/>
          </a:bodyPr>
          <a:lstStyle/>
          <a:p>
            <a:pPr>
              <a:lnSpc>
                <a:spcPct val="150000"/>
              </a:lnSpc>
            </a:pPr>
            <a:r>
              <a:rPr lang="nl-NL" dirty="0">
                <a:highlight>
                  <a:srgbClr val="FFFF00"/>
                </a:highlight>
                <a:latin typeface="Amnesty Trade Gothic Cn" panose="020B0506040303020004" pitchFamily="34" charset="0"/>
              </a:rPr>
              <a:t>A:</a:t>
            </a:r>
            <a:r>
              <a:rPr lang="nl-NL" dirty="0">
                <a:latin typeface="Amnesty Trade Gothic Cn" panose="020B0506040303020004" pitchFamily="34" charset="0"/>
              </a:rPr>
              <a:t> de goede volgorde is: 4, 3, 1, 2 &amp; 5</a:t>
            </a:r>
          </a:p>
          <a:p>
            <a:pPr>
              <a:lnSpc>
                <a:spcPct val="150000"/>
              </a:lnSpc>
            </a:pPr>
            <a:r>
              <a:rPr lang="nl-NL" dirty="0">
                <a:highlight>
                  <a:srgbClr val="00FF00"/>
                </a:highlight>
                <a:latin typeface="Amnesty Trade Gothic Cn" panose="020B0506040303020004" pitchFamily="34" charset="0"/>
              </a:rPr>
              <a:t>B:</a:t>
            </a:r>
            <a:r>
              <a:rPr lang="nl-NL" dirty="0">
                <a:latin typeface="Amnesty Trade Gothic Cn" panose="020B0506040303020004" pitchFamily="34" charset="0"/>
              </a:rPr>
              <a:t> de goede volgorde is: 4, 1, 3, 5 &amp; 2</a:t>
            </a:r>
            <a:endParaRPr lang="nl-NL" dirty="0">
              <a:latin typeface="Amnesty Trade Gothic Cn" panose="020B0506040303020004" pitchFamily="34" charset="0"/>
              <a:cs typeface="Calibri"/>
            </a:endParaRPr>
          </a:p>
          <a:p>
            <a:pPr>
              <a:lnSpc>
                <a:spcPct val="150000"/>
              </a:lnSpc>
            </a:pPr>
            <a:r>
              <a:rPr lang="nl-NL" dirty="0">
                <a:highlight>
                  <a:srgbClr val="FF0000"/>
                </a:highlight>
                <a:latin typeface="Amnesty Trade Gothic Cn" panose="020B0506040303020004" pitchFamily="34" charset="0"/>
              </a:rPr>
              <a:t>C:</a:t>
            </a:r>
            <a:r>
              <a:rPr lang="nl-NL" dirty="0">
                <a:latin typeface="Amnesty Trade Gothic Cn" panose="020B0506040303020004" pitchFamily="34" charset="0"/>
              </a:rPr>
              <a:t> alle rechten zijn even belangrijk, je kan ze om die reden niet indelen. </a:t>
            </a:r>
            <a:endParaRPr lang="nl-NL" dirty="0">
              <a:latin typeface="Amnesty Trade Gothic Cn" panose="020B0506040303020004" pitchFamily="34" charset="0"/>
              <a:cs typeface="Calibri"/>
            </a:endParaRPr>
          </a:p>
        </p:txBody>
      </p:sp>
      <p:sp>
        <p:nvSpPr>
          <p:cNvPr id="4" name="Rechthoek 3">
            <a:extLst>
              <a:ext uri="{FF2B5EF4-FFF2-40B4-BE49-F238E27FC236}">
                <a16:creationId xmlns:a16="http://schemas.microsoft.com/office/drawing/2014/main" id="{F6366651-75CD-2022-C2D9-86DF0364900A}"/>
              </a:ext>
            </a:extLst>
          </p:cNvPr>
          <p:cNvSpPr/>
          <p:nvPr/>
        </p:nvSpPr>
        <p:spPr>
          <a:xfrm>
            <a:off x="1693977" y="1556269"/>
            <a:ext cx="1564790" cy="4508927"/>
          </a:xfrm>
          <a:prstGeom prst="rect">
            <a:avLst/>
          </a:prstGeom>
        </p:spPr>
        <p:txBody>
          <a:bodyPr wrap="square">
            <a:spAutoFit/>
          </a:bodyPr>
          <a:lstStyle/>
          <a:p>
            <a:pPr algn="ctr"/>
            <a:r>
              <a:rPr lang="en-US" sz="28700" b="1" dirty="0">
                <a:solidFill>
                  <a:schemeClr val="bg1"/>
                </a:solidFill>
                <a:highlight>
                  <a:srgbClr val="000000"/>
                </a:highlight>
                <a:latin typeface="Amnesty Trade Gothic"/>
              </a:rPr>
              <a:t>6</a:t>
            </a:r>
            <a:endParaRPr lang="nl-NL" sz="28700" b="1" dirty="0">
              <a:solidFill>
                <a:schemeClr val="bg1"/>
              </a:solidFill>
              <a:highlight>
                <a:srgbClr val="000000"/>
              </a:highlight>
            </a:endParaRPr>
          </a:p>
        </p:txBody>
      </p:sp>
      <p:cxnSp>
        <p:nvCxnSpPr>
          <p:cNvPr id="11" name="Rechte verbindingslijn 10">
            <a:extLst>
              <a:ext uri="{FF2B5EF4-FFF2-40B4-BE49-F238E27FC236}">
                <a16:creationId xmlns:a16="http://schemas.microsoft.com/office/drawing/2014/main" id="{07D5791E-574F-B54D-C5FB-780C6C746677}"/>
              </a:ext>
            </a:extLst>
          </p:cNvPr>
          <p:cNvCxnSpPr>
            <a:cxnSpLocks/>
          </p:cNvCxnSpPr>
          <p:nvPr/>
        </p:nvCxnSpPr>
        <p:spPr>
          <a:xfrm>
            <a:off x="4453565" y="4437500"/>
            <a:ext cx="7835711" cy="0"/>
          </a:xfrm>
          <a:prstGeom prst="line">
            <a:avLst/>
          </a:prstGeom>
          <a:ln w="38100">
            <a:solidFill>
              <a:srgbClr val="F4984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611223" y="5428467"/>
            <a:ext cx="4836580"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App? Mail? Brief!</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146415"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Hoe </a:t>
            </a:r>
            <a:r>
              <a:rPr lang="en-US" sz="2400" b="1" dirty="0" err="1">
                <a:solidFill>
                  <a:schemeClr val="bg1"/>
                </a:solidFill>
                <a:highlight>
                  <a:srgbClr val="000000"/>
                </a:highlight>
                <a:latin typeface="Amnesty Trade Gothic"/>
              </a:rPr>
              <a:t>schrijf</a:t>
            </a:r>
            <a:r>
              <a:rPr lang="en-US" sz="2400" b="1" dirty="0">
                <a:solidFill>
                  <a:schemeClr val="bg1"/>
                </a:solidFill>
                <a:highlight>
                  <a:srgbClr val="000000"/>
                </a:highlight>
                <a:latin typeface="Amnesty Trade Gothic"/>
              </a:rPr>
              <a:t> je </a:t>
            </a:r>
            <a:r>
              <a:rPr lang="en-US" sz="2400" b="1" dirty="0" err="1">
                <a:solidFill>
                  <a:schemeClr val="bg1"/>
                </a:solidFill>
                <a:highlight>
                  <a:srgbClr val="000000"/>
                </a:highlight>
                <a:latin typeface="Amnesty Trade Gothic"/>
              </a:rPr>
              <a:t>eigenlijk</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een</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goede</a:t>
            </a:r>
            <a:r>
              <a:rPr lang="en-US" sz="2400" b="1" dirty="0">
                <a:solidFill>
                  <a:schemeClr val="bg1"/>
                </a:solidFill>
                <a:highlight>
                  <a:srgbClr val="000000"/>
                </a:highlight>
                <a:latin typeface="Amnesty Trade Gothic"/>
              </a:rPr>
              <a:t> brief? </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4059315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944667" y="585489"/>
            <a:ext cx="5605159" cy="2362638"/>
          </a:xfrm>
        </p:spPr>
        <p:txBody>
          <a:bodyPr vert="horz" lIns="91440" tIns="45720" rIns="91440" bIns="45720" rtlCol="0" anchor="t">
            <a:normAutofit fontScale="25000" lnSpcReduction="20000"/>
          </a:bodyPr>
          <a:lstStyle/>
          <a:p>
            <a:pPr lvl="1">
              <a:lnSpc>
                <a:spcPct val="150000"/>
              </a:lnSpc>
            </a:pPr>
            <a:r>
              <a:rPr lang="nl-NL" sz="8000" dirty="0">
                <a:latin typeface="Amnesty Trade Gothic Cn" panose="020B0506040303020004" pitchFamily="34" charset="0"/>
              </a:rPr>
              <a:t>Je zet een komma tussen de plaatsnaam en de datum</a:t>
            </a:r>
          </a:p>
          <a:p>
            <a:pPr lvl="1">
              <a:lnSpc>
                <a:spcPct val="150000"/>
              </a:lnSpc>
            </a:pPr>
            <a:r>
              <a:rPr lang="nl-NL" sz="8000" dirty="0">
                <a:latin typeface="Amnesty Trade Gothic Cn" panose="020B0506040303020004" pitchFamily="34" charset="0"/>
              </a:rPr>
              <a:t>Je schrijft de plaatsnaam </a:t>
            </a:r>
            <a:r>
              <a:rPr lang="nl-NL" sz="8000" b="1" dirty="0">
                <a:latin typeface="Amnesty Trade Gothic Cn" panose="020B0506040303020004" pitchFamily="34" charset="0"/>
              </a:rPr>
              <a:t>altijd</a:t>
            </a:r>
            <a:r>
              <a:rPr lang="nl-NL" sz="8000" dirty="0">
                <a:latin typeface="Amnesty Trade Gothic Cn" panose="020B0506040303020004" pitchFamily="34" charset="0"/>
              </a:rPr>
              <a:t> met een </a:t>
            </a:r>
            <a:r>
              <a:rPr lang="nl-NL" sz="8000" u="sng" dirty="0">
                <a:latin typeface="Amnesty Trade Gothic Cn" panose="020B0506040303020004" pitchFamily="34" charset="0"/>
              </a:rPr>
              <a:t>H</a:t>
            </a:r>
            <a:r>
              <a:rPr lang="nl-NL" sz="8000" dirty="0">
                <a:latin typeface="Amnesty Trade Gothic Cn" panose="020B0506040303020004" pitchFamily="34" charset="0"/>
              </a:rPr>
              <a:t>oofdletter </a:t>
            </a:r>
          </a:p>
          <a:p>
            <a:pPr lvl="1">
              <a:lnSpc>
                <a:spcPct val="150000"/>
              </a:lnSpc>
            </a:pPr>
            <a:r>
              <a:rPr lang="nl-NL" sz="8000" dirty="0">
                <a:latin typeface="Amnesty Trade Gothic Cn" panose="020B0506040303020004" pitchFamily="34" charset="0"/>
              </a:rPr>
              <a:t>Schrijf de maand altijd met een kleine letter</a:t>
            </a:r>
          </a:p>
          <a:p>
            <a:pPr lvl="1">
              <a:lnSpc>
                <a:spcPct val="150000"/>
              </a:lnSpc>
            </a:pPr>
            <a:r>
              <a:rPr lang="nl-NL" sz="8000" dirty="0">
                <a:latin typeface="Amnesty Trade Gothic Cn" panose="020B0506040303020004" pitchFamily="34" charset="0"/>
              </a:rPr>
              <a:t>Schrijf de datum altijd voluit</a:t>
            </a:r>
          </a:p>
          <a:p>
            <a:pPr marL="0" indent="0">
              <a:lnSpc>
                <a:spcPct val="150000"/>
              </a:lnSpc>
              <a:buNone/>
            </a:pPr>
            <a:r>
              <a:rPr lang="nl-NL" dirty="0">
                <a:latin typeface="Amnesty Trade Gothic Cn" panose="020B0506040303020004" pitchFamily="34" charset="0"/>
              </a:rPr>
              <a:t>	</a:t>
            </a:r>
          </a:p>
          <a:p>
            <a:pPr marL="514350" indent="-514350">
              <a:lnSpc>
                <a:spcPct val="150000"/>
              </a:lnSpc>
              <a:buAutoNum type="arabicPeriod"/>
            </a:pPr>
            <a:endParaRPr lang="en-NL" dirty="0">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2"/>
          <a:stretch>
            <a:fillRect/>
          </a:stretch>
        </p:blipFill>
        <p:spPr>
          <a:xfrm>
            <a:off x="8336546" y="532296"/>
            <a:ext cx="3305490" cy="1543807"/>
          </a:xfrm>
          <a:prstGeom prst="rect">
            <a:avLst/>
          </a:prstGeom>
        </p:spPr>
      </p:pic>
      <p:sp>
        <p:nvSpPr>
          <p:cNvPr id="3" name="Tekstvak 2">
            <a:extLst>
              <a:ext uri="{FF2B5EF4-FFF2-40B4-BE49-F238E27FC236}">
                <a16:creationId xmlns:a16="http://schemas.microsoft.com/office/drawing/2014/main" id="{03206253-206D-7048-B1EC-1A760C56705B}"/>
              </a:ext>
            </a:extLst>
          </p:cNvPr>
          <p:cNvSpPr txBox="1"/>
          <p:nvPr/>
        </p:nvSpPr>
        <p:spPr>
          <a:xfrm rot="20711528">
            <a:off x="7663070" y="2286579"/>
            <a:ext cx="4277140" cy="646331"/>
          </a:xfrm>
          <a:prstGeom prst="rect">
            <a:avLst/>
          </a:prstGeom>
          <a:noFill/>
        </p:spPr>
        <p:txBody>
          <a:bodyPr wrap="square" rtlCol="0">
            <a:spAutoFit/>
          </a:bodyPr>
          <a:lstStyle/>
          <a:p>
            <a:pPr algn="ctr"/>
            <a:r>
              <a:rPr lang="nl-NL" sz="3600" b="1" dirty="0">
                <a:solidFill>
                  <a:schemeClr val="bg1"/>
                </a:solidFill>
                <a:highlight>
                  <a:srgbClr val="000000"/>
                </a:highlight>
                <a:latin typeface="Amnesty Trade Gothic Cn" panose="020B0506040303020004" pitchFamily="34" charset="0"/>
              </a:rPr>
              <a:t>Stap 1: Plaats en datum </a:t>
            </a:r>
          </a:p>
        </p:txBody>
      </p:sp>
      <p:sp>
        <p:nvSpPr>
          <p:cNvPr id="9" name="Ezelsoor 8">
            <a:extLst>
              <a:ext uri="{FF2B5EF4-FFF2-40B4-BE49-F238E27FC236}">
                <a16:creationId xmlns:a16="http://schemas.microsoft.com/office/drawing/2014/main" id="{F52C86ED-EB55-3741-8B5F-E4D55F78FC9D}"/>
              </a:ext>
            </a:extLst>
          </p:cNvPr>
          <p:cNvSpPr/>
          <p:nvPr/>
        </p:nvSpPr>
        <p:spPr>
          <a:xfrm>
            <a:off x="1063998" y="3653892"/>
            <a:ext cx="1697131" cy="2298673"/>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nesty Trade Gothic Cn" panose="020B0506040303020004" pitchFamily="34" charset="0"/>
            </a:endParaRPr>
          </a:p>
        </p:txBody>
      </p:sp>
      <p:sp>
        <p:nvSpPr>
          <p:cNvPr id="10" name="Lijntoelichting 1 9">
            <a:extLst>
              <a:ext uri="{FF2B5EF4-FFF2-40B4-BE49-F238E27FC236}">
                <a16:creationId xmlns:a16="http://schemas.microsoft.com/office/drawing/2014/main" id="{1753C459-E57B-8B48-9922-AB1104F8CA60}"/>
              </a:ext>
            </a:extLst>
          </p:cNvPr>
          <p:cNvSpPr/>
          <p:nvPr/>
        </p:nvSpPr>
        <p:spPr>
          <a:xfrm>
            <a:off x="3193975" y="3468750"/>
            <a:ext cx="2312303" cy="370283"/>
          </a:xfrm>
          <a:prstGeom prst="borderCallout1">
            <a:avLst>
              <a:gd name="adj1" fmla="val 18750"/>
              <a:gd name="adj2" fmla="val -8333"/>
              <a:gd name="adj3" fmla="val 134921"/>
              <a:gd name="adj4" fmla="val -2886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mnesty Trade Gothic Cn" panose="020B0506040303020004" pitchFamily="34" charset="0"/>
              </a:rPr>
              <a:t>Amsterdam, 20 november 2022</a:t>
            </a:r>
          </a:p>
        </p:txBody>
      </p:sp>
      <p:sp>
        <p:nvSpPr>
          <p:cNvPr id="12" name="Ezelsoor 11">
            <a:extLst>
              <a:ext uri="{FF2B5EF4-FFF2-40B4-BE49-F238E27FC236}">
                <a16:creationId xmlns:a16="http://schemas.microsoft.com/office/drawing/2014/main" id="{8C03F15E-988E-5A45-839F-1120CD265C3C}"/>
              </a:ext>
            </a:extLst>
          </p:cNvPr>
          <p:cNvSpPr/>
          <p:nvPr/>
        </p:nvSpPr>
        <p:spPr>
          <a:xfrm>
            <a:off x="4040281" y="4322610"/>
            <a:ext cx="1697131" cy="2298673"/>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nesty Trade Gothic Cn" panose="020B0506040303020004" pitchFamily="34" charset="0"/>
            </a:endParaRPr>
          </a:p>
        </p:txBody>
      </p:sp>
      <p:sp>
        <p:nvSpPr>
          <p:cNvPr id="18" name="Vrije vorm 17">
            <a:extLst>
              <a:ext uri="{FF2B5EF4-FFF2-40B4-BE49-F238E27FC236}">
                <a16:creationId xmlns:a16="http://schemas.microsoft.com/office/drawing/2014/main" id="{4CA7ABBA-4308-6D4A-B02E-8A96A5C6B892}"/>
              </a:ext>
            </a:extLst>
          </p:cNvPr>
          <p:cNvSpPr/>
          <p:nvPr/>
        </p:nvSpPr>
        <p:spPr>
          <a:xfrm>
            <a:off x="735106" y="4516951"/>
            <a:ext cx="735407" cy="1632837"/>
          </a:xfrm>
          <a:custGeom>
            <a:avLst/>
            <a:gdLst>
              <a:gd name="connsiteX0" fmla="*/ 0 w 735407"/>
              <a:gd name="connsiteY0" fmla="*/ 879802 h 1632837"/>
              <a:gd name="connsiteX1" fmla="*/ 609600 w 735407"/>
              <a:gd name="connsiteY1" fmla="*/ 431567 h 1632837"/>
              <a:gd name="connsiteX2" fmla="*/ 502023 w 735407"/>
              <a:gd name="connsiteY2" fmla="*/ 19190 h 1632837"/>
              <a:gd name="connsiteX3" fmla="*/ 125506 w 735407"/>
              <a:gd name="connsiteY3" fmla="*/ 108837 h 1632837"/>
              <a:gd name="connsiteX4" fmla="*/ 125506 w 735407"/>
              <a:gd name="connsiteY4" fmla="*/ 467425 h 1632837"/>
              <a:gd name="connsiteX5" fmla="*/ 555812 w 735407"/>
              <a:gd name="connsiteY5" fmla="*/ 843943 h 1632837"/>
              <a:gd name="connsiteX6" fmla="*/ 735106 w 735407"/>
              <a:gd name="connsiteY6" fmla="*/ 1148743 h 1632837"/>
              <a:gd name="connsiteX7" fmla="*/ 519953 w 735407"/>
              <a:gd name="connsiteY7" fmla="*/ 1632837 h 1632837"/>
              <a:gd name="connsiteX8" fmla="*/ 519953 w 735407"/>
              <a:gd name="connsiteY8" fmla="*/ 1632837 h 16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07" h="1632837">
                <a:moveTo>
                  <a:pt x="0" y="879802"/>
                </a:moveTo>
                <a:cubicBezTo>
                  <a:pt x="262965" y="727402"/>
                  <a:pt x="525930" y="575002"/>
                  <a:pt x="609600" y="431567"/>
                </a:cubicBezTo>
                <a:cubicBezTo>
                  <a:pt x="693270" y="288132"/>
                  <a:pt x="582705" y="72978"/>
                  <a:pt x="502023" y="19190"/>
                </a:cubicBezTo>
                <a:cubicBezTo>
                  <a:pt x="421341" y="-34598"/>
                  <a:pt x="188259" y="34131"/>
                  <a:pt x="125506" y="108837"/>
                </a:cubicBezTo>
                <a:cubicBezTo>
                  <a:pt x="62753" y="183543"/>
                  <a:pt x="53788" y="344907"/>
                  <a:pt x="125506" y="467425"/>
                </a:cubicBezTo>
                <a:cubicBezTo>
                  <a:pt x="197224" y="589943"/>
                  <a:pt x="454212" y="730390"/>
                  <a:pt x="555812" y="843943"/>
                </a:cubicBezTo>
                <a:cubicBezTo>
                  <a:pt x="657412" y="957496"/>
                  <a:pt x="741082" y="1017261"/>
                  <a:pt x="735106" y="1148743"/>
                </a:cubicBezTo>
                <a:cubicBezTo>
                  <a:pt x="729130" y="1280225"/>
                  <a:pt x="519953" y="1632837"/>
                  <a:pt x="519953" y="1632837"/>
                </a:cubicBezTo>
                <a:lnTo>
                  <a:pt x="519953" y="1632837"/>
                </a:lnTo>
              </a:path>
            </a:pathLst>
          </a:cu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Amnesty Trade Gothic Cn" panose="020B0506040303020004" pitchFamily="34" charset="0"/>
            </a:endParaRPr>
          </a:p>
        </p:txBody>
      </p:sp>
      <p:cxnSp>
        <p:nvCxnSpPr>
          <p:cNvPr id="21" name="Rechte verbindingslijn 20">
            <a:extLst>
              <a:ext uri="{FF2B5EF4-FFF2-40B4-BE49-F238E27FC236}">
                <a16:creationId xmlns:a16="http://schemas.microsoft.com/office/drawing/2014/main" id="{FB41BD93-139A-5449-8D6A-1729E60B3074}"/>
              </a:ext>
            </a:extLst>
          </p:cNvPr>
          <p:cNvCxnSpPr/>
          <p:nvPr/>
        </p:nvCxnSpPr>
        <p:spPr>
          <a:xfrm flipV="1">
            <a:off x="3747247" y="5217459"/>
            <a:ext cx="753035" cy="93232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2D9467DD-DDD9-2D4D-90D8-919FC9ED5A39}"/>
              </a:ext>
            </a:extLst>
          </p:cNvPr>
          <p:cNvCxnSpPr>
            <a:cxnSpLocks/>
          </p:cNvCxnSpPr>
          <p:nvPr/>
        </p:nvCxnSpPr>
        <p:spPr>
          <a:xfrm>
            <a:off x="3747247" y="5120640"/>
            <a:ext cx="741479" cy="122116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Lijntoelichting 1 27">
            <a:extLst>
              <a:ext uri="{FF2B5EF4-FFF2-40B4-BE49-F238E27FC236}">
                <a16:creationId xmlns:a16="http://schemas.microsoft.com/office/drawing/2014/main" id="{3FEC9F8B-B686-C54A-B2B0-8004A433C89E}"/>
              </a:ext>
            </a:extLst>
          </p:cNvPr>
          <p:cNvSpPr/>
          <p:nvPr/>
        </p:nvSpPr>
        <p:spPr>
          <a:xfrm>
            <a:off x="6237059" y="4151731"/>
            <a:ext cx="2099487" cy="370283"/>
          </a:xfrm>
          <a:prstGeom prst="borderCallout1">
            <a:avLst>
              <a:gd name="adj1" fmla="val 18750"/>
              <a:gd name="adj2" fmla="val -8333"/>
              <a:gd name="adj3" fmla="val 134921"/>
              <a:gd name="adj4" fmla="val -2886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latin typeface="Amnesty Trade Gothic Cn" panose="020B0506040303020004" pitchFamily="34" charset="0"/>
              </a:rPr>
              <a:t>amsterdam</a:t>
            </a:r>
            <a:r>
              <a:rPr lang="nl-NL" sz="1400" dirty="0">
                <a:latin typeface="Amnesty Trade Gothic Cn" panose="020B0506040303020004" pitchFamily="34" charset="0"/>
              </a:rPr>
              <a:t> 20 – 11 –  2022</a:t>
            </a:r>
          </a:p>
        </p:txBody>
      </p:sp>
    </p:spTree>
    <p:extLst>
      <p:ext uri="{BB962C8B-B14F-4D97-AF65-F5344CB8AC3E}">
        <p14:creationId xmlns:p14="http://schemas.microsoft.com/office/powerpoint/2010/main" val="238301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zelsoor 3">
            <a:extLst>
              <a:ext uri="{FF2B5EF4-FFF2-40B4-BE49-F238E27FC236}">
                <a16:creationId xmlns:a16="http://schemas.microsoft.com/office/drawing/2014/main" id="{D9765401-E74E-D846-B73F-A654B8A247A4}"/>
              </a:ext>
            </a:extLst>
          </p:cNvPr>
          <p:cNvSpPr/>
          <p:nvPr/>
        </p:nvSpPr>
        <p:spPr>
          <a:xfrm>
            <a:off x="2929866" y="2355354"/>
            <a:ext cx="2539814" cy="3765177"/>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Amnesty Trade Gothic Cn" panose="020B0506040303020004" pitchFamily="34" charset="0"/>
            </a:endParaRPr>
          </a:p>
        </p:txBody>
      </p:sp>
      <p:sp>
        <p:nvSpPr>
          <p:cNvPr id="5" name="Rechthoek 4">
            <a:extLst>
              <a:ext uri="{FF2B5EF4-FFF2-40B4-BE49-F238E27FC236}">
                <a16:creationId xmlns:a16="http://schemas.microsoft.com/office/drawing/2014/main" id="{7A71FBA8-227C-B641-A9D4-02660C715705}"/>
              </a:ext>
            </a:extLst>
          </p:cNvPr>
          <p:cNvSpPr/>
          <p:nvPr/>
        </p:nvSpPr>
        <p:spPr>
          <a:xfrm>
            <a:off x="300044" y="344524"/>
            <a:ext cx="2132315" cy="523220"/>
          </a:xfrm>
          <a:prstGeom prst="rect">
            <a:avLst/>
          </a:prstGeom>
        </p:spPr>
        <p:txBody>
          <a:bodyPr wrap="none">
            <a:spAutoFit/>
          </a:bodyPr>
          <a:lstStyle/>
          <a:p>
            <a:r>
              <a:rPr lang="nl-NL" sz="2800" b="1" dirty="0">
                <a:solidFill>
                  <a:schemeClr val="bg1"/>
                </a:solidFill>
                <a:highlight>
                  <a:srgbClr val="000000"/>
                </a:highlight>
                <a:latin typeface="Amnesty Trade Gothic Cn" panose="020B0506040303020004" pitchFamily="34" charset="0"/>
              </a:rPr>
              <a:t>Stap 2: Aanhef</a:t>
            </a:r>
          </a:p>
        </p:txBody>
      </p:sp>
      <p:sp>
        <p:nvSpPr>
          <p:cNvPr id="6" name="Tekstvak 5">
            <a:extLst>
              <a:ext uri="{FF2B5EF4-FFF2-40B4-BE49-F238E27FC236}">
                <a16:creationId xmlns:a16="http://schemas.microsoft.com/office/drawing/2014/main" id="{B79D653A-4CBE-F34A-A698-C50D17B7B299}"/>
              </a:ext>
            </a:extLst>
          </p:cNvPr>
          <p:cNvSpPr txBox="1"/>
          <p:nvPr/>
        </p:nvSpPr>
        <p:spPr>
          <a:xfrm>
            <a:off x="300044" y="867744"/>
            <a:ext cx="2436586" cy="1723549"/>
          </a:xfrm>
          <a:prstGeom prst="rect">
            <a:avLst/>
          </a:prstGeom>
          <a:noFill/>
        </p:spPr>
        <p:txBody>
          <a:bodyPr wrap="square" lIns="91440" tIns="45720" rIns="91440" bIns="45720" rtlCol="0" anchor="t">
            <a:spAutoFit/>
          </a:bodyPr>
          <a:lstStyle/>
          <a:p>
            <a:r>
              <a:rPr lang="nl-NL" dirty="0">
                <a:latin typeface="Amnesty Trade Gothic Cn" panose="020B0506040303020004" pitchFamily="34" charset="0"/>
              </a:rPr>
              <a:t>De aanhef kun je op verschillende manieren schrijven</a:t>
            </a:r>
          </a:p>
          <a:p>
            <a:endParaRPr lang="nl-NL" dirty="0">
              <a:latin typeface="Amnesty Trade Gothic Cn" panose="020B0506040303020004" pitchFamily="34" charset="0"/>
            </a:endParaRPr>
          </a:p>
          <a:p>
            <a:r>
              <a:rPr lang="nl-NL" dirty="0">
                <a:latin typeface="Amnesty Trade Gothic Cn" panose="020B0506040303020004" pitchFamily="34" charset="0"/>
              </a:rPr>
              <a:t>Bijvoorbeeld: </a:t>
            </a:r>
          </a:p>
          <a:p>
            <a:r>
              <a:rPr lang="nl-NL" sz="1600" dirty="0">
                <a:latin typeface="Amnesty Trade Gothic Cn" panose="020B0506040303020004" pitchFamily="34" charset="0"/>
              </a:rPr>
              <a:t>Geachte meneer/mevrouw, </a:t>
            </a:r>
            <a:endParaRPr lang="nl-NL" sz="1600" dirty="0">
              <a:latin typeface="Amnesty Trade Gothic Cn" panose="020B0506040303020004" pitchFamily="34" charset="0"/>
              <a:cs typeface="Calibri"/>
            </a:endParaRPr>
          </a:p>
        </p:txBody>
      </p:sp>
      <p:sp>
        <p:nvSpPr>
          <p:cNvPr id="13" name="Tekstvak 12">
            <a:extLst>
              <a:ext uri="{FF2B5EF4-FFF2-40B4-BE49-F238E27FC236}">
                <a16:creationId xmlns:a16="http://schemas.microsoft.com/office/drawing/2014/main" id="{2C6E580A-7655-5A45-8A06-45F197A595F5}"/>
              </a:ext>
            </a:extLst>
          </p:cNvPr>
          <p:cNvSpPr txBox="1"/>
          <p:nvPr/>
        </p:nvSpPr>
        <p:spPr>
          <a:xfrm>
            <a:off x="4877707" y="344523"/>
            <a:ext cx="2436586" cy="1908215"/>
          </a:xfrm>
          <a:prstGeom prst="rect">
            <a:avLst/>
          </a:prstGeom>
          <a:noFill/>
        </p:spPr>
        <p:txBody>
          <a:bodyPr wrap="square" lIns="91440" tIns="45720" rIns="91440" bIns="45720" rtlCol="0" anchor="t">
            <a:spAutoFit/>
          </a:bodyPr>
          <a:lstStyle/>
          <a:p>
            <a:r>
              <a:rPr lang="nl-NL" sz="2800" b="1" dirty="0">
                <a:solidFill>
                  <a:schemeClr val="bg1"/>
                </a:solidFill>
                <a:highlight>
                  <a:srgbClr val="000000"/>
                </a:highlight>
                <a:latin typeface="Amnesty Trade Gothic Cn" panose="020B0506040303020004" pitchFamily="34" charset="0"/>
              </a:rPr>
              <a:t>Stap 3: Inhoud</a:t>
            </a:r>
          </a:p>
          <a:p>
            <a:r>
              <a:rPr lang="nl-NL" dirty="0">
                <a:latin typeface="Amnesty Trade Gothic Cn" panose="020B0506040303020004" pitchFamily="34" charset="0"/>
              </a:rPr>
              <a:t>Hierin roep je de autoriteiten van het land van de activist voor wie jij schrijft op om te zorgen voor gerechtigheid </a:t>
            </a:r>
            <a:endParaRPr lang="nl-NL" dirty="0">
              <a:latin typeface="Amnesty Trade Gothic Cn" panose="020B0506040303020004" pitchFamily="34" charset="0"/>
              <a:cs typeface="Calibri"/>
            </a:endParaRPr>
          </a:p>
        </p:txBody>
      </p:sp>
      <p:cxnSp>
        <p:nvCxnSpPr>
          <p:cNvPr id="17" name="Rechte verbindingslijn 16">
            <a:extLst>
              <a:ext uri="{FF2B5EF4-FFF2-40B4-BE49-F238E27FC236}">
                <a16:creationId xmlns:a16="http://schemas.microsoft.com/office/drawing/2014/main" id="{D291D723-EC6D-7041-A605-34D8CB250429}"/>
              </a:ext>
            </a:extLst>
          </p:cNvPr>
          <p:cNvCxnSpPr>
            <a:cxnSpLocks/>
          </p:cNvCxnSpPr>
          <p:nvPr/>
        </p:nvCxnSpPr>
        <p:spPr>
          <a:xfrm flipV="1">
            <a:off x="4492487" y="2196667"/>
            <a:ext cx="1082167" cy="18088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EE0B0EA7-AA76-BD47-AE9A-518415CCD480}"/>
              </a:ext>
            </a:extLst>
          </p:cNvPr>
          <p:cNvCxnSpPr>
            <a:cxnSpLocks/>
          </p:cNvCxnSpPr>
          <p:nvPr/>
        </p:nvCxnSpPr>
        <p:spPr>
          <a:xfrm flipH="1" flipV="1">
            <a:off x="2261532" y="2622071"/>
            <a:ext cx="1436682" cy="3795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Afbeelding 23">
            <a:extLst>
              <a:ext uri="{FF2B5EF4-FFF2-40B4-BE49-F238E27FC236}">
                <a16:creationId xmlns:a16="http://schemas.microsoft.com/office/drawing/2014/main" id="{B3F5BFBB-B069-0642-9483-F03F963F2059}"/>
              </a:ext>
            </a:extLst>
          </p:cNvPr>
          <p:cNvPicPr>
            <a:picLocks noChangeAspect="1"/>
          </p:cNvPicPr>
          <p:nvPr/>
        </p:nvPicPr>
        <p:blipFill rotWithShape="1">
          <a:blip r:embed="rId2"/>
          <a:srcRect l="12725" r="9208" b="7597"/>
          <a:stretch/>
        </p:blipFill>
        <p:spPr>
          <a:xfrm rot="306442">
            <a:off x="8125693" y="496015"/>
            <a:ext cx="3527591" cy="2783585"/>
          </a:xfrm>
          <a:prstGeom prst="rect">
            <a:avLst/>
          </a:prstGeom>
          <a:effectLst>
            <a:softEdge rad="215900"/>
          </a:effectLst>
        </p:spPr>
      </p:pic>
    </p:spTree>
    <p:extLst>
      <p:ext uri="{BB962C8B-B14F-4D97-AF65-F5344CB8AC3E}">
        <p14:creationId xmlns:p14="http://schemas.microsoft.com/office/powerpoint/2010/main" val="100821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88C9E7-FF30-C9E7-819E-DCA9849D9611}"/>
              </a:ext>
            </a:extLst>
          </p:cNvPr>
          <p:cNvSpPr>
            <a:spLocks noGrp="1"/>
          </p:cNvSpPr>
          <p:nvPr>
            <p:ph idx="1"/>
          </p:nvPr>
        </p:nvSpPr>
        <p:spPr>
          <a:xfrm>
            <a:off x="5467258" y="1529939"/>
            <a:ext cx="6327913" cy="4768559"/>
          </a:xfrm>
        </p:spPr>
        <p:txBody>
          <a:bodyPr vert="horz" lIns="91440" tIns="45720" rIns="91440" bIns="45720" rtlCol="0" anchor="t">
            <a:noAutofit/>
          </a:bodyPr>
          <a:lstStyle/>
          <a:p>
            <a:pPr marL="457200" indent="-457200">
              <a:buAutoNum type="arabicPeriod"/>
            </a:pPr>
            <a:r>
              <a:rPr lang="nl-NL" sz="2000" dirty="0">
                <a:latin typeface="Amnesty Trade Gothic"/>
              </a:rPr>
              <a:t>De Power van Post </a:t>
            </a:r>
          </a:p>
          <a:p>
            <a:pPr lvl="1" indent="0">
              <a:buNone/>
            </a:pPr>
            <a:r>
              <a:rPr lang="nl-NL" sz="1800" dirty="0">
                <a:latin typeface="Amnesty Trade Gothic"/>
              </a:rPr>
              <a:t>Het succesverhaal van </a:t>
            </a:r>
            <a:r>
              <a:rPr lang="nl-NL" sz="1800" dirty="0" err="1">
                <a:latin typeface="Amnesty Trade Gothic"/>
              </a:rPr>
              <a:t>Bernardo</a:t>
            </a:r>
            <a:endParaRPr lang="nl-NL" sz="1800" dirty="0">
              <a:latin typeface="Amnesty Trade Gothic"/>
            </a:endParaRPr>
          </a:p>
          <a:p>
            <a:pPr marL="457200" indent="-457200">
              <a:buAutoNum type="arabicPeriod"/>
            </a:pPr>
            <a:r>
              <a:rPr lang="nl-NL" sz="2000" dirty="0">
                <a:latin typeface="Amnesty Trade Gothic"/>
              </a:rPr>
              <a:t>Amnesty, Wie? </a:t>
            </a:r>
            <a:endParaRPr lang="nl-NL" sz="2000" dirty="0"/>
          </a:p>
          <a:p>
            <a:pPr lvl="1" indent="0">
              <a:buNone/>
            </a:pPr>
            <a:r>
              <a:rPr lang="nl-NL" sz="1800" dirty="0">
                <a:latin typeface="Amnesty Trade Gothic"/>
              </a:rPr>
              <a:t>Introductie over het werk van Amnesty International</a:t>
            </a:r>
            <a:endParaRPr lang="nl-NL" sz="1800" dirty="0"/>
          </a:p>
          <a:p>
            <a:pPr marL="457200" indent="-457200">
              <a:buAutoNum type="arabicPeriod"/>
            </a:pPr>
            <a:r>
              <a:rPr lang="nl-NL" sz="2000" dirty="0">
                <a:latin typeface="Amnesty Trade Gothic"/>
              </a:rPr>
              <a:t>Amnesty Actief</a:t>
            </a:r>
            <a:endParaRPr lang="nl-NL" sz="2000" dirty="0"/>
          </a:p>
          <a:p>
            <a:pPr lvl="1" indent="0">
              <a:buNone/>
            </a:pPr>
            <a:r>
              <a:rPr lang="nl-NL" sz="1800" dirty="0">
                <a:latin typeface="Amnesty Trade Gothic"/>
              </a:rPr>
              <a:t>Vraag &amp; antwoordspel over mensenrechten </a:t>
            </a:r>
            <a:endParaRPr lang="nl-NL" sz="1800" dirty="0"/>
          </a:p>
          <a:p>
            <a:pPr marL="457200" indent="-457200">
              <a:buAutoNum type="arabicPeriod"/>
            </a:pPr>
            <a:r>
              <a:rPr lang="nl-NL" sz="2000" dirty="0">
                <a:latin typeface="Amnesty Trade Gothic"/>
              </a:rPr>
              <a:t>App? Mail? Brief? </a:t>
            </a:r>
          </a:p>
          <a:p>
            <a:pPr lvl="1" indent="0">
              <a:buNone/>
            </a:pPr>
            <a:r>
              <a:rPr lang="nl-NL" sz="1800" dirty="0">
                <a:latin typeface="Amnesty Trade Gothic"/>
              </a:rPr>
              <a:t> Hoe schrijf je een goede kaart?</a:t>
            </a:r>
          </a:p>
          <a:p>
            <a:pPr marL="342900" indent="-342900">
              <a:buAutoNum type="arabicPeriod"/>
            </a:pPr>
            <a:r>
              <a:rPr lang="nl-NL" sz="2000" dirty="0">
                <a:latin typeface="Amnesty Trade Gothic"/>
              </a:rPr>
              <a:t>  My Right! </a:t>
            </a:r>
            <a:r>
              <a:rPr lang="nl-NL" sz="2000" dirty="0" err="1">
                <a:latin typeface="Amnesty Trade Gothic"/>
              </a:rPr>
              <a:t>You</a:t>
            </a:r>
            <a:r>
              <a:rPr lang="nl-NL" sz="2000" dirty="0">
                <a:latin typeface="Amnesty Trade Gothic"/>
              </a:rPr>
              <a:t> Write?</a:t>
            </a:r>
            <a:endParaRPr lang="nl-NL" sz="2000" dirty="0"/>
          </a:p>
          <a:p>
            <a:pPr marL="571500" lvl="1" indent="0">
              <a:buNone/>
            </a:pPr>
            <a:r>
              <a:rPr lang="nl-NL" sz="1800" dirty="0">
                <a:latin typeface="Amnesty Trade Gothic"/>
              </a:rPr>
              <a:t>Voorstelrondje, voor wie gaan we schrijven?</a:t>
            </a:r>
            <a:endParaRPr lang="nl-NL" sz="1800" dirty="0"/>
          </a:p>
          <a:p>
            <a:pPr marL="457200" indent="-457200">
              <a:buAutoNum type="arabicPeriod"/>
            </a:pPr>
            <a:r>
              <a:rPr lang="nl-NL" sz="2000" dirty="0">
                <a:latin typeface="Amnesty Trade Gothic"/>
              </a:rPr>
              <a:t>Pen? Papier? Schrijf!</a:t>
            </a:r>
            <a:endParaRPr lang="nl-NL" sz="1800" dirty="0">
              <a:latin typeface="Amnesty Trade Gothic"/>
            </a:endParaRPr>
          </a:p>
          <a:p>
            <a:pPr lvl="1" indent="0">
              <a:buNone/>
            </a:pPr>
            <a:r>
              <a:rPr lang="nl-NL" sz="1800" dirty="0">
                <a:latin typeface="Amnesty Trade Gothic"/>
              </a:rPr>
              <a:t>Laat het schrijven beginnen. </a:t>
            </a:r>
          </a:p>
        </p:txBody>
      </p:sp>
      <p:sp>
        <p:nvSpPr>
          <p:cNvPr id="3" name="Title 2">
            <a:extLst>
              <a:ext uri="{FF2B5EF4-FFF2-40B4-BE49-F238E27FC236}">
                <a16:creationId xmlns:a16="http://schemas.microsoft.com/office/drawing/2014/main" id="{195FA0EC-8652-3784-E8C8-82616598E96A}"/>
              </a:ext>
            </a:extLst>
          </p:cNvPr>
          <p:cNvSpPr>
            <a:spLocks noGrp="1"/>
          </p:cNvSpPr>
          <p:nvPr>
            <p:ph type="title"/>
          </p:nvPr>
        </p:nvSpPr>
        <p:spPr>
          <a:xfrm>
            <a:off x="5467258" y="559502"/>
            <a:ext cx="6327913" cy="766474"/>
          </a:xfrm>
        </p:spPr>
        <p:txBody>
          <a:bodyPr/>
          <a:lstStyle/>
          <a:p>
            <a:pPr algn="ctr"/>
            <a:r>
              <a:rPr lang="en-US" dirty="0" err="1">
                <a:solidFill>
                  <a:schemeClr val="bg1"/>
                </a:solidFill>
                <a:highlight>
                  <a:srgbClr val="000000"/>
                </a:highlight>
                <a:latin typeface="Amnesty Trade Gothic Cn" panose="020B0506040303020004" pitchFamily="34" charset="0"/>
              </a:rPr>
              <a:t>Inhoud</a:t>
            </a:r>
            <a:r>
              <a:rPr lang="en-US" dirty="0">
                <a:solidFill>
                  <a:schemeClr val="bg1"/>
                </a:solidFill>
                <a:highlight>
                  <a:srgbClr val="000000"/>
                </a:highlight>
                <a:latin typeface="Amnesty Trade Gothic Cn" panose="020B0506040303020004" pitchFamily="34" charset="0"/>
              </a:rPr>
              <a:t> van de les</a:t>
            </a:r>
            <a:endParaRPr lang="nl-NL" dirty="0">
              <a:solidFill>
                <a:schemeClr val="bg1"/>
              </a:solidFill>
              <a:highlight>
                <a:srgbClr val="000000"/>
              </a:highlight>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a:off x="593964" y="532296"/>
            <a:ext cx="3305490" cy="1543807"/>
          </a:xfrm>
          <a:prstGeom prst="rect">
            <a:avLst/>
          </a:prstGeom>
        </p:spPr>
      </p:pic>
    </p:spTree>
    <p:extLst>
      <p:ext uri="{BB962C8B-B14F-4D97-AF65-F5344CB8AC3E}">
        <p14:creationId xmlns:p14="http://schemas.microsoft.com/office/powerpoint/2010/main" val="1022191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zelsoor 3">
            <a:extLst>
              <a:ext uri="{FF2B5EF4-FFF2-40B4-BE49-F238E27FC236}">
                <a16:creationId xmlns:a16="http://schemas.microsoft.com/office/drawing/2014/main" id="{0AD2E4D1-D0C9-0241-B760-DBDC0A88D01B}"/>
              </a:ext>
            </a:extLst>
          </p:cNvPr>
          <p:cNvSpPr/>
          <p:nvPr/>
        </p:nvSpPr>
        <p:spPr>
          <a:xfrm>
            <a:off x="3033889" y="1860736"/>
            <a:ext cx="2539814" cy="3765177"/>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A0C838E0-442F-BF40-B772-D5DB8BF49C1F}"/>
              </a:ext>
            </a:extLst>
          </p:cNvPr>
          <p:cNvSpPr txBox="1"/>
          <p:nvPr/>
        </p:nvSpPr>
        <p:spPr>
          <a:xfrm>
            <a:off x="215302" y="822511"/>
            <a:ext cx="2638364" cy="2154436"/>
          </a:xfrm>
          <a:prstGeom prst="rect">
            <a:avLst/>
          </a:prstGeom>
          <a:noFill/>
        </p:spPr>
        <p:txBody>
          <a:bodyPr wrap="square" lIns="91440" tIns="45720" rIns="91440" bIns="45720" rtlCol="0" anchor="t">
            <a:spAutoFit/>
          </a:bodyPr>
          <a:lstStyle/>
          <a:p>
            <a:r>
              <a:rPr lang="nl-NL" sz="2600" b="1" dirty="0"/>
              <a:t>Stap 4:  Afsluiting</a:t>
            </a:r>
          </a:p>
          <a:p>
            <a:r>
              <a:rPr lang="nl-NL" dirty="0"/>
              <a:t>Met de afsluiting eindigt je brief</a:t>
            </a:r>
          </a:p>
          <a:p>
            <a:endParaRPr lang="nl-NL" dirty="0"/>
          </a:p>
          <a:p>
            <a:r>
              <a:rPr lang="nl-NL" dirty="0"/>
              <a:t>Bijvoorbeeld:</a:t>
            </a:r>
          </a:p>
          <a:p>
            <a:r>
              <a:rPr lang="nl-NL" dirty="0">
                <a:cs typeface="Calibri"/>
              </a:rPr>
              <a:t>Hoogachtend, </a:t>
            </a:r>
          </a:p>
          <a:p>
            <a:endParaRPr lang="nl-NL" dirty="0"/>
          </a:p>
        </p:txBody>
      </p:sp>
      <p:sp>
        <p:nvSpPr>
          <p:cNvPr id="12" name="Tekstvak 11">
            <a:extLst>
              <a:ext uri="{FF2B5EF4-FFF2-40B4-BE49-F238E27FC236}">
                <a16:creationId xmlns:a16="http://schemas.microsoft.com/office/drawing/2014/main" id="{4AB7DCD4-0F1F-6047-8862-657F622F3225}"/>
              </a:ext>
            </a:extLst>
          </p:cNvPr>
          <p:cNvSpPr txBox="1"/>
          <p:nvPr/>
        </p:nvSpPr>
        <p:spPr>
          <a:xfrm>
            <a:off x="5876173" y="4119830"/>
            <a:ext cx="2601077" cy="1723549"/>
          </a:xfrm>
          <a:prstGeom prst="rect">
            <a:avLst/>
          </a:prstGeom>
          <a:noFill/>
        </p:spPr>
        <p:txBody>
          <a:bodyPr wrap="square" lIns="91440" tIns="45720" rIns="91440" bIns="45720" rtlCol="0" anchor="t">
            <a:spAutoFit/>
          </a:bodyPr>
          <a:lstStyle/>
          <a:p>
            <a:r>
              <a:rPr lang="nl-NL" sz="2800" b="1" dirty="0"/>
              <a:t>Stap 5:  Je naam</a:t>
            </a:r>
            <a:endParaRPr lang="nl-NL" sz="2800" dirty="0"/>
          </a:p>
          <a:p>
            <a:r>
              <a:rPr lang="nl-NL" sz="2000" dirty="0"/>
              <a:t>Onderaan de brief zet je je naam, je woonplaats en je land </a:t>
            </a:r>
            <a:endParaRPr lang="nl-NL" sz="2000" dirty="0">
              <a:cs typeface="Calibri"/>
            </a:endParaRPr>
          </a:p>
          <a:p>
            <a:endParaRPr lang="nl-NL" dirty="0"/>
          </a:p>
        </p:txBody>
      </p:sp>
      <p:cxnSp>
        <p:nvCxnSpPr>
          <p:cNvPr id="5" name="Rechte verbindingslijn 4">
            <a:extLst>
              <a:ext uri="{FF2B5EF4-FFF2-40B4-BE49-F238E27FC236}">
                <a16:creationId xmlns:a16="http://schemas.microsoft.com/office/drawing/2014/main" id="{9E3EC908-7A9B-5343-BE71-B4932BFDC349}"/>
              </a:ext>
            </a:extLst>
          </p:cNvPr>
          <p:cNvCxnSpPr>
            <a:cxnSpLocks/>
          </p:cNvCxnSpPr>
          <p:nvPr/>
        </p:nvCxnSpPr>
        <p:spPr>
          <a:xfrm flipV="1">
            <a:off x="3494923" y="4473146"/>
            <a:ext cx="2381250" cy="8227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6BE886C4-AE97-DA45-BBF8-841FB2304FEC}"/>
              </a:ext>
            </a:extLst>
          </p:cNvPr>
          <p:cNvCxnSpPr>
            <a:cxnSpLocks/>
          </p:cNvCxnSpPr>
          <p:nvPr/>
        </p:nvCxnSpPr>
        <p:spPr>
          <a:xfrm flipH="1" flipV="1">
            <a:off x="2076450" y="2705100"/>
            <a:ext cx="1238250" cy="20764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 descr="A picture containing text&#10;&#10;Description automatically generated">
            <a:extLst>
              <a:ext uri="{FF2B5EF4-FFF2-40B4-BE49-F238E27FC236}">
                <a16:creationId xmlns:a16="http://schemas.microsoft.com/office/drawing/2014/main" id="{8F0D049C-264B-D843-9343-606B3C766FEB}"/>
              </a:ext>
            </a:extLst>
          </p:cNvPr>
          <p:cNvPicPr>
            <a:picLocks noChangeAspect="1"/>
          </p:cNvPicPr>
          <p:nvPr/>
        </p:nvPicPr>
        <p:blipFill>
          <a:blip r:embed="rId2"/>
          <a:stretch>
            <a:fillRect/>
          </a:stretch>
        </p:blipFill>
        <p:spPr>
          <a:xfrm>
            <a:off x="8315281" y="822511"/>
            <a:ext cx="3305490" cy="1543807"/>
          </a:xfrm>
          <a:prstGeom prst="rect">
            <a:avLst/>
          </a:prstGeom>
        </p:spPr>
      </p:pic>
    </p:spTree>
    <p:extLst>
      <p:ext uri="{BB962C8B-B14F-4D97-AF65-F5344CB8AC3E}">
        <p14:creationId xmlns:p14="http://schemas.microsoft.com/office/powerpoint/2010/main" val="20637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129557" y="5428467"/>
            <a:ext cx="5799921"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My Right? You Write!</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5981517"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Voor</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wie</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gaan</a:t>
            </a:r>
            <a:r>
              <a:rPr lang="en-US" sz="2400" b="1" dirty="0">
                <a:solidFill>
                  <a:schemeClr val="bg1"/>
                </a:solidFill>
                <a:highlight>
                  <a:srgbClr val="000000"/>
                </a:highlight>
                <a:latin typeface="Amnesty Trade Gothic"/>
              </a:rPr>
              <a:t> we </a:t>
            </a:r>
            <a:r>
              <a:rPr lang="en-US" sz="2400" b="1" dirty="0" err="1">
                <a:solidFill>
                  <a:schemeClr val="bg1"/>
                </a:solidFill>
                <a:highlight>
                  <a:srgbClr val="000000"/>
                </a:highlight>
                <a:latin typeface="Amnesty Trade Gothic"/>
              </a:rPr>
              <a:t>dit</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jaar</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schrijven</a:t>
            </a:r>
            <a:r>
              <a:rPr lang="en-US" sz="2400" b="1" dirty="0">
                <a:solidFill>
                  <a:schemeClr val="bg1"/>
                </a:solidFill>
                <a:highlight>
                  <a:srgbClr val="000000"/>
                </a:highlight>
                <a:latin typeface="Amnesty Trade Gothic"/>
              </a:rPr>
              <a:t>?</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51033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DFFD8-7BCB-EA2E-DCC0-2A3CE73B7D78}"/>
              </a:ext>
            </a:extLst>
          </p:cNvPr>
          <p:cNvSpPr>
            <a:spLocks noGrp="1"/>
          </p:cNvSpPr>
          <p:nvPr>
            <p:ph type="title"/>
          </p:nvPr>
        </p:nvSpPr>
        <p:spPr>
          <a:xfrm>
            <a:off x="6030012" y="1386786"/>
            <a:ext cx="5675516" cy="917035"/>
          </a:xfrm>
        </p:spPr>
        <p:txBody>
          <a:bodyPr>
            <a:normAutofit/>
          </a:bodyPr>
          <a:lstStyle/>
          <a:p>
            <a:r>
              <a:rPr lang="en-GB" b="1" dirty="0" err="1">
                <a:solidFill>
                  <a:srgbClr val="FFFFFF"/>
                </a:solidFill>
                <a:effectLst/>
                <a:latin typeface="Amnesty Trade Gothic Cn" panose="020B0506040303020004" pitchFamily="34" charset="0"/>
              </a:rPr>
              <a:t>Shahnewaz</a:t>
            </a:r>
            <a:r>
              <a:rPr lang="en-GB" b="1" dirty="0">
                <a:solidFill>
                  <a:srgbClr val="FFFFFF"/>
                </a:solidFill>
                <a:effectLst/>
                <a:latin typeface="Amnesty Trade Gothic Cn" panose="020B0506040303020004" pitchFamily="34" charset="0"/>
              </a:rPr>
              <a:t> Chowdhury</a:t>
            </a:r>
            <a:endParaRPr lang="en-NL" dirty="0">
              <a:latin typeface="Amnesty Trade Gothic Cn" panose="020B0506040303020004" pitchFamily="34" charset="0"/>
            </a:endParaRPr>
          </a:p>
        </p:txBody>
      </p:sp>
      <p:sp>
        <p:nvSpPr>
          <p:cNvPr id="2" name="Content Placeholder 1">
            <a:extLst>
              <a:ext uri="{FF2B5EF4-FFF2-40B4-BE49-F238E27FC236}">
                <a16:creationId xmlns:a16="http://schemas.microsoft.com/office/drawing/2014/main" id="{02A868E1-2D3F-CA43-7233-CF0F000145CC}"/>
              </a:ext>
            </a:extLst>
          </p:cNvPr>
          <p:cNvSpPr>
            <a:spLocks noGrp="1"/>
          </p:cNvSpPr>
          <p:nvPr>
            <p:ph idx="1"/>
          </p:nvPr>
        </p:nvSpPr>
        <p:spPr>
          <a:xfrm>
            <a:off x="6096000" y="2303821"/>
            <a:ext cx="5741504" cy="1958542"/>
          </a:xfrm>
        </p:spPr>
        <p:txBody>
          <a:bodyPr vert="horz" lIns="91440" tIns="45720" rIns="91440" bIns="45720" rtlCol="0" anchor="t">
            <a:normAutofit/>
          </a:bodyPr>
          <a:lstStyle/>
          <a:p>
            <a:pPr marL="0" indent="0">
              <a:buNone/>
            </a:pPr>
            <a:r>
              <a:rPr lang="nl-NL" sz="2000" dirty="0" err="1">
                <a:latin typeface="Amnesty Trade Gothic Cn" panose="020B0506040303020004" pitchFamily="34" charset="0"/>
              </a:rPr>
              <a:t>Shahnewaz</a:t>
            </a:r>
            <a:r>
              <a:rPr lang="nl-NL" sz="2000" dirty="0">
                <a:latin typeface="Amnesty Trade Gothic Cn" panose="020B0506040303020004" pitchFamily="34" charset="0"/>
              </a:rPr>
              <a:t> uitte zijn zorgen over de grote schade die de bouw van een energiecentrale heeft aangedaan aan zijn dorp op Facebook. Het energiebedrijf klaagde hem aan en hij werd zonder rechtszaak 80 dagen lang gevangengezet. </a:t>
            </a:r>
          </a:p>
          <a:p>
            <a:pPr marL="0" indent="0">
              <a:buNone/>
            </a:pPr>
            <a:r>
              <a:rPr lang="nl-NL" sz="2000" dirty="0">
                <a:latin typeface="Amnesty Trade Gothic Cn" panose="020B0506040303020004" pitchFamily="34" charset="0"/>
              </a:rPr>
              <a:t>Hij kwam op borgtocht vrij, maar als hij wordt veroordeeld kan hij een lange gevangenisstraf krijgen. </a:t>
            </a:r>
          </a:p>
          <a:p>
            <a:pPr marL="0" indent="0">
              <a:buNone/>
            </a:pPr>
            <a:endParaRPr lang="nl-NL" sz="2000" dirty="0">
              <a:latin typeface="Amnesty Trade Gothic Cn" panose="020B0506040303020004" pitchFamily="34" charset="0"/>
            </a:endParaRPr>
          </a:p>
          <a:p>
            <a:pPr marL="0" indent="0">
              <a:buNone/>
            </a:pPr>
            <a:endParaRPr lang="nl-NL" sz="1800" dirty="0"/>
          </a:p>
          <a:p>
            <a:pPr marL="0" indent="0">
              <a:buNone/>
            </a:pPr>
            <a:endParaRPr lang="nl-NL" dirty="0"/>
          </a:p>
          <a:p>
            <a:pPr marL="0" indent="0">
              <a:buNone/>
            </a:pPr>
            <a:endParaRPr lang="en-NL" dirty="0"/>
          </a:p>
        </p:txBody>
      </p:sp>
      <p:sp>
        <p:nvSpPr>
          <p:cNvPr id="4" name="Content Placeholder 1">
            <a:extLst>
              <a:ext uri="{FF2B5EF4-FFF2-40B4-BE49-F238E27FC236}">
                <a16:creationId xmlns:a16="http://schemas.microsoft.com/office/drawing/2014/main" id="{16B8948B-0366-E2A5-A2C2-5953EDFC326D}"/>
              </a:ext>
            </a:extLst>
          </p:cNvPr>
          <p:cNvSpPr txBox="1">
            <a:spLocks/>
          </p:cNvSpPr>
          <p:nvPr/>
        </p:nvSpPr>
        <p:spPr>
          <a:xfrm>
            <a:off x="6096000" y="445690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Volgens </a:t>
            </a:r>
            <a:r>
              <a:rPr lang="nl-NL" sz="2000" b="1" dirty="0">
                <a:solidFill>
                  <a:schemeClr val="bg1"/>
                </a:solidFill>
                <a:latin typeface="Amnesty Trade Gothic Cn" panose="020B0506040303020004" pitchFamily="34" charset="0"/>
              </a:rPr>
              <a:t>Artikel 25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a:t>
            </a:r>
            <a:r>
              <a:rPr lang="nl-NL" sz="2000" dirty="0">
                <a:solidFill>
                  <a:schemeClr val="bg1"/>
                </a:solidFill>
                <a:latin typeface="Amnesty Trade Gothic Cn" panose="020B0506040303020004" pitchFamily="34" charset="0"/>
              </a:rPr>
              <a:t> heeft iedereen recht op toegang tot water, voldoende en gezond voedsel, een dak boven je hoofd en goede gezondheidszorg!</a:t>
            </a:r>
            <a:endParaRPr lang="nl-NL" sz="1800" dirty="0"/>
          </a:p>
          <a:p>
            <a:pPr marL="0" indent="0">
              <a:buFont typeface="Arial" panose="020B0604020202020204" pitchFamily="34" charset="0"/>
              <a:buNone/>
            </a:pPr>
            <a:endParaRPr lang="nl-NL" dirty="0"/>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2769988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10 jaar cel voor klimaatactivisme? - Write for Rights">
            <a:hlinkClick r:id="" action="ppaction://media"/>
            <a:extLst>
              <a:ext uri="{FF2B5EF4-FFF2-40B4-BE49-F238E27FC236}">
                <a16:creationId xmlns:a16="http://schemas.microsoft.com/office/drawing/2014/main" id="{084E4378-3E1D-7998-CBB8-58D0AAC3FEBF}"/>
              </a:ext>
            </a:extLst>
          </p:cNvPr>
          <p:cNvPicPr>
            <a:picLocks noRot="1" noChangeAspect="1"/>
          </p:cNvPicPr>
          <p:nvPr>
            <a:videoFile r:link="rId1"/>
          </p:nvPr>
        </p:nvPicPr>
        <p:blipFill>
          <a:blip r:embed="rId3"/>
          <a:stretch>
            <a:fillRect/>
          </a:stretch>
        </p:blipFill>
        <p:spPr>
          <a:xfrm>
            <a:off x="1100187" y="606366"/>
            <a:ext cx="9991626" cy="5645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38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4F205-DEA8-DC66-49BB-EA9EB6C654A4}"/>
              </a:ext>
            </a:extLst>
          </p:cNvPr>
          <p:cNvSpPr>
            <a:spLocks noGrp="1"/>
          </p:cNvSpPr>
          <p:nvPr>
            <p:ph type="title"/>
          </p:nvPr>
        </p:nvSpPr>
        <p:spPr>
          <a:xfrm>
            <a:off x="549965" y="1574276"/>
            <a:ext cx="5675516" cy="844070"/>
          </a:xfrm>
        </p:spPr>
        <p:txBody>
          <a:bodyPr>
            <a:normAutofit/>
          </a:bodyPr>
          <a:lstStyle/>
          <a:p>
            <a:r>
              <a:rPr lang="en-GB" b="1" dirty="0">
                <a:solidFill>
                  <a:srgbClr val="FFFFFF"/>
                </a:solidFill>
                <a:effectLst/>
                <a:latin typeface="Amnesty Trade Gothic Cn" panose="020B0506040303020004" pitchFamily="34" charset="0"/>
              </a:rPr>
              <a:t>Aleksandra </a:t>
            </a:r>
            <a:r>
              <a:rPr lang="en-GB" b="1" dirty="0" err="1">
                <a:solidFill>
                  <a:srgbClr val="FFFFFF"/>
                </a:solidFill>
                <a:effectLst/>
                <a:latin typeface="Amnesty Trade Gothic Cn" panose="020B0506040303020004" pitchFamily="34" charset="0"/>
              </a:rPr>
              <a:t>Skochilenko</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3F3ADE07-D1E4-C81C-FECA-93388EDA29A8}"/>
              </a:ext>
            </a:extLst>
          </p:cNvPr>
          <p:cNvSpPr>
            <a:spLocks noGrp="1"/>
          </p:cNvSpPr>
          <p:nvPr>
            <p:ph idx="1"/>
          </p:nvPr>
        </p:nvSpPr>
        <p:spPr>
          <a:xfrm>
            <a:off x="549965" y="2418346"/>
            <a:ext cx="5636826" cy="1734599"/>
          </a:xfrm>
        </p:spPr>
        <p:txBody>
          <a:bodyPr vert="horz" lIns="91440" tIns="45720" rIns="91440" bIns="45720" rtlCol="0" anchor="t">
            <a:normAutofit lnSpcReduction="10000"/>
          </a:bodyPr>
          <a:lstStyle/>
          <a:p>
            <a:pPr marL="0" indent="0" fontAlgn="base">
              <a:buNone/>
            </a:pPr>
            <a:r>
              <a:rPr lang="nl-NL" sz="2000" dirty="0" err="1">
                <a:latin typeface="Amnesty Trade Gothic Cn" panose="020B0506040303020004" pitchFamily="34" charset="0"/>
              </a:rPr>
              <a:t>Aleksandra</a:t>
            </a:r>
            <a:r>
              <a:rPr lang="nl-NL" sz="2000" dirty="0">
                <a:latin typeface="Amnesty Trade Gothic Cn" panose="020B0506040303020004" pitchFamily="34" charset="0"/>
              </a:rPr>
              <a:t> werd aangeklaagd vanwege 'het verspreiden van valse informatie over het Russische leger’. Wat ze in werkelijkheid deed was informatie verspreiden over het Russische bombardement op het theater in de Oekraïense stad </a:t>
            </a:r>
            <a:r>
              <a:rPr lang="nl-NL" sz="2000" dirty="0" err="1">
                <a:latin typeface="Amnesty Trade Gothic Cn" panose="020B0506040303020004" pitchFamily="34" charset="0"/>
              </a:rPr>
              <a:t>Marioepol</a:t>
            </a:r>
            <a:r>
              <a:rPr lang="nl-NL" sz="2000" dirty="0">
                <a:latin typeface="Amnesty Trade Gothic Cn" panose="020B0506040303020004" pitchFamily="34" charset="0"/>
              </a:rPr>
              <a:t>. </a:t>
            </a:r>
          </a:p>
          <a:p>
            <a:pPr marL="0" indent="0" fontAlgn="base">
              <a:buNone/>
            </a:pPr>
            <a:r>
              <a:rPr lang="nl-NL" sz="2000" dirty="0">
                <a:latin typeface="Amnesty Trade Gothic Cn" panose="020B0506040303020004" pitchFamily="34" charset="0"/>
              </a:rPr>
              <a:t>Ze kan hiervoor 10 jaar gevangenisstraf krijgen. </a:t>
            </a:r>
            <a:endParaRPr lang="en-US" sz="2000" dirty="0">
              <a:latin typeface="Amnesty Trade Gothic Cn" panose="020B0506040303020004" pitchFamily="34" charset="0"/>
            </a:endParaRPr>
          </a:p>
        </p:txBody>
      </p:sp>
      <p:sp>
        <p:nvSpPr>
          <p:cNvPr id="6" name="Content Placeholder 1">
            <a:extLst>
              <a:ext uri="{FF2B5EF4-FFF2-40B4-BE49-F238E27FC236}">
                <a16:creationId xmlns:a16="http://schemas.microsoft.com/office/drawing/2014/main" id="{BF80C777-7739-5854-CA4E-3438550560B5}"/>
              </a:ext>
            </a:extLst>
          </p:cNvPr>
          <p:cNvSpPr txBox="1">
            <a:spLocks/>
          </p:cNvSpPr>
          <p:nvPr/>
        </p:nvSpPr>
        <p:spPr>
          <a:xfrm>
            <a:off x="549965" y="429153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In </a:t>
            </a:r>
            <a:r>
              <a:rPr lang="nl-NL" sz="2000" b="1" dirty="0">
                <a:solidFill>
                  <a:schemeClr val="bg1"/>
                </a:solidFill>
                <a:latin typeface="Amnesty Trade Gothic Cn" panose="020B0506040303020004" pitchFamily="34" charset="0"/>
              </a:rPr>
              <a:t>Artikel 9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 </a:t>
            </a:r>
            <a:r>
              <a:rPr lang="nl-NL" sz="2000" dirty="0">
                <a:solidFill>
                  <a:schemeClr val="bg1"/>
                </a:solidFill>
                <a:latin typeface="Amnesty Trade Gothic Cn" panose="020B0506040303020004" pitchFamily="34" charset="0"/>
              </a:rPr>
              <a:t>staat dat niemand zomaar opgesloten mag worden. </a:t>
            </a:r>
            <a:r>
              <a:rPr lang="nl-NL" sz="2000" dirty="0" err="1">
                <a:solidFill>
                  <a:schemeClr val="bg1"/>
                </a:solidFill>
                <a:latin typeface="Amnesty Trade Gothic Cn" panose="020B0506040303020004" pitchFamily="34" charset="0"/>
              </a:rPr>
              <a:t>Aleksandra</a:t>
            </a:r>
            <a:r>
              <a:rPr lang="nl-NL" sz="2000" dirty="0">
                <a:solidFill>
                  <a:schemeClr val="bg1"/>
                </a:solidFill>
                <a:latin typeface="Amnesty Trade Gothic Cn" panose="020B0506040303020004" pitchFamily="34" charset="0"/>
              </a:rPr>
              <a:t> had dus niet vastgezet mogen worden voor het verspreiden van informatie. </a:t>
            </a:r>
            <a:endParaRPr lang="en-NL" sz="20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346216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Aangeklaagd voor protest tegen de oorlog - Write for Rights">
            <a:hlinkClick r:id="" action="ppaction://media"/>
            <a:extLst>
              <a:ext uri="{FF2B5EF4-FFF2-40B4-BE49-F238E27FC236}">
                <a16:creationId xmlns:a16="http://schemas.microsoft.com/office/drawing/2014/main" id="{23192DB5-133A-0053-2A35-56757AA88AD7}"/>
              </a:ext>
            </a:extLst>
          </p:cNvPr>
          <p:cNvPicPr>
            <a:picLocks noRot="1" noChangeAspect="1"/>
          </p:cNvPicPr>
          <p:nvPr>
            <a:videoFile r:link="rId1"/>
          </p:nvPr>
        </p:nvPicPr>
        <p:blipFill>
          <a:blip r:embed="rId3"/>
          <a:stretch>
            <a:fillRect/>
          </a:stretch>
        </p:blipFill>
        <p:spPr>
          <a:xfrm>
            <a:off x="933253" y="583803"/>
            <a:ext cx="10071493" cy="5690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71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96571D-9E62-253A-4D90-2025AE52AD44}"/>
              </a:ext>
            </a:extLst>
          </p:cNvPr>
          <p:cNvSpPr>
            <a:spLocks noGrp="1"/>
          </p:cNvSpPr>
          <p:nvPr>
            <p:ph type="title"/>
          </p:nvPr>
        </p:nvSpPr>
        <p:spPr>
          <a:xfrm>
            <a:off x="549965" y="1132697"/>
            <a:ext cx="5741504" cy="1325563"/>
          </a:xfrm>
        </p:spPr>
        <p:txBody>
          <a:bodyPr>
            <a:normAutofit/>
          </a:bodyPr>
          <a:lstStyle/>
          <a:p>
            <a:r>
              <a:rPr lang="en-GB" dirty="0" err="1">
                <a:latin typeface="Amnesty Trade Gothic Cn" panose="020B0506040303020004" pitchFamily="34" charset="0"/>
              </a:rPr>
              <a:t>Yren</a:t>
            </a:r>
            <a:r>
              <a:rPr lang="en-GB" dirty="0">
                <a:latin typeface="Amnesty Trade Gothic Cn" panose="020B0506040303020004" pitchFamily="34" charset="0"/>
              </a:rPr>
              <a:t> </a:t>
            </a:r>
            <a:r>
              <a:rPr lang="en-GB" dirty="0" err="1">
                <a:latin typeface="Amnesty Trade Gothic Cn" panose="020B0506040303020004" pitchFamily="34" charset="0"/>
              </a:rPr>
              <a:t>Rotela</a:t>
            </a:r>
            <a:r>
              <a:rPr lang="en-GB" dirty="0">
                <a:latin typeface="Amnesty Trade Gothic Cn" panose="020B0506040303020004" pitchFamily="34" charset="0"/>
              </a:rPr>
              <a:t> &amp; </a:t>
            </a:r>
            <a:br>
              <a:rPr lang="en-GB" dirty="0">
                <a:latin typeface="Amnesty Trade Gothic Cn" panose="020B0506040303020004" pitchFamily="34" charset="0"/>
              </a:rPr>
            </a:br>
            <a:r>
              <a:rPr lang="en-GB" dirty="0">
                <a:latin typeface="Amnesty Trade Gothic Cn" panose="020B0506040303020004" pitchFamily="34" charset="0"/>
              </a:rPr>
              <a:t>Mariana </a:t>
            </a:r>
            <a:r>
              <a:rPr lang="en-GB" dirty="0" err="1">
                <a:latin typeface="Amnesty Trade Gothic Cn" panose="020B0506040303020004" pitchFamily="34" charset="0"/>
              </a:rPr>
              <a:t>Sepúlveda</a:t>
            </a:r>
            <a:endParaRPr lang="en-NL" dirty="0">
              <a:latin typeface="Amnesty Trade Gothic Cn" panose="020B0506040303020004" pitchFamily="34" charset="0"/>
            </a:endParaRPr>
          </a:p>
        </p:txBody>
      </p:sp>
      <p:sp>
        <p:nvSpPr>
          <p:cNvPr id="7" name="Content Placeholder 6">
            <a:extLst>
              <a:ext uri="{FF2B5EF4-FFF2-40B4-BE49-F238E27FC236}">
                <a16:creationId xmlns:a16="http://schemas.microsoft.com/office/drawing/2014/main" id="{81208A8E-FDFF-8F46-75EB-F01697F036D9}"/>
              </a:ext>
            </a:extLst>
          </p:cNvPr>
          <p:cNvSpPr>
            <a:spLocks noGrp="1"/>
          </p:cNvSpPr>
          <p:nvPr>
            <p:ph idx="1"/>
          </p:nvPr>
        </p:nvSpPr>
        <p:spPr>
          <a:xfrm>
            <a:off x="549965" y="2471044"/>
            <a:ext cx="5741504" cy="2548451"/>
          </a:xfrm>
        </p:spPr>
        <p:txBody>
          <a:bodyPr vert="horz" lIns="91440" tIns="45720" rIns="91440" bIns="45720" rtlCol="0" anchor="t">
            <a:normAutofit/>
          </a:bodyPr>
          <a:lstStyle/>
          <a:p>
            <a:pPr marL="0" indent="0">
              <a:buNone/>
            </a:pPr>
            <a:r>
              <a:rPr lang="nl-NL" sz="2000" dirty="0" err="1">
                <a:latin typeface="Amnesty Trade Gothic Cn" panose="020B0506040303020004" pitchFamily="34" charset="0"/>
                <a:cs typeface="Calibri"/>
              </a:rPr>
              <a:t>Yren</a:t>
            </a:r>
            <a:r>
              <a:rPr lang="nl-NL" sz="2000" dirty="0">
                <a:latin typeface="Amnesty Trade Gothic Cn" panose="020B0506040303020004" pitchFamily="34" charset="0"/>
                <a:cs typeface="Calibri"/>
              </a:rPr>
              <a:t> en </a:t>
            </a:r>
            <a:r>
              <a:rPr lang="nl-NL" sz="2000" dirty="0" err="1">
                <a:latin typeface="Amnesty Trade Gothic Cn" panose="020B0506040303020004" pitchFamily="34" charset="0"/>
                <a:cs typeface="Calibri"/>
              </a:rPr>
              <a:t>Mariana</a:t>
            </a:r>
            <a:r>
              <a:rPr lang="nl-NL" sz="2000" dirty="0">
                <a:latin typeface="Amnesty Trade Gothic Cn" panose="020B0506040303020004" pitchFamily="34" charset="0"/>
                <a:cs typeface="Calibri"/>
              </a:rPr>
              <a:t> zijn transvrouwen en voeren al jaren strijd om hun namen te mogen veranderen. </a:t>
            </a:r>
          </a:p>
          <a:p>
            <a:pPr marL="0" indent="0">
              <a:buNone/>
            </a:pPr>
            <a:r>
              <a:rPr lang="nl-NL" sz="2000" dirty="0">
                <a:latin typeface="Amnesty Trade Gothic Cn" panose="020B0506040303020004" pitchFamily="34" charset="0"/>
                <a:cs typeface="Calibri"/>
              </a:rPr>
              <a:t>In Paraguay mogen mensen die transgender zijn namelijk hun naam niet laten veranderen en dus kunnen ze geen diploma’s krijgen op de naam die ze gekozen hebben. Dat maakt het vinden van een baan heel lastig. Daarnaast hebben transgenders in Paraguay te maken</a:t>
            </a:r>
            <a:r>
              <a:rPr lang="nl-NL" sz="2000" dirty="0">
                <a:latin typeface="Amnesty Trade Gothic Cn" panose="020B0506040303020004" pitchFamily="34" charset="0"/>
              </a:rPr>
              <a:t> met intimidatie, geweld en discriminatie.</a:t>
            </a:r>
          </a:p>
        </p:txBody>
      </p:sp>
      <p:sp>
        <p:nvSpPr>
          <p:cNvPr id="2" name="Content Placeholder 6">
            <a:extLst>
              <a:ext uri="{FF2B5EF4-FFF2-40B4-BE49-F238E27FC236}">
                <a16:creationId xmlns:a16="http://schemas.microsoft.com/office/drawing/2014/main" id="{272D048A-55B2-B857-A4B5-5EE479047F6D}"/>
              </a:ext>
            </a:extLst>
          </p:cNvPr>
          <p:cNvSpPr txBox="1">
            <a:spLocks/>
          </p:cNvSpPr>
          <p:nvPr/>
        </p:nvSpPr>
        <p:spPr>
          <a:xfrm>
            <a:off x="549965" y="5062521"/>
            <a:ext cx="5741504" cy="1325563"/>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6 </a:t>
            </a:r>
            <a:r>
              <a:rPr lang="nl-NL" sz="1700" dirty="0">
                <a:solidFill>
                  <a:schemeClr val="bg1"/>
                </a:solidFill>
                <a:latin typeface="Amnesty Trade Gothic Cn" panose="020B0506040303020004" pitchFamily="34" charset="0"/>
              </a:rPr>
              <a:t>staat dat je </a:t>
            </a:r>
            <a:r>
              <a:rPr lang="nl-NL" sz="1700" b="1" dirty="0">
                <a:solidFill>
                  <a:schemeClr val="bg1"/>
                </a:solidFill>
                <a:latin typeface="Amnesty Trade Gothic Cn" panose="020B0506040303020004" pitchFamily="34" charset="0"/>
              </a:rPr>
              <a:t>recht hebt op je eigen identiteit </a:t>
            </a:r>
            <a:r>
              <a:rPr lang="nl-NL" sz="1700" dirty="0">
                <a:solidFill>
                  <a:schemeClr val="bg1"/>
                </a:solidFill>
                <a:latin typeface="Amnesty Trade Gothic Cn" panose="020B0506040303020004" pitchFamily="34" charset="0"/>
              </a:rPr>
              <a:t>en dat het land waarin je woont dit ook moet erkennen. </a:t>
            </a:r>
          </a:p>
          <a:p>
            <a:pPr marL="0" indent="0">
              <a:buFont typeface="Arial" panose="020B0604020202020204" pitchFamily="34" charset="0"/>
              <a:buNone/>
            </a:pPr>
            <a:r>
              <a:rPr lang="nl-NL" sz="1700" dirty="0">
                <a:solidFill>
                  <a:schemeClr val="bg1"/>
                </a:solidFill>
                <a:latin typeface="Amnesty Trade Gothic Cn" panose="020B0506040303020004" pitchFamily="34" charset="0"/>
              </a:rPr>
              <a:t>Dit recht wordt in Paraguay geschonden. Daarom maken </a:t>
            </a:r>
            <a:r>
              <a:rPr lang="nl-NL" sz="1700" dirty="0" err="1">
                <a:solidFill>
                  <a:schemeClr val="bg1"/>
                </a:solidFill>
                <a:latin typeface="Amnesty Trade Gothic Cn" panose="020B0506040303020004" pitchFamily="34" charset="0"/>
              </a:rPr>
              <a:t>Yren</a:t>
            </a:r>
            <a:r>
              <a:rPr lang="nl-NL" sz="1700" dirty="0">
                <a:solidFill>
                  <a:schemeClr val="bg1"/>
                </a:solidFill>
                <a:latin typeface="Amnesty Trade Gothic Cn" panose="020B0506040303020004" pitchFamily="34" charset="0"/>
              </a:rPr>
              <a:t> en </a:t>
            </a:r>
            <a:r>
              <a:rPr lang="nl-NL" sz="1700" dirty="0" err="1">
                <a:solidFill>
                  <a:schemeClr val="bg1"/>
                </a:solidFill>
                <a:latin typeface="Amnesty Trade Gothic Cn" panose="020B0506040303020004" pitchFamily="34" charset="0"/>
              </a:rPr>
              <a:t>Mariana</a:t>
            </a:r>
            <a:r>
              <a:rPr lang="nl-NL" sz="1700" dirty="0">
                <a:solidFill>
                  <a:schemeClr val="bg1"/>
                </a:solidFill>
                <a:latin typeface="Amnesty Trade Gothic Cn" panose="020B0506040303020004" pitchFamily="34" charset="0"/>
              </a:rPr>
              <a:t> gebruik van hun recht op demonstratie.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3379880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Yren en Mariana strijden voor gelijkheid - Write for Rights">
            <a:hlinkClick r:id="" action="ppaction://media"/>
            <a:extLst>
              <a:ext uri="{FF2B5EF4-FFF2-40B4-BE49-F238E27FC236}">
                <a16:creationId xmlns:a16="http://schemas.microsoft.com/office/drawing/2014/main" id="{B771679E-F449-1A9B-9707-DEB5CE033FCA}"/>
              </a:ext>
            </a:extLst>
          </p:cNvPr>
          <p:cNvPicPr>
            <a:picLocks noRot="1" noChangeAspect="1"/>
          </p:cNvPicPr>
          <p:nvPr>
            <a:videoFile r:link="rId1"/>
          </p:nvPr>
        </p:nvPicPr>
        <p:blipFill>
          <a:blip r:embed="rId3"/>
          <a:stretch>
            <a:fillRect/>
          </a:stretch>
        </p:blipFill>
        <p:spPr>
          <a:xfrm>
            <a:off x="1152245" y="635778"/>
            <a:ext cx="9887510" cy="5586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82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742A1-51F1-03EE-0A1D-2794F57D904C}"/>
              </a:ext>
            </a:extLst>
          </p:cNvPr>
          <p:cNvSpPr>
            <a:spLocks noGrp="1"/>
          </p:cNvSpPr>
          <p:nvPr>
            <p:ph type="title"/>
          </p:nvPr>
        </p:nvSpPr>
        <p:spPr>
          <a:xfrm>
            <a:off x="6096000" y="1593130"/>
            <a:ext cx="5741504" cy="768655"/>
          </a:xfrm>
        </p:spPr>
        <p:txBody>
          <a:bodyPr>
            <a:normAutofit/>
          </a:bodyPr>
          <a:lstStyle/>
          <a:p>
            <a:r>
              <a:rPr lang="en-GB" dirty="0">
                <a:latin typeface="Amnesty Trade Gothic Cn" panose="020B0506040303020004" pitchFamily="34" charset="0"/>
              </a:rPr>
              <a:t>Luis Manuel Otero </a:t>
            </a:r>
            <a:r>
              <a:rPr lang="en-GB" dirty="0" err="1">
                <a:latin typeface="Amnesty Trade Gothic Cn" panose="020B0506040303020004" pitchFamily="34" charset="0"/>
              </a:rPr>
              <a:t>Alcántara</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15F8EBDB-9751-38B3-E46F-4942EDD4367F}"/>
              </a:ext>
            </a:extLst>
          </p:cNvPr>
          <p:cNvSpPr>
            <a:spLocks noGrp="1"/>
          </p:cNvSpPr>
          <p:nvPr>
            <p:ph idx="1"/>
          </p:nvPr>
        </p:nvSpPr>
        <p:spPr>
          <a:xfrm>
            <a:off x="6096000" y="2435724"/>
            <a:ext cx="5741504" cy="1561241"/>
          </a:xfrm>
        </p:spPr>
        <p:txBody>
          <a:bodyPr vert="horz" lIns="91440" tIns="45720" rIns="91440" bIns="45720" rtlCol="0" anchor="t">
            <a:normAutofit lnSpcReduction="10000"/>
          </a:bodyPr>
          <a:lstStyle/>
          <a:p>
            <a:pPr marL="0" indent="0">
              <a:buNone/>
            </a:pPr>
            <a:r>
              <a:rPr lang="nl-NL" sz="2000" dirty="0">
                <a:latin typeface="Amnesty Trade Gothic Cn" panose="020B0506040303020004" pitchFamily="34" charset="0"/>
              </a:rPr>
              <a:t>Luis kreeg 5 jaar gevangenisstraf nadat hij een video online zette waarin hij zei dat hij deel zou gaan nemen aan een grote demonstratie in Cuba. </a:t>
            </a:r>
          </a:p>
          <a:p>
            <a:pPr marL="0" indent="0">
              <a:buNone/>
            </a:pPr>
            <a:r>
              <a:rPr lang="nl-NL" sz="2000" dirty="0">
                <a:latin typeface="Amnesty Trade Gothic Cn" panose="020B0506040303020004" pitchFamily="34" charset="0"/>
              </a:rPr>
              <a:t>In Cuba is er een wet die bepaalt wat mensen wel en niet mogen maken en zeggen. Daar is Luis het niet mee eens. </a:t>
            </a:r>
          </a:p>
          <a:p>
            <a:pPr marL="0" indent="0">
              <a:buNone/>
            </a:pPr>
            <a:endParaRPr lang="nl-NL" sz="1700" dirty="0"/>
          </a:p>
          <a:p>
            <a:pPr marL="0" indent="0">
              <a:buNone/>
            </a:pPr>
            <a:endParaRPr lang="nl-NL" sz="1700" dirty="0"/>
          </a:p>
          <a:p>
            <a:pPr marL="0" indent="0">
              <a:buNone/>
            </a:pPr>
            <a:endParaRPr lang="en-NL" sz="1700" dirty="0"/>
          </a:p>
        </p:txBody>
      </p:sp>
      <p:sp>
        <p:nvSpPr>
          <p:cNvPr id="2" name="Content Placeholder 3">
            <a:extLst>
              <a:ext uri="{FF2B5EF4-FFF2-40B4-BE49-F238E27FC236}">
                <a16:creationId xmlns:a16="http://schemas.microsoft.com/office/drawing/2014/main" id="{883754AC-92E2-8EE0-3B25-8D5F9992B527}"/>
              </a:ext>
            </a:extLst>
          </p:cNvPr>
          <p:cNvSpPr txBox="1">
            <a:spLocks/>
          </p:cNvSpPr>
          <p:nvPr/>
        </p:nvSpPr>
        <p:spPr>
          <a:xfrm>
            <a:off x="6096000" y="3996965"/>
            <a:ext cx="5423555" cy="886120"/>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Volgens </a:t>
            </a:r>
            <a:r>
              <a:rPr lang="nl-NL" sz="1700" b="1" dirty="0">
                <a:solidFill>
                  <a:schemeClr val="bg1"/>
                </a:solidFill>
                <a:latin typeface="Amnesty Trade Gothic Cn" panose="020B0506040303020004" pitchFamily="34" charset="0"/>
              </a:rPr>
              <a:t>artikel 19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Universele Verklaring van de Rechten van de Mens</a:t>
            </a:r>
            <a:r>
              <a:rPr lang="nl-NL" sz="1700" dirty="0">
                <a:solidFill>
                  <a:schemeClr val="bg1"/>
                </a:solidFill>
                <a:latin typeface="Amnesty Trade Gothic Cn" panose="020B0506040303020004" pitchFamily="34" charset="0"/>
              </a:rPr>
              <a:t> heb je het recht om uit te komen voor je eigen mening en dus hadden ze Luis nooit op mogen pakken. </a:t>
            </a:r>
          </a:p>
          <a:p>
            <a:pPr marL="0" indent="0">
              <a:buFont typeface="Arial" panose="020B0604020202020204" pitchFamily="34" charset="0"/>
              <a:buNone/>
            </a:pPr>
            <a:endParaRPr lang="nl-NL" sz="1700" dirty="0"/>
          </a:p>
          <a:p>
            <a:pPr marL="0" indent="0">
              <a:buFont typeface="Arial" panose="020B0604020202020204" pitchFamily="34" charset="0"/>
              <a:buNone/>
            </a:pPr>
            <a:endParaRPr lang="nl-NL" sz="1700" dirty="0"/>
          </a:p>
          <a:p>
            <a:pPr marL="0" indent="0">
              <a:buFont typeface="Arial" panose="020B0604020202020204" pitchFamily="34" charset="0"/>
              <a:buNone/>
            </a:pPr>
            <a:endParaRPr lang="en-NL" sz="1700" dirty="0"/>
          </a:p>
        </p:txBody>
      </p:sp>
    </p:spTree>
    <p:extLst>
      <p:ext uri="{BB962C8B-B14F-4D97-AF65-F5344CB8AC3E}">
        <p14:creationId xmlns:p14="http://schemas.microsoft.com/office/powerpoint/2010/main" val="109609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Opgepakt vanwege zijn mening - Write for Rights">
            <a:hlinkClick r:id="" action="ppaction://media"/>
            <a:extLst>
              <a:ext uri="{FF2B5EF4-FFF2-40B4-BE49-F238E27FC236}">
                <a16:creationId xmlns:a16="http://schemas.microsoft.com/office/drawing/2014/main" id="{1BE244D5-CACC-660E-61A4-8CC3E9BC04E2}"/>
              </a:ext>
            </a:extLst>
          </p:cNvPr>
          <p:cNvPicPr>
            <a:picLocks noRot="1" noChangeAspect="1"/>
          </p:cNvPicPr>
          <p:nvPr>
            <a:videoFile r:link="rId1"/>
          </p:nvPr>
        </p:nvPicPr>
        <p:blipFill>
          <a:blip r:embed="rId3"/>
          <a:stretch>
            <a:fillRect/>
          </a:stretch>
        </p:blipFill>
        <p:spPr>
          <a:xfrm>
            <a:off x="1221477" y="674894"/>
            <a:ext cx="9749046" cy="5508211"/>
          </a:xfrm>
          <a:prstGeom prst="rect">
            <a:avLst/>
          </a:prstGeom>
        </p:spPr>
      </p:pic>
    </p:spTree>
    <p:extLst>
      <p:ext uri="{BB962C8B-B14F-4D97-AF65-F5344CB8AC3E}">
        <p14:creationId xmlns:p14="http://schemas.microsoft.com/office/powerpoint/2010/main" val="24749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483711" y="5428467"/>
            <a:ext cx="5363969"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De Power van Post!</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Het </a:t>
            </a:r>
            <a:r>
              <a:rPr lang="en-US" sz="2400" b="1" dirty="0" err="1">
                <a:solidFill>
                  <a:schemeClr val="bg1"/>
                </a:solidFill>
                <a:highlight>
                  <a:srgbClr val="000000"/>
                </a:highlight>
                <a:latin typeface="Amnesty Trade Gothic"/>
              </a:rPr>
              <a:t>succesverhaal</a:t>
            </a:r>
            <a:r>
              <a:rPr lang="en-US" sz="2400" b="1" dirty="0">
                <a:solidFill>
                  <a:schemeClr val="bg1"/>
                </a:solidFill>
                <a:highlight>
                  <a:srgbClr val="000000"/>
                </a:highlight>
                <a:latin typeface="Amnesty Trade Gothic"/>
              </a:rPr>
              <a:t> van Bernardo</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582246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93282-4F5F-DC76-CBB6-68B5D470D7DD}"/>
              </a:ext>
            </a:extLst>
          </p:cNvPr>
          <p:cNvSpPr>
            <a:spLocks noGrp="1"/>
          </p:cNvSpPr>
          <p:nvPr>
            <p:ph type="title"/>
          </p:nvPr>
        </p:nvSpPr>
        <p:spPr>
          <a:xfrm>
            <a:off x="549965" y="1410069"/>
            <a:ext cx="5741504" cy="951716"/>
          </a:xfrm>
        </p:spPr>
        <p:txBody>
          <a:bodyPr>
            <a:normAutofit/>
          </a:bodyPr>
          <a:lstStyle/>
          <a:p>
            <a:r>
              <a:rPr lang="en-GB" sz="5400" dirty="0">
                <a:latin typeface="Amnesty Trade Gothic Cn" panose="020B0506040303020004" pitchFamily="34" charset="0"/>
              </a:rPr>
              <a:t>Nasser </a:t>
            </a:r>
            <a:r>
              <a:rPr lang="en-GB" sz="5400" dirty="0" err="1">
                <a:latin typeface="Amnesty Trade Gothic Cn" panose="020B0506040303020004" pitchFamily="34" charset="0"/>
              </a:rPr>
              <a:t>Zefzafi</a:t>
            </a:r>
            <a:endParaRPr lang="en-NL" sz="5400"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DD581EF2-AE84-91CF-A95A-D4C933409DDE}"/>
              </a:ext>
            </a:extLst>
          </p:cNvPr>
          <p:cNvSpPr>
            <a:spLocks noGrp="1"/>
          </p:cNvSpPr>
          <p:nvPr>
            <p:ph idx="1"/>
          </p:nvPr>
        </p:nvSpPr>
        <p:spPr>
          <a:xfrm>
            <a:off x="549965" y="2434223"/>
            <a:ext cx="5741504" cy="1989554"/>
          </a:xfrm>
        </p:spPr>
        <p:txBody>
          <a:bodyPr>
            <a:normAutofit/>
          </a:bodyPr>
          <a:lstStyle/>
          <a:p>
            <a:pPr marL="0" indent="0">
              <a:buNone/>
            </a:pPr>
            <a:r>
              <a:rPr lang="nl-NL" sz="2000" dirty="0">
                <a:latin typeface="Amnesty Trade Gothic Cn" panose="020B0506040303020004" pitchFamily="34" charset="0"/>
              </a:rPr>
              <a:t>Nasser werd in mei 2017 opgepakt en gemarteld. Vervolgens werd hij veroordeeld tot 20 jaar gevangenisstraf. </a:t>
            </a:r>
          </a:p>
          <a:p>
            <a:pPr marL="0" indent="0">
              <a:buNone/>
            </a:pPr>
            <a:r>
              <a:rPr lang="nl-NL" sz="2000" dirty="0">
                <a:latin typeface="Amnesty Trade Gothic Cn" panose="020B0506040303020004" pitchFamily="34" charset="0"/>
              </a:rPr>
              <a:t>Dit gebeurde omdat hij zich uitsprak tijdens protesten in het Noorden van Marokko. Miljoenen mensen gingen daar de straat op om te demonstreren tegen grote problemen zoals werkloosheid, slecht onderwijs en slechte gezondheidszorg. </a:t>
            </a:r>
          </a:p>
        </p:txBody>
      </p:sp>
      <p:sp>
        <p:nvSpPr>
          <p:cNvPr id="2" name="Content Placeholder 3">
            <a:extLst>
              <a:ext uri="{FF2B5EF4-FFF2-40B4-BE49-F238E27FC236}">
                <a16:creationId xmlns:a16="http://schemas.microsoft.com/office/drawing/2014/main" id="{53D8AEE4-05FD-32B1-C384-A2CA1DBA34CB}"/>
              </a:ext>
            </a:extLst>
          </p:cNvPr>
          <p:cNvSpPr txBox="1">
            <a:spLocks/>
          </p:cNvSpPr>
          <p:nvPr/>
        </p:nvSpPr>
        <p:spPr>
          <a:xfrm>
            <a:off x="549965" y="4496216"/>
            <a:ext cx="5741504" cy="91369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5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UVRM</a:t>
            </a:r>
            <a:r>
              <a:rPr lang="nl-NL" sz="1700" dirty="0">
                <a:solidFill>
                  <a:schemeClr val="bg1"/>
                </a:solidFill>
                <a:latin typeface="Amnesty Trade Gothic Cn" panose="020B0506040303020004" pitchFamily="34" charset="0"/>
              </a:rPr>
              <a:t> staat dat niemand wreed behandeld en gestraft mag worden. Het feit dat Nasser gemarteld werd is dus een grove mensenrechtenschending.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973016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an vreedzaam protest naar eenzame opsluiting - Write for Rights">
            <a:hlinkClick r:id="" action="ppaction://media"/>
            <a:extLst>
              <a:ext uri="{FF2B5EF4-FFF2-40B4-BE49-F238E27FC236}">
                <a16:creationId xmlns:a16="http://schemas.microsoft.com/office/drawing/2014/main" id="{73F3D73A-9629-834D-FBA0-6065A4D06AF7}"/>
              </a:ext>
            </a:extLst>
          </p:cNvPr>
          <p:cNvPicPr>
            <a:picLocks noRot="1" noChangeAspect="1"/>
          </p:cNvPicPr>
          <p:nvPr>
            <a:videoFile r:link="rId1"/>
          </p:nvPr>
        </p:nvPicPr>
        <p:blipFill>
          <a:blip r:embed="rId3"/>
          <a:stretch>
            <a:fillRect/>
          </a:stretch>
        </p:blipFill>
        <p:spPr>
          <a:xfrm>
            <a:off x="514350" y="600059"/>
            <a:ext cx="10509250" cy="5937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7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6250479" y="5428467"/>
            <a:ext cx="5830443"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Pen? Papier? </a:t>
            </a:r>
            <a:r>
              <a:rPr lang="en-US" sz="4800" b="1" dirty="0" err="1">
                <a:solidFill>
                  <a:schemeClr val="bg1"/>
                </a:solidFill>
                <a:highlight>
                  <a:srgbClr val="000000"/>
                </a:highlight>
                <a:latin typeface="Amnesty Trade Gothic"/>
              </a:rPr>
              <a:t>Schrijf</a:t>
            </a:r>
            <a:r>
              <a:rPr lang="en-US" sz="4800" b="1" dirty="0">
                <a:solidFill>
                  <a:schemeClr val="bg1"/>
                </a:solidFill>
                <a:highlight>
                  <a:srgbClr val="000000"/>
                </a:highlight>
                <a:latin typeface="Amnesty Trade Gothic"/>
              </a:rPr>
              <a:t>!</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a:solidFill>
                  <a:schemeClr val="bg1"/>
                </a:solidFill>
                <a:highlight>
                  <a:srgbClr val="000000"/>
                </a:highlight>
                <a:latin typeface="Amnesty Trade Gothic"/>
              </a:rPr>
              <a:t>Start met </a:t>
            </a:r>
            <a:r>
              <a:rPr lang="en-US" sz="2400" b="1" dirty="0" err="1">
                <a:solidFill>
                  <a:schemeClr val="bg1"/>
                </a:solidFill>
                <a:highlight>
                  <a:srgbClr val="000000"/>
                </a:highlight>
                <a:latin typeface="Amnesty Trade Gothic"/>
              </a:rPr>
              <a:t>schrijven</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36543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765514" y="1629098"/>
            <a:ext cx="5597580" cy="3599804"/>
          </a:xfrm>
        </p:spPr>
        <p:txBody>
          <a:bodyPr vert="horz" lIns="91440" tIns="45720" rIns="91440" bIns="45720" rtlCol="0" anchor="t">
            <a:noAutofit/>
          </a:bodyPr>
          <a:lstStyle/>
          <a:p>
            <a:pPr marL="0" indent="0" algn="ctr">
              <a:lnSpc>
                <a:spcPct val="150000"/>
              </a:lnSpc>
              <a:buNone/>
            </a:pPr>
            <a:r>
              <a:rPr lang="en-US" sz="2400" b="1" i="1" dirty="0">
                <a:latin typeface="Dreaming Outloud Pro" panose="020B0604020202020204" pitchFamily="66" charset="0"/>
                <a:cs typeface="Dreaming Outloud Pro" panose="020B0604020202020204" pitchFamily="66" charset="0"/>
              </a:rPr>
              <a:t>‘</a:t>
            </a:r>
            <a:r>
              <a:rPr lang="en-US" sz="2400" b="1" i="1" dirty="0" err="1">
                <a:latin typeface="Dreaming Outloud Pro" panose="020B0604020202020204" pitchFamily="66" charset="0"/>
                <a:cs typeface="Dreaming Outloud Pro" panose="020B0604020202020204" pitchFamily="66" charset="0"/>
              </a:rPr>
              <a:t>Jullie</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hebben</a:t>
            </a:r>
            <a:r>
              <a:rPr lang="en-US" sz="2400" b="1" i="1" dirty="0">
                <a:latin typeface="Dreaming Outloud Pro" panose="020B0604020202020204" pitchFamily="66" charset="0"/>
                <a:cs typeface="Dreaming Outloud Pro" panose="020B0604020202020204" pitchFamily="66" charset="0"/>
              </a:rPr>
              <a:t> me de hoop </a:t>
            </a:r>
            <a:r>
              <a:rPr lang="en-US" sz="2400" b="1" i="1" dirty="0" err="1">
                <a:latin typeface="Dreaming Outloud Pro" panose="020B0604020202020204" pitchFamily="66" charset="0"/>
                <a:cs typeface="Dreaming Outloud Pro" panose="020B0604020202020204" pitchFamily="66" charset="0"/>
              </a:rPr>
              <a:t>gegeven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dat</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gerechtigheid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vrijheid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gelijkheid</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zullen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overwinnen</a:t>
            </a:r>
            <a:r>
              <a:rPr lang="en-US" sz="2400" b="1" i="1" dirty="0">
                <a:latin typeface="Dreaming Outloud Pro" panose="020B0604020202020204" pitchFamily="66" charset="0"/>
                <a:cs typeface="Dreaming Outloud Pro" panose="020B0604020202020204" pitchFamily="66" charset="0"/>
              </a:rPr>
              <a:t>. </a:t>
            </a:r>
          </a:p>
          <a:p>
            <a:pPr marL="0" indent="0" algn="ctr">
              <a:lnSpc>
                <a:spcPct val="150000"/>
              </a:lnSpc>
              <a:buNone/>
            </a:pPr>
            <a:r>
              <a:rPr lang="en-US" sz="2400" b="1" i="1" dirty="0" err="1">
                <a:latin typeface="Dreaming Outloud Pro" panose="020B0604020202020204" pitchFamily="66" charset="0"/>
                <a:cs typeface="Dreaming Outloud Pro" panose="020B0604020202020204" pitchFamily="66" charset="0"/>
              </a:rPr>
              <a:t>Iedereen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bedankt</a:t>
            </a:r>
            <a:r>
              <a:rPr lang="en-US" sz="2400" b="1" i="1" dirty="0">
                <a:latin typeface="Dreaming Outloud Pro" panose="020B0604020202020204" pitchFamily="66" charset="0"/>
                <a:cs typeface="Dreaming Outloud Pro" panose="020B0604020202020204" pitchFamily="66" charset="0"/>
              </a:rPr>
              <a:t>. </a:t>
            </a:r>
            <a:br>
              <a:rPr lang="en-US" sz="2400" b="1" i="1" dirty="0">
                <a:latin typeface="Dreaming Outloud Pro" panose="020B0604020202020204" pitchFamily="66" charset="0"/>
                <a:cs typeface="Dreaming Outloud Pro" panose="020B0604020202020204" pitchFamily="66" charset="0"/>
              </a:rPr>
            </a:br>
            <a:r>
              <a:rPr lang="en-US" sz="2400" b="1" i="1" dirty="0">
                <a:latin typeface="Dreaming Outloud Pro" panose="020B0604020202020204" pitchFamily="66" charset="0"/>
                <a:cs typeface="Dreaming Outloud Pro" panose="020B0604020202020204" pitchFamily="66" charset="0"/>
              </a:rPr>
              <a:t>Dank </a:t>
            </a:r>
            <a:r>
              <a:rPr lang="en-US" sz="2400" b="1" i="1" dirty="0" err="1">
                <a:latin typeface="Dreaming Outloud Pro" panose="020B0604020202020204" pitchFamily="66" charset="0"/>
                <a:cs typeface="Dreaming Outloud Pro" panose="020B0604020202020204" pitchFamily="66" charset="0"/>
              </a:rPr>
              <a:t>voor</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iedereen</a:t>
            </a:r>
            <a:r>
              <a:rPr lang="en-US" sz="2400" b="1" i="1" dirty="0">
                <a:latin typeface="Dreaming Outloud Pro" panose="020B0604020202020204" pitchFamily="66" charset="0"/>
                <a:cs typeface="Dreaming Outloud Pro" panose="020B0604020202020204" pitchFamily="66" charset="0"/>
              </a:rPr>
              <a:t> die </a:t>
            </a:r>
            <a:r>
              <a:rPr lang="en-US" sz="2400" b="1" i="1" dirty="0" err="1">
                <a:latin typeface="Dreaming Outloud Pro" panose="020B0604020202020204" pitchFamily="66" charset="0"/>
                <a:cs typeface="Dreaming Outloud Pro" panose="020B0604020202020204" pitchFamily="66" charset="0"/>
              </a:rPr>
              <a:t>een</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kaart</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schreef</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en</a:t>
            </a:r>
            <a:r>
              <a:rPr lang="en-US" sz="2400" b="1" i="1" dirty="0">
                <a:latin typeface="Dreaming Outloud Pro" panose="020B0604020202020204" pitchFamily="66" charset="0"/>
                <a:cs typeface="Dreaming Outloud Pro" panose="020B0604020202020204" pitchFamily="66" charset="0"/>
              </a:rPr>
              <a:t> de </a:t>
            </a:r>
            <a:r>
              <a:rPr lang="en-US" sz="2400" b="1" i="1" dirty="0" err="1">
                <a:latin typeface="Dreaming Outloud Pro" panose="020B0604020202020204" pitchFamily="66" charset="0"/>
                <a:cs typeface="Dreaming Outloud Pro" panose="020B0604020202020204" pitchFamily="66" charset="0"/>
              </a:rPr>
              <a:t>boodschap</a:t>
            </a:r>
            <a:r>
              <a:rPr lang="en-US" sz="2400" b="1" i="1" dirty="0">
                <a:latin typeface="Dreaming Outloud Pro" panose="020B0604020202020204" pitchFamily="66" charset="0"/>
                <a:cs typeface="Dreaming Outloud Pro" panose="020B0604020202020204" pitchFamily="66" charset="0"/>
              </a:rPr>
              <a:t> </a:t>
            </a:r>
            <a:r>
              <a:rPr lang="en-US" sz="2400" b="1" i="1" dirty="0" err="1">
                <a:latin typeface="Dreaming Outloud Pro" panose="020B0604020202020204" pitchFamily="66" charset="0"/>
                <a:cs typeface="Dreaming Outloud Pro" panose="020B0604020202020204" pitchFamily="66" charset="0"/>
              </a:rPr>
              <a:t>verspreidde</a:t>
            </a:r>
            <a:r>
              <a:rPr lang="en-US" sz="2400" b="1" i="1" dirty="0">
                <a:latin typeface="Dreaming Outloud Pro" panose="020B0604020202020204" pitchFamily="66" charset="0"/>
                <a:cs typeface="Dreaming Outloud Pro" panose="020B0604020202020204" pitchFamily="66" charset="0"/>
              </a:rPr>
              <a:t>.’</a:t>
            </a:r>
            <a:endParaRPr lang="en-NL" sz="2400" b="1" dirty="0">
              <a:latin typeface="Dreaming Outloud Pro" panose="020B0604020202020204" pitchFamily="66" charset="0"/>
              <a:cs typeface="Dreaming Outloud Pro" panose="020B0604020202020204" pitchFamily="66" charset="0"/>
            </a:endParaRP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2"/>
          <a:stretch>
            <a:fillRect/>
          </a:stretch>
        </p:blipFill>
        <p:spPr>
          <a:xfrm>
            <a:off x="8336546" y="532296"/>
            <a:ext cx="3305490" cy="1543807"/>
          </a:xfrm>
          <a:prstGeom prst="rect">
            <a:avLst/>
          </a:prstGeom>
        </p:spPr>
      </p:pic>
      <p:pic>
        <p:nvPicPr>
          <p:cNvPr id="3" name="Afbeelding 5" descr="Afbeelding met persoon, binnen&#10;&#10;Automatisch gegenereerde beschrijving">
            <a:extLst>
              <a:ext uri="{FF2B5EF4-FFF2-40B4-BE49-F238E27FC236}">
                <a16:creationId xmlns:a16="http://schemas.microsoft.com/office/drawing/2014/main" id="{D08BD3A8-98FF-07A4-5811-311BA5D5F4D9}"/>
              </a:ext>
            </a:extLst>
          </p:cNvPr>
          <p:cNvPicPr>
            <a:picLocks noChangeAspect="1"/>
          </p:cNvPicPr>
          <p:nvPr/>
        </p:nvPicPr>
        <p:blipFill>
          <a:blip r:embed="rId3"/>
          <a:stretch>
            <a:fillRect/>
          </a:stretch>
        </p:blipFill>
        <p:spPr>
          <a:xfrm>
            <a:off x="8258504" y="2169400"/>
            <a:ext cx="3584027" cy="3399439"/>
          </a:xfrm>
          <a:prstGeom prst="rect">
            <a:avLst/>
          </a:prstGeom>
        </p:spPr>
      </p:pic>
    </p:spTree>
    <p:extLst>
      <p:ext uri="{BB962C8B-B14F-4D97-AF65-F5344CB8AC3E}">
        <p14:creationId xmlns:p14="http://schemas.microsoft.com/office/powerpoint/2010/main" val="240572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IDEO 2 MASTER ENG 20221116 DEF NL">
            <a:hlinkClick r:id="" action="ppaction://media"/>
            <a:extLst>
              <a:ext uri="{FF2B5EF4-FFF2-40B4-BE49-F238E27FC236}">
                <a16:creationId xmlns:a16="http://schemas.microsoft.com/office/drawing/2014/main" id="{5B48368C-9835-E2A6-67F5-683BA83B893D}"/>
              </a:ext>
            </a:extLst>
          </p:cNvPr>
          <p:cNvPicPr>
            <a:picLocks noRot="1" noChangeAspect="1"/>
          </p:cNvPicPr>
          <p:nvPr>
            <a:videoFile r:link="rId1"/>
          </p:nvPr>
        </p:nvPicPr>
        <p:blipFill>
          <a:blip r:embed="rId3"/>
          <a:stretch>
            <a:fillRect/>
          </a:stretch>
        </p:blipFill>
        <p:spPr>
          <a:xfrm>
            <a:off x="1115929" y="615260"/>
            <a:ext cx="9960142" cy="5627480"/>
          </a:xfrm>
          <a:prstGeom prst="rect">
            <a:avLst/>
          </a:prstGeom>
        </p:spPr>
      </p:pic>
    </p:spTree>
    <p:extLst>
      <p:ext uri="{BB962C8B-B14F-4D97-AF65-F5344CB8AC3E}">
        <p14:creationId xmlns:p14="http://schemas.microsoft.com/office/powerpoint/2010/main" val="40937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a:off x="593964" y="532296"/>
            <a:ext cx="3305490" cy="1543807"/>
          </a:xfrm>
          <a:prstGeom prst="rect">
            <a:avLst/>
          </a:prstGeom>
        </p:spPr>
      </p:pic>
      <p:sp>
        <p:nvSpPr>
          <p:cNvPr id="5" name="Tekstvak 4">
            <a:extLst>
              <a:ext uri="{FF2B5EF4-FFF2-40B4-BE49-F238E27FC236}">
                <a16:creationId xmlns:a16="http://schemas.microsoft.com/office/drawing/2014/main" id="{4F131314-E89E-D248-BE1E-373E253EF73B}"/>
              </a:ext>
            </a:extLst>
          </p:cNvPr>
          <p:cNvSpPr txBox="1"/>
          <p:nvPr/>
        </p:nvSpPr>
        <p:spPr>
          <a:xfrm>
            <a:off x="5475565" y="783441"/>
            <a:ext cx="2620193" cy="1938992"/>
          </a:xfrm>
          <a:prstGeom prst="rect">
            <a:avLst/>
          </a:prstGeom>
          <a:noFill/>
        </p:spPr>
        <p:txBody>
          <a:bodyPr wrap="square" rtlCol="0">
            <a:spAutoFit/>
          </a:bodyPr>
          <a:lstStyle/>
          <a:p>
            <a:r>
              <a:rPr lang="nl-NL" sz="2000" dirty="0">
                <a:latin typeface="Amnesty Trade Gothic Cn" panose="020B0506040303020004" pitchFamily="34" charset="0"/>
                <a:cs typeface="Calibri"/>
              </a:rPr>
              <a:t>Deze uitspraak is  </a:t>
            </a:r>
            <a:r>
              <a:rPr lang="nl-NL" sz="2000" b="1" dirty="0" err="1">
                <a:latin typeface="Amnesty Trade Gothic Cn" panose="020B0506040303020004" pitchFamily="34" charset="0"/>
                <a:cs typeface="Calibri"/>
              </a:rPr>
              <a:t>Bernardo</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Caal</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Xol</a:t>
            </a:r>
            <a:r>
              <a:rPr lang="nl-NL" sz="2000" b="1" dirty="0">
                <a:latin typeface="Amnesty Trade Gothic Cn" panose="020B0506040303020004" pitchFamily="34" charset="0"/>
                <a:cs typeface="Calibri"/>
              </a:rPr>
              <a:t>. </a:t>
            </a:r>
          </a:p>
          <a:p>
            <a:endParaRPr lang="nl-NL" sz="2000" b="1" dirty="0">
              <a:latin typeface="Amnesty Trade Gothic Cn" panose="020B0506040303020004" pitchFamily="34" charset="0"/>
              <a:cs typeface="Calibri"/>
            </a:endParaRPr>
          </a:p>
          <a:p>
            <a:r>
              <a:rPr lang="nl-NL" sz="2000" dirty="0">
                <a:latin typeface="Amnesty Trade Gothic Cn" panose="020B0506040303020004" pitchFamily="34" charset="0"/>
                <a:cs typeface="Calibri"/>
              </a:rPr>
              <a:t>Voor hem schreven we tijdens de </a:t>
            </a:r>
            <a:r>
              <a:rPr lang="nl-NL" sz="2000" b="1" dirty="0">
                <a:latin typeface="Amnesty Trade Gothic Cn" panose="020B0506040303020004" pitchFamily="34" charset="0"/>
                <a:cs typeface="Calibri"/>
              </a:rPr>
              <a:t>Write </a:t>
            </a:r>
            <a:r>
              <a:rPr lang="nl-NL" sz="2000" b="1" dirty="0" err="1">
                <a:latin typeface="Amnesty Trade Gothic Cn" panose="020B0506040303020004" pitchFamily="34" charset="0"/>
                <a:cs typeface="Calibri"/>
              </a:rPr>
              <a:t>for</a:t>
            </a:r>
            <a:r>
              <a:rPr lang="nl-NL" sz="2000" b="1" dirty="0">
                <a:latin typeface="Amnesty Trade Gothic Cn" panose="020B0506040303020004" pitchFamily="34" charset="0"/>
                <a:cs typeface="Calibri"/>
              </a:rPr>
              <a:t> </a:t>
            </a:r>
            <a:r>
              <a:rPr lang="nl-NL" sz="2000" b="1" dirty="0" err="1">
                <a:latin typeface="Amnesty Trade Gothic Cn" panose="020B0506040303020004" pitchFamily="34" charset="0"/>
                <a:cs typeface="Calibri"/>
              </a:rPr>
              <a:t>Rights</a:t>
            </a:r>
            <a:r>
              <a:rPr lang="nl-NL" sz="2000" dirty="0">
                <a:latin typeface="Amnesty Trade Gothic Cn" panose="020B0506040303020004" pitchFamily="34" charset="0"/>
                <a:cs typeface="Calibri"/>
              </a:rPr>
              <a:t> actie van vorig jaar. </a:t>
            </a:r>
            <a:endParaRPr lang="nl-NL" sz="2000" dirty="0">
              <a:latin typeface="Amnesty Trade Gothic Cn" panose="020B0506040303020004" pitchFamily="34" charset="0"/>
            </a:endParaRPr>
          </a:p>
        </p:txBody>
      </p:sp>
      <p:sp>
        <p:nvSpPr>
          <p:cNvPr id="8" name="Rechthoek 7">
            <a:extLst>
              <a:ext uri="{FF2B5EF4-FFF2-40B4-BE49-F238E27FC236}">
                <a16:creationId xmlns:a16="http://schemas.microsoft.com/office/drawing/2014/main" id="{0CEE1029-7ED7-C54B-BBB0-A9DF56A12C2E}"/>
              </a:ext>
            </a:extLst>
          </p:cNvPr>
          <p:cNvSpPr/>
          <p:nvPr/>
        </p:nvSpPr>
        <p:spPr>
          <a:xfrm>
            <a:off x="5475564" y="3221314"/>
            <a:ext cx="2620194" cy="3170099"/>
          </a:xfrm>
          <a:prstGeom prst="rect">
            <a:avLst/>
          </a:prstGeom>
        </p:spPr>
        <p:txBody>
          <a:bodyPr wrap="square">
            <a:spAutoFit/>
          </a:bodyPr>
          <a:lstStyle/>
          <a:p>
            <a:r>
              <a:rPr lang="nl-NL" sz="2000" b="1" dirty="0" err="1">
                <a:latin typeface="Amnesty Trade Gothic Cn" panose="020B0506040303020004" pitchFamily="34" charset="0"/>
              </a:rPr>
              <a:t>Bernardo</a:t>
            </a:r>
            <a:r>
              <a:rPr lang="nl-NL" sz="2000" dirty="0">
                <a:latin typeface="Amnesty Trade Gothic Cn" panose="020B0506040303020004" pitchFamily="34" charset="0"/>
              </a:rPr>
              <a:t> zat vast omdat hij actievoerde tegen de bouw van een stuwdam in het leefgebied van zijn gemeenschap. </a:t>
            </a:r>
          </a:p>
          <a:p>
            <a:endParaRPr lang="nl-NL" sz="2000" dirty="0">
              <a:latin typeface="Amnesty Trade Gothic Cn" panose="020B0506040303020004" pitchFamily="34" charset="0"/>
            </a:endParaRPr>
          </a:p>
          <a:p>
            <a:r>
              <a:rPr lang="nl-NL" sz="2000" dirty="0">
                <a:latin typeface="Amnesty Trade Gothic Cn" panose="020B0506040303020004" pitchFamily="34" charset="0"/>
              </a:rPr>
              <a:t>Op 24 maart 2022 hoorden wij dat </a:t>
            </a:r>
            <a:r>
              <a:rPr lang="nl-NL" sz="2000" b="1" dirty="0" err="1">
                <a:latin typeface="Amnesty Trade Gothic Cn" panose="020B0506040303020004" pitchFamily="34" charset="0"/>
              </a:rPr>
              <a:t>Bernardo</a:t>
            </a:r>
            <a:r>
              <a:rPr lang="nl-NL" sz="2000" dirty="0">
                <a:latin typeface="Amnesty Trade Gothic Cn" panose="020B0506040303020004" pitchFamily="34" charset="0"/>
              </a:rPr>
              <a:t> werd vrijgelaten na een celstraf van 4 jaar. </a:t>
            </a:r>
          </a:p>
        </p:txBody>
      </p:sp>
      <p:cxnSp>
        <p:nvCxnSpPr>
          <p:cNvPr id="10" name="Rechte verbindingslijn 9">
            <a:extLst>
              <a:ext uri="{FF2B5EF4-FFF2-40B4-BE49-F238E27FC236}">
                <a16:creationId xmlns:a16="http://schemas.microsoft.com/office/drawing/2014/main" id="{C524BD60-8362-494C-B9CD-342DD5CA061A}"/>
              </a:ext>
            </a:extLst>
          </p:cNvPr>
          <p:cNvCxnSpPr>
            <a:cxnSpLocks/>
          </p:cNvCxnSpPr>
          <p:nvPr/>
        </p:nvCxnSpPr>
        <p:spPr>
          <a:xfrm>
            <a:off x="8212015" y="-84841"/>
            <a:ext cx="0" cy="70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fbeelding 3" descr="Afbeelding met persoon, person, buiten&#10;&#10;Automatisch gegenereerde beschrijving">
            <a:extLst>
              <a:ext uri="{FF2B5EF4-FFF2-40B4-BE49-F238E27FC236}">
                <a16:creationId xmlns:a16="http://schemas.microsoft.com/office/drawing/2014/main" id="{95A02B25-D28D-F7DA-EF93-A8F21C92A2C6}"/>
              </a:ext>
            </a:extLst>
          </p:cNvPr>
          <p:cNvPicPr>
            <a:picLocks noChangeAspect="1"/>
          </p:cNvPicPr>
          <p:nvPr/>
        </p:nvPicPr>
        <p:blipFill>
          <a:blip r:embed="rId3"/>
          <a:stretch>
            <a:fillRect/>
          </a:stretch>
        </p:blipFill>
        <p:spPr>
          <a:xfrm>
            <a:off x="8406298" y="635991"/>
            <a:ext cx="3499188" cy="2585323"/>
          </a:xfrm>
          <a:prstGeom prst="rect">
            <a:avLst/>
          </a:prstGeom>
          <a:effectLst>
            <a:softEdge rad="152400"/>
          </a:effectLst>
        </p:spPr>
      </p:pic>
      <p:pic>
        <p:nvPicPr>
          <p:cNvPr id="13" name="Afbeelding 12" descr="Afbeelding met boom, buiten, lucht, gras&#10;&#10;Automatisch gegenereerde beschrijving">
            <a:extLst>
              <a:ext uri="{FF2B5EF4-FFF2-40B4-BE49-F238E27FC236}">
                <a16:creationId xmlns:a16="http://schemas.microsoft.com/office/drawing/2014/main" id="{5C3C19E1-560D-5836-252C-9B57B96B5171}"/>
              </a:ext>
            </a:extLst>
          </p:cNvPr>
          <p:cNvPicPr>
            <a:picLocks noChangeAspect="1"/>
          </p:cNvPicPr>
          <p:nvPr/>
        </p:nvPicPr>
        <p:blipFill>
          <a:blip r:embed="rId4"/>
          <a:stretch>
            <a:fillRect/>
          </a:stretch>
        </p:blipFill>
        <p:spPr>
          <a:xfrm>
            <a:off x="8328272" y="3295683"/>
            <a:ext cx="3577214" cy="2384809"/>
          </a:xfrm>
          <a:prstGeom prst="rect">
            <a:avLst/>
          </a:prstGeom>
          <a:effectLst>
            <a:softEdge rad="152400"/>
          </a:effectLst>
        </p:spPr>
      </p:pic>
    </p:spTree>
    <p:extLst>
      <p:ext uri="{BB962C8B-B14F-4D97-AF65-F5344CB8AC3E}">
        <p14:creationId xmlns:p14="http://schemas.microsoft.com/office/powerpoint/2010/main" val="3218565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9AD7774-9B00-765D-4649-F0EA495B034C}"/>
              </a:ext>
            </a:extLst>
          </p:cNvPr>
          <p:cNvSpPr/>
          <p:nvPr/>
        </p:nvSpPr>
        <p:spPr>
          <a:xfrm>
            <a:off x="7104813" y="5428467"/>
            <a:ext cx="4121770" cy="830997"/>
          </a:xfrm>
          <a:prstGeom prst="rect">
            <a:avLst/>
          </a:prstGeom>
        </p:spPr>
        <p:txBody>
          <a:bodyPr wrap="none">
            <a:spAutoFit/>
          </a:bodyPr>
          <a:lstStyle/>
          <a:p>
            <a:pPr algn="ctr"/>
            <a:r>
              <a:rPr lang="en-US" sz="4800" b="1" dirty="0">
                <a:solidFill>
                  <a:schemeClr val="bg1"/>
                </a:solidFill>
                <a:highlight>
                  <a:srgbClr val="000000"/>
                </a:highlight>
                <a:latin typeface="Amnesty Trade Gothic"/>
              </a:rPr>
              <a:t>Wie? Amnesty!</a:t>
            </a:r>
            <a:endParaRPr lang="nl-NL" sz="4800" b="1" dirty="0">
              <a:solidFill>
                <a:schemeClr val="bg1"/>
              </a:solidFill>
              <a:highlight>
                <a:srgbClr val="000000"/>
              </a:highlight>
            </a:endParaRPr>
          </a:p>
        </p:txBody>
      </p:sp>
      <p:sp>
        <p:nvSpPr>
          <p:cNvPr id="3" name="Rechthoek 2">
            <a:extLst>
              <a:ext uri="{FF2B5EF4-FFF2-40B4-BE49-F238E27FC236}">
                <a16:creationId xmlns:a16="http://schemas.microsoft.com/office/drawing/2014/main" id="{ED3FB762-0951-2DD0-4BB4-D85E9EBBD374}"/>
              </a:ext>
            </a:extLst>
          </p:cNvPr>
          <p:cNvSpPr/>
          <p:nvPr/>
        </p:nvSpPr>
        <p:spPr>
          <a:xfrm>
            <a:off x="6282607" y="6136916"/>
            <a:ext cx="6096000" cy="461665"/>
          </a:xfrm>
          <a:prstGeom prst="rect">
            <a:avLst/>
          </a:prstGeom>
        </p:spPr>
        <p:txBody>
          <a:bodyPr>
            <a:spAutoFit/>
          </a:bodyPr>
          <a:lstStyle/>
          <a:p>
            <a:pPr algn="ctr"/>
            <a:r>
              <a:rPr lang="en-US" sz="2400" b="1" dirty="0" err="1">
                <a:solidFill>
                  <a:schemeClr val="bg1"/>
                </a:solidFill>
                <a:highlight>
                  <a:srgbClr val="000000"/>
                </a:highlight>
                <a:latin typeface="Amnesty Trade Gothic"/>
              </a:rPr>
              <a:t>Een</a:t>
            </a:r>
            <a:r>
              <a:rPr lang="en-US" sz="2400" b="1" dirty="0">
                <a:solidFill>
                  <a:schemeClr val="bg1"/>
                </a:solidFill>
                <a:highlight>
                  <a:srgbClr val="000000"/>
                </a:highlight>
                <a:latin typeface="Amnesty Trade Gothic"/>
              </a:rPr>
              <a:t> </a:t>
            </a:r>
            <a:r>
              <a:rPr lang="en-US" sz="2400" b="1" dirty="0" err="1">
                <a:solidFill>
                  <a:schemeClr val="bg1"/>
                </a:solidFill>
                <a:highlight>
                  <a:srgbClr val="000000"/>
                </a:highlight>
                <a:latin typeface="Amnesty Trade Gothic"/>
              </a:rPr>
              <a:t>introductie</a:t>
            </a:r>
            <a:r>
              <a:rPr lang="en-US" sz="2400" b="1" dirty="0">
                <a:solidFill>
                  <a:schemeClr val="bg1"/>
                </a:solidFill>
                <a:highlight>
                  <a:srgbClr val="000000"/>
                </a:highlight>
                <a:latin typeface="Amnesty Trade Gothic"/>
              </a:rPr>
              <a:t> op het </a:t>
            </a:r>
            <a:r>
              <a:rPr lang="en-US" sz="2400" b="1" dirty="0" err="1">
                <a:solidFill>
                  <a:schemeClr val="bg1"/>
                </a:solidFill>
                <a:highlight>
                  <a:srgbClr val="000000"/>
                </a:highlight>
                <a:latin typeface="Amnesty Trade Gothic"/>
              </a:rPr>
              <a:t>werk</a:t>
            </a:r>
            <a:r>
              <a:rPr lang="en-US" sz="2400" b="1" dirty="0">
                <a:solidFill>
                  <a:schemeClr val="bg1"/>
                </a:solidFill>
                <a:highlight>
                  <a:srgbClr val="000000"/>
                </a:highlight>
                <a:latin typeface="Amnesty Trade Gothic"/>
              </a:rPr>
              <a:t> van Amnesty</a:t>
            </a:r>
            <a:endParaRPr lang="nl-NL" sz="2400" b="1" dirty="0">
              <a:solidFill>
                <a:schemeClr val="bg1"/>
              </a:solidFill>
              <a:highlight>
                <a:srgbClr val="000000"/>
              </a:highlight>
            </a:endParaRPr>
          </a:p>
        </p:txBody>
      </p:sp>
    </p:spTree>
    <p:extLst>
      <p:ext uri="{BB962C8B-B14F-4D97-AF65-F5344CB8AC3E}">
        <p14:creationId xmlns:p14="http://schemas.microsoft.com/office/powerpoint/2010/main" val="226105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rije vorm 26">
            <a:extLst>
              <a:ext uri="{FF2B5EF4-FFF2-40B4-BE49-F238E27FC236}">
                <a16:creationId xmlns:a16="http://schemas.microsoft.com/office/drawing/2014/main" id="{762AB644-90E6-EAF1-CE15-30B78769DB5F}"/>
              </a:ext>
            </a:extLst>
          </p:cNvPr>
          <p:cNvSpPr/>
          <p:nvPr/>
        </p:nvSpPr>
        <p:spPr>
          <a:xfrm>
            <a:off x="2095500" y="1511521"/>
            <a:ext cx="2228850" cy="1022129"/>
          </a:xfrm>
          <a:custGeom>
            <a:avLst/>
            <a:gdLst>
              <a:gd name="connsiteX0" fmla="*/ 0 w 2228850"/>
              <a:gd name="connsiteY0" fmla="*/ 530159 h 1063559"/>
              <a:gd name="connsiteX1" fmla="*/ 1600200 w 2228850"/>
              <a:gd name="connsiteY1" fmla="*/ 15809 h 1063559"/>
              <a:gd name="connsiteX2" fmla="*/ 2228850 w 2228850"/>
              <a:gd name="connsiteY2" fmla="*/ 1063559 h 1063559"/>
            </a:gdLst>
            <a:ahLst/>
            <a:cxnLst>
              <a:cxn ang="0">
                <a:pos x="connsiteX0" y="connsiteY0"/>
              </a:cxn>
              <a:cxn ang="0">
                <a:pos x="connsiteX1" y="connsiteY1"/>
              </a:cxn>
              <a:cxn ang="0">
                <a:pos x="connsiteX2" y="connsiteY2"/>
              </a:cxn>
            </a:cxnLst>
            <a:rect l="l" t="t" r="r" b="b"/>
            <a:pathLst>
              <a:path w="2228850" h="1063559">
                <a:moveTo>
                  <a:pt x="0" y="530159"/>
                </a:moveTo>
                <a:cubicBezTo>
                  <a:pt x="614362" y="228534"/>
                  <a:pt x="1228725" y="-73091"/>
                  <a:pt x="1600200" y="15809"/>
                </a:cubicBezTo>
                <a:cubicBezTo>
                  <a:pt x="1971675" y="104709"/>
                  <a:pt x="2100262" y="584134"/>
                  <a:pt x="2228850" y="1063559"/>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5" name="Vrije vorm 31">
            <a:extLst>
              <a:ext uri="{FF2B5EF4-FFF2-40B4-BE49-F238E27FC236}">
                <a16:creationId xmlns:a16="http://schemas.microsoft.com/office/drawing/2014/main" id="{E6AC4A59-22C5-F5D5-ABEB-2AFCFEB212C3}"/>
              </a:ext>
            </a:extLst>
          </p:cNvPr>
          <p:cNvSpPr/>
          <p:nvPr/>
        </p:nvSpPr>
        <p:spPr>
          <a:xfrm>
            <a:off x="2298792" y="4754998"/>
            <a:ext cx="2153938" cy="906625"/>
          </a:xfrm>
          <a:custGeom>
            <a:avLst/>
            <a:gdLst>
              <a:gd name="connsiteX0" fmla="*/ 2153938 w 2153938"/>
              <a:gd name="connsiteY0" fmla="*/ 35663 h 906625"/>
              <a:gd name="connsiteX1" fmla="*/ 762460 w 2153938"/>
              <a:gd name="connsiteY1" fmla="*/ 95298 h 906625"/>
              <a:gd name="connsiteX2" fmla="*/ 46843 w 2153938"/>
              <a:gd name="connsiteY2" fmla="*/ 850672 h 906625"/>
              <a:gd name="connsiteX3" fmla="*/ 66721 w 2153938"/>
              <a:gd name="connsiteY3" fmla="*/ 850672 h 906625"/>
              <a:gd name="connsiteX4" fmla="*/ 66721 w 2153938"/>
              <a:gd name="connsiteY4" fmla="*/ 850672 h 90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938" h="906625">
                <a:moveTo>
                  <a:pt x="2153938" y="35663"/>
                </a:moveTo>
                <a:cubicBezTo>
                  <a:pt x="1633790" y="-2437"/>
                  <a:pt x="1113643" y="-40537"/>
                  <a:pt x="762460" y="95298"/>
                </a:cubicBezTo>
                <a:cubicBezTo>
                  <a:pt x="411277" y="231133"/>
                  <a:pt x="46843" y="850672"/>
                  <a:pt x="46843" y="850672"/>
                </a:cubicBezTo>
                <a:cubicBezTo>
                  <a:pt x="-69113" y="976568"/>
                  <a:pt x="66721" y="850672"/>
                  <a:pt x="66721" y="850672"/>
                </a:cubicBezTo>
                <a:lnTo>
                  <a:pt x="66721" y="850672"/>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6" name="Vrije vorm 28">
            <a:extLst>
              <a:ext uri="{FF2B5EF4-FFF2-40B4-BE49-F238E27FC236}">
                <a16:creationId xmlns:a16="http://schemas.microsoft.com/office/drawing/2014/main" id="{E5857659-0B91-9F5A-4DF8-94A339D45C84}"/>
              </a:ext>
            </a:extLst>
          </p:cNvPr>
          <p:cNvSpPr/>
          <p:nvPr/>
        </p:nvSpPr>
        <p:spPr>
          <a:xfrm>
            <a:off x="2609850" y="3698447"/>
            <a:ext cx="2266950" cy="1064053"/>
          </a:xfrm>
          <a:custGeom>
            <a:avLst/>
            <a:gdLst>
              <a:gd name="connsiteX0" fmla="*/ 0 w 2266950"/>
              <a:gd name="connsiteY0" fmla="*/ 149653 h 1064053"/>
              <a:gd name="connsiteX1" fmla="*/ 1752600 w 2266950"/>
              <a:gd name="connsiteY1" fmla="*/ 73453 h 1064053"/>
              <a:gd name="connsiteX2" fmla="*/ 2247900 w 2266950"/>
              <a:gd name="connsiteY2" fmla="*/ 1064053 h 1064053"/>
              <a:gd name="connsiteX3" fmla="*/ 2247900 w 2266950"/>
              <a:gd name="connsiteY3" fmla="*/ 1064053 h 1064053"/>
              <a:gd name="connsiteX4" fmla="*/ 2266950 w 2266950"/>
              <a:gd name="connsiteY4" fmla="*/ 1006903 h 10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1064053">
                <a:moveTo>
                  <a:pt x="0" y="149653"/>
                </a:moveTo>
                <a:cubicBezTo>
                  <a:pt x="688975" y="35353"/>
                  <a:pt x="1377950" y="-78947"/>
                  <a:pt x="1752600" y="73453"/>
                </a:cubicBezTo>
                <a:cubicBezTo>
                  <a:pt x="2127250" y="225853"/>
                  <a:pt x="2247900" y="1064053"/>
                  <a:pt x="2247900" y="1064053"/>
                </a:cubicBezTo>
                <a:lnTo>
                  <a:pt x="2247900" y="1064053"/>
                </a:lnTo>
                <a:lnTo>
                  <a:pt x="2266950" y="1006903"/>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sp>
        <p:nvSpPr>
          <p:cNvPr id="7" name="Vrije vorm 27">
            <a:extLst>
              <a:ext uri="{FF2B5EF4-FFF2-40B4-BE49-F238E27FC236}">
                <a16:creationId xmlns:a16="http://schemas.microsoft.com/office/drawing/2014/main" id="{C61074FC-B80B-C886-F6C7-2923BE5C7F62}"/>
              </a:ext>
            </a:extLst>
          </p:cNvPr>
          <p:cNvSpPr/>
          <p:nvPr/>
        </p:nvSpPr>
        <p:spPr>
          <a:xfrm>
            <a:off x="1939958" y="2765965"/>
            <a:ext cx="1836974" cy="967346"/>
          </a:xfrm>
          <a:custGeom>
            <a:avLst/>
            <a:gdLst>
              <a:gd name="connsiteX0" fmla="*/ 2052634 w 2052634"/>
              <a:gd name="connsiteY0" fmla="*/ 119335 h 1324746"/>
              <a:gd name="connsiteX1" fmla="*/ 147634 w 2052634"/>
              <a:gd name="connsiteY1" fmla="*/ 100285 h 1324746"/>
              <a:gd name="connsiteX2" fmla="*/ 128584 w 2052634"/>
              <a:gd name="connsiteY2" fmla="*/ 1205185 h 1324746"/>
              <a:gd name="connsiteX3" fmla="*/ 147634 w 2052634"/>
              <a:gd name="connsiteY3" fmla="*/ 1243285 h 1324746"/>
            </a:gdLst>
            <a:ahLst/>
            <a:cxnLst>
              <a:cxn ang="0">
                <a:pos x="connsiteX0" y="connsiteY0"/>
              </a:cxn>
              <a:cxn ang="0">
                <a:pos x="connsiteX1" y="connsiteY1"/>
              </a:cxn>
              <a:cxn ang="0">
                <a:pos x="connsiteX2" y="connsiteY2"/>
              </a:cxn>
              <a:cxn ang="0">
                <a:pos x="connsiteX3" y="connsiteY3"/>
              </a:cxn>
            </a:cxnLst>
            <a:rect l="l" t="t" r="r" b="b"/>
            <a:pathLst>
              <a:path w="2052634" h="1324746">
                <a:moveTo>
                  <a:pt x="2052634" y="119335"/>
                </a:moveTo>
                <a:cubicBezTo>
                  <a:pt x="1260471" y="19322"/>
                  <a:pt x="468309" y="-80690"/>
                  <a:pt x="147634" y="100285"/>
                </a:cubicBezTo>
                <a:cubicBezTo>
                  <a:pt x="-173041" y="281260"/>
                  <a:pt x="128584" y="1014685"/>
                  <a:pt x="128584" y="1205185"/>
                </a:cubicBezTo>
                <a:cubicBezTo>
                  <a:pt x="128584" y="1395685"/>
                  <a:pt x="138109" y="1319485"/>
                  <a:pt x="147634" y="124328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l-NL">
              <a:latin typeface="Amnesty Trade Gothic Cn" panose="020B0506040303020004" pitchFamily="34" charset="0"/>
            </a:endParaRPr>
          </a:p>
        </p:txBody>
      </p:sp>
      <p:pic>
        <p:nvPicPr>
          <p:cNvPr id="8" name="Picture 1" descr="A picture containing text&#10;&#10;Description automatically generated">
            <a:extLst>
              <a:ext uri="{FF2B5EF4-FFF2-40B4-BE49-F238E27FC236}">
                <a16:creationId xmlns:a16="http://schemas.microsoft.com/office/drawing/2014/main" id="{D72319E6-4488-9ABE-E9BF-759712D87EFD}"/>
              </a:ext>
            </a:extLst>
          </p:cNvPr>
          <p:cNvPicPr>
            <a:picLocks noChangeAspect="1"/>
          </p:cNvPicPr>
          <p:nvPr/>
        </p:nvPicPr>
        <p:blipFill>
          <a:blip r:embed="rId2"/>
          <a:stretch>
            <a:fillRect/>
          </a:stretch>
        </p:blipFill>
        <p:spPr>
          <a:xfrm>
            <a:off x="8336546" y="532296"/>
            <a:ext cx="3305490" cy="1543807"/>
          </a:xfrm>
          <a:prstGeom prst="rect">
            <a:avLst/>
          </a:prstGeom>
        </p:spPr>
      </p:pic>
      <p:sp>
        <p:nvSpPr>
          <p:cNvPr id="9" name="Tekstvak 8">
            <a:extLst>
              <a:ext uri="{FF2B5EF4-FFF2-40B4-BE49-F238E27FC236}">
                <a16:creationId xmlns:a16="http://schemas.microsoft.com/office/drawing/2014/main" id="{44641AF9-EFD7-79A3-A425-C5A8C097969D}"/>
              </a:ext>
            </a:extLst>
          </p:cNvPr>
          <p:cNvSpPr txBox="1"/>
          <p:nvPr/>
        </p:nvSpPr>
        <p:spPr>
          <a:xfrm>
            <a:off x="222276" y="2187168"/>
            <a:ext cx="2391508" cy="369332"/>
          </a:xfrm>
          <a:prstGeom prst="rect">
            <a:avLst/>
          </a:prstGeom>
          <a:solidFill>
            <a:schemeClr val="bg1"/>
          </a:solidFill>
        </p:spPr>
        <p:txBody>
          <a:bodyPr wrap="square" rtlCol="0">
            <a:spAutoFit/>
          </a:bodyPr>
          <a:lstStyle/>
          <a:p>
            <a:pPr algn="ctr"/>
            <a:r>
              <a:rPr lang="en-US" dirty="0" err="1">
                <a:latin typeface="Amnesty Trade Gothic Cn" panose="020B0506040303020004" pitchFamily="34" charset="0"/>
              </a:rPr>
              <a:t>Tweede</a:t>
            </a:r>
            <a:r>
              <a:rPr lang="en-US" dirty="0">
                <a:latin typeface="Amnesty Trade Gothic Cn" panose="020B0506040303020004" pitchFamily="34" charset="0"/>
              </a:rPr>
              <a:t> </a:t>
            </a:r>
            <a:r>
              <a:rPr lang="en-US" dirty="0" err="1">
                <a:latin typeface="Amnesty Trade Gothic Cn" panose="020B0506040303020004" pitchFamily="34" charset="0"/>
              </a:rPr>
              <a:t>Wereldoorlog</a:t>
            </a:r>
            <a:r>
              <a:rPr lang="en-US" dirty="0">
                <a:latin typeface="Amnesty Trade Gothic Cn" panose="020B0506040303020004" pitchFamily="34" charset="0"/>
              </a:rPr>
              <a:t> </a:t>
            </a:r>
          </a:p>
        </p:txBody>
      </p:sp>
      <p:sp>
        <p:nvSpPr>
          <p:cNvPr id="10" name="Tekstvak 9">
            <a:extLst>
              <a:ext uri="{FF2B5EF4-FFF2-40B4-BE49-F238E27FC236}">
                <a16:creationId xmlns:a16="http://schemas.microsoft.com/office/drawing/2014/main" id="{166D4EC1-FC51-7730-68C1-3346B11AB17A}"/>
              </a:ext>
            </a:extLst>
          </p:cNvPr>
          <p:cNvSpPr txBox="1"/>
          <p:nvPr/>
        </p:nvSpPr>
        <p:spPr>
          <a:xfrm>
            <a:off x="702413" y="1800958"/>
            <a:ext cx="1431235" cy="369332"/>
          </a:xfrm>
          <a:prstGeom prst="rect">
            <a:avLst/>
          </a:prstGeom>
          <a:solidFill>
            <a:srgbClr val="FFFF00"/>
          </a:solidFill>
        </p:spPr>
        <p:txBody>
          <a:bodyPr wrap="square" rtlCol="0">
            <a:spAutoFit/>
          </a:bodyPr>
          <a:lstStyle/>
          <a:p>
            <a:pPr algn="ctr"/>
            <a:r>
              <a:rPr lang="nl-NL" dirty="0">
                <a:latin typeface="Amnesty Trade Gothic Cn" panose="020B0506040303020004" pitchFamily="34" charset="0"/>
              </a:rPr>
              <a:t>1939 – 1945</a:t>
            </a:r>
          </a:p>
        </p:txBody>
      </p:sp>
      <p:sp>
        <p:nvSpPr>
          <p:cNvPr id="11" name="Tekstvak 10">
            <a:extLst>
              <a:ext uri="{FF2B5EF4-FFF2-40B4-BE49-F238E27FC236}">
                <a16:creationId xmlns:a16="http://schemas.microsoft.com/office/drawing/2014/main" id="{07D846B3-A044-28AC-0A30-740724AADBD0}"/>
              </a:ext>
            </a:extLst>
          </p:cNvPr>
          <p:cNvSpPr txBox="1"/>
          <p:nvPr/>
        </p:nvSpPr>
        <p:spPr>
          <a:xfrm>
            <a:off x="3724202" y="2541468"/>
            <a:ext cx="1261884" cy="369332"/>
          </a:xfrm>
          <a:prstGeom prst="rect">
            <a:avLst/>
          </a:prstGeom>
          <a:solidFill>
            <a:srgbClr val="FFFF00"/>
          </a:solidFill>
        </p:spPr>
        <p:txBody>
          <a:bodyPr wrap="none" rtlCol="0">
            <a:spAutoFit/>
          </a:bodyPr>
          <a:lstStyle/>
          <a:p>
            <a:pPr algn="ctr"/>
            <a:r>
              <a:rPr lang="nl-NL" dirty="0">
                <a:latin typeface="Amnesty Trade Gothic Cn" panose="020B0506040303020004" pitchFamily="34" charset="0"/>
              </a:rPr>
              <a:t>Oktober 1945</a:t>
            </a:r>
          </a:p>
        </p:txBody>
      </p:sp>
      <p:sp>
        <p:nvSpPr>
          <p:cNvPr id="12" name="Rechthoek 11">
            <a:extLst>
              <a:ext uri="{FF2B5EF4-FFF2-40B4-BE49-F238E27FC236}">
                <a16:creationId xmlns:a16="http://schemas.microsoft.com/office/drawing/2014/main" id="{F4DDB3BC-12EE-CA1E-5AD3-8FE66B582501}"/>
              </a:ext>
            </a:extLst>
          </p:cNvPr>
          <p:cNvSpPr/>
          <p:nvPr/>
        </p:nvSpPr>
        <p:spPr>
          <a:xfrm>
            <a:off x="1808378" y="5490260"/>
            <a:ext cx="915635"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Juli 1961</a:t>
            </a:r>
          </a:p>
        </p:txBody>
      </p:sp>
      <p:sp>
        <p:nvSpPr>
          <p:cNvPr id="13" name="Rechthoek 12">
            <a:extLst>
              <a:ext uri="{FF2B5EF4-FFF2-40B4-BE49-F238E27FC236}">
                <a16:creationId xmlns:a16="http://schemas.microsoft.com/office/drawing/2014/main" id="{ED2E2E79-E39C-D308-7129-8DA0B46F1843}"/>
              </a:ext>
            </a:extLst>
          </p:cNvPr>
          <p:cNvSpPr/>
          <p:nvPr/>
        </p:nvSpPr>
        <p:spPr>
          <a:xfrm>
            <a:off x="4463917" y="4623698"/>
            <a:ext cx="1441420"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November 1989</a:t>
            </a:r>
          </a:p>
        </p:txBody>
      </p:sp>
      <p:sp>
        <p:nvSpPr>
          <p:cNvPr id="14" name="Rechthoek 13">
            <a:extLst>
              <a:ext uri="{FF2B5EF4-FFF2-40B4-BE49-F238E27FC236}">
                <a16:creationId xmlns:a16="http://schemas.microsoft.com/office/drawing/2014/main" id="{D377FF96-7132-D208-5DA7-5B5CCA7D9AC0}"/>
              </a:ext>
            </a:extLst>
          </p:cNvPr>
          <p:cNvSpPr/>
          <p:nvPr/>
        </p:nvSpPr>
        <p:spPr>
          <a:xfrm>
            <a:off x="969045" y="3677981"/>
            <a:ext cx="1441420" cy="369332"/>
          </a:xfrm>
          <a:prstGeom prst="rect">
            <a:avLst/>
          </a:prstGeom>
          <a:solidFill>
            <a:srgbClr val="FFFF00"/>
          </a:solidFill>
        </p:spPr>
        <p:txBody>
          <a:bodyPr wrap="none">
            <a:spAutoFit/>
          </a:bodyPr>
          <a:lstStyle/>
          <a:p>
            <a:pPr algn="ctr"/>
            <a:r>
              <a:rPr lang="nl-NL" dirty="0">
                <a:latin typeface="Amnesty Trade Gothic Cn" panose="020B0506040303020004" pitchFamily="34" charset="0"/>
              </a:rPr>
              <a:t>December 1948</a:t>
            </a:r>
          </a:p>
        </p:txBody>
      </p:sp>
      <p:sp>
        <p:nvSpPr>
          <p:cNvPr id="15" name="Tekstvak 14">
            <a:extLst>
              <a:ext uri="{FF2B5EF4-FFF2-40B4-BE49-F238E27FC236}">
                <a16:creationId xmlns:a16="http://schemas.microsoft.com/office/drawing/2014/main" id="{4DBE4369-2766-B561-BE8E-78B6AC6B32A1}"/>
              </a:ext>
            </a:extLst>
          </p:cNvPr>
          <p:cNvSpPr txBox="1"/>
          <p:nvPr/>
        </p:nvSpPr>
        <p:spPr>
          <a:xfrm>
            <a:off x="2899653" y="2900284"/>
            <a:ext cx="3128527" cy="369332"/>
          </a:xfrm>
          <a:prstGeom prst="rect">
            <a:avLst/>
          </a:prstGeom>
          <a:noFill/>
        </p:spPr>
        <p:txBody>
          <a:bodyPr wrap="square" rtlCol="0">
            <a:spAutoFit/>
          </a:bodyPr>
          <a:lstStyle/>
          <a:p>
            <a:pPr algn="ctr"/>
            <a:r>
              <a:rPr lang="nl-NL" dirty="0">
                <a:latin typeface="Amnesty Trade Gothic Cn" panose="020B0506040303020004" pitchFamily="34" charset="0"/>
              </a:rPr>
              <a:t>Oprichting van de Verenigde Naties</a:t>
            </a:r>
          </a:p>
        </p:txBody>
      </p:sp>
      <p:sp>
        <p:nvSpPr>
          <p:cNvPr id="16" name="Tekstvak 15">
            <a:extLst>
              <a:ext uri="{FF2B5EF4-FFF2-40B4-BE49-F238E27FC236}">
                <a16:creationId xmlns:a16="http://schemas.microsoft.com/office/drawing/2014/main" id="{D25DB6BD-EC85-353F-B171-98526CAB32FB}"/>
              </a:ext>
            </a:extLst>
          </p:cNvPr>
          <p:cNvSpPr txBox="1"/>
          <p:nvPr/>
        </p:nvSpPr>
        <p:spPr>
          <a:xfrm>
            <a:off x="203855" y="4047313"/>
            <a:ext cx="2971800" cy="646331"/>
          </a:xfrm>
          <a:prstGeom prst="rect">
            <a:avLst/>
          </a:prstGeom>
          <a:noFill/>
        </p:spPr>
        <p:txBody>
          <a:bodyPr wrap="square" rtlCol="0">
            <a:spAutoFit/>
          </a:bodyPr>
          <a:lstStyle/>
          <a:p>
            <a:pPr algn="ctr"/>
            <a:r>
              <a:rPr lang="nl-NL" dirty="0">
                <a:latin typeface="Amnesty Trade Gothic Cn" panose="020B0506040303020004" pitchFamily="34" charset="0"/>
              </a:rPr>
              <a:t>Universele Verklaring van de Rechten van de Mens </a:t>
            </a:r>
          </a:p>
        </p:txBody>
      </p:sp>
      <p:sp>
        <p:nvSpPr>
          <p:cNvPr id="17" name="Tekstvak 16">
            <a:extLst>
              <a:ext uri="{FF2B5EF4-FFF2-40B4-BE49-F238E27FC236}">
                <a16:creationId xmlns:a16="http://schemas.microsoft.com/office/drawing/2014/main" id="{016ACA09-79C6-3750-AC74-AC8635D4ED41}"/>
              </a:ext>
            </a:extLst>
          </p:cNvPr>
          <p:cNvSpPr txBox="1"/>
          <p:nvPr/>
        </p:nvSpPr>
        <p:spPr>
          <a:xfrm>
            <a:off x="1040261" y="5859592"/>
            <a:ext cx="2517062" cy="646331"/>
          </a:xfrm>
          <a:prstGeom prst="rect">
            <a:avLst/>
          </a:prstGeom>
          <a:noFill/>
        </p:spPr>
        <p:txBody>
          <a:bodyPr wrap="square" rtlCol="0">
            <a:spAutoFit/>
          </a:bodyPr>
          <a:lstStyle/>
          <a:p>
            <a:pPr algn="ctr"/>
            <a:r>
              <a:rPr lang="nl-NL" dirty="0">
                <a:latin typeface="Amnesty Trade Gothic Cn" panose="020B0506040303020004" pitchFamily="34" charset="0"/>
              </a:rPr>
              <a:t>Oprichting </a:t>
            </a:r>
            <a:br>
              <a:rPr lang="nl-NL" dirty="0">
                <a:latin typeface="Amnesty Trade Gothic Cn" panose="020B0506040303020004" pitchFamily="34" charset="0"/>
              </a:rPr>
            </a:br>
            <a:r>
              <a:rPr lang="nl-NL" dirty="0">
                <a:latin typeface="Amnesty Trade Gothic Cn" panose="020B0506040303020004" pitchFamily="34" charset="0"/>
              </a:rPr>
              <a:t>Amnesty International</a:t>
            </a:r>
          </a:p>
        </p:txBody>
      </p:sp>
      <p:sp>
        <p:nvSpPr>
          <p:cNvPr id="18" name="Tekstvak 17">
            <a:extLst>
              <a:ext uri="{FF2B5EF4-FFF2-40B4-BE49-F238E27FC236}">
                <a16:creationId xmlns:a16="http://schemas.microsoft.com/office/drawing/2014/main" id="{E8B4D830-59D0-7160-8A1F-2653D8C7A58C}"/>
              </a:ext>
            </a:extLst>
          </p:cNvPr>
          <p:cNvSpPr txBox="1"/>
          <p:nvPr/>
        </p:nvSpPr>
        <p:spPr>
          <a:xfrm>
            <a:off x="3874573" y="5027395"/>
            <a:ext cx="2620107" cy="369332"/>
          </a:xfrm>
          <a:prstGeom prst="rect">
            <a:avLst/>
          </a:prstGeom>
          <a:noFill/>
        </p:spPr>
        <p:txBody>
          <a:bodyPr wrap="square" rtlCol="0">
            <a:spAutoFit/>
          </a:bodyPr>
          <a:lstStyle/>
          <a:p>
            <a:pPr algn="ctr"/>
            <a:r>
              <a:rPr lang="en-US" dirty="0" err="1">
                <a:latin typeface="Amnesty Trade Gothic Cn" panose="020B0506040303020004" pitchFamily="34" charset="0"/>
              </a:rPr>
              <a:t>Kinderrechtenverdrag</a:t>
            </a:r>
            <a:endParaRPr lang="en-US" dirty="0">
              <a:latin typeface="Amnesty Trade Gothic Cn" panose="020B0506040303020004" pitchFamily="34" charset="0"/>
            </a:endParaRPr>
          </a:p>
        </p:txBody>
      </p:sp>
      <p:sp>
        <p:nvSpPr>
          <p:cNvPr id="19" name="AutoShape 4" descr="data:image/jpg;base64,%20/9j/4AAQSkZJRgABAQEAYABgAAD/2wBDAAUDBAQEAwUEBAQFBQUGBwwIBwcHBw8LCwkMEQ8SEhEPERETFhwXExQaFRERGCEYGh0dHx8fExciJCIeJBweHx7/2wBDAQUFBQcGBw4ICA4eFBEUHh4eHh4eHh4eHh4eHh4eHh4eHh4eHh4eHh4eHh4eHh4eHh4eHh4eHh4eHh4eHh4eHh7/wAARCAE+AU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L7xx4t17wrF4f1TxI8+mbI90TW6byFwVy+NxwQPrWGsENtyjGQdQ27+lWtP8PAtDG+sW8StGPn8lmUnHTIzk1qQ+G9PI+fxdZr2K/ZZSf0FAFG21Fo2Ryw4I6kdK2xfExDOOCOlV5NA0GNQreKfNb+FY9OnJY+mdtZVreaXdW8Uuk3s15C6kmV4jGM+gDAE/XpQBti9ZmJzk5r0L4L6C+qaq2tXCM1vatth4+9J3I/3QfzI9K800eyu9X1KDTrJd0szhVx29SfYDk19T+DtBttH0i2sIIiY4YwMmLJJ7k+5OT+NAG3AiwoochCRwGjXpUeoWFpqllPaTwrPDKhSRfJXBB7HBrzX9q6G8X4Uf2haXdxa/Yr+ByYGMTbWzGckHplhxXP8A7JesX2qeDdYs7u+muZbHUlkDTuZX2SRjAyT0ypoA5Xxb4ab4c6xqLIJXhuyZLV2ypCbTuIIbmSPrz1HIx1rlYPE1xqbC+bWZIUusRXEkUzEzyI2M7Cd8hKgHqck44FfVfjnwppfjDw5PpOqWm+KQBlIiUNG4+66nPDA/4dDXxf4w8FQeENb1HTfFEk8V1G++ye3Ti7UnhgTwF6g9wRigD6j+GF5pviK0ji1C8h320hjhVy8MpKsRuC8Y3bc43E+oruvGFxpmheFTLNpEl5a2iBY44oPMEQxtBIHO3nBwCeelfK3wJ8USeHbqW6s7S1uwymOSCbAwn3v4VyST3yfwr6z8J+ILPxBo1vqNsRC8iAvbtIpkib+6wB4P9KAPnbXvCGoeLIm0zw/Imo2UsNza2VzFE0MEN1FIZLmN9251aRidpYgYQL6Grnh/9nu5ktdA1S8vjI8jQpq2nXEXk7bbDLJGhGSGA2HPBJXORxX0jDFHCrLDGkQZizBFABJOSTjuafQB5loHwU8JaPY2NrFNfn7JqMl6CkvliUM24Quo4aNcLjv8vXk1q/FbT7D+woZWtNMUQ+akP2m3Bjjd/mzwMrnaenXPPWu4xXnPxG1az1A6z4ZnkjWWO2R41kADBtrtvQ55ydi/8CoAwvg54F0O48EJa6tbrMkcxAst52QRHd+62fwoxZnx/u81yPiX4Y+J7bxv4V0nwWs2gaZpcwsIdTZhOWtlhaXzNpPylWLRk8bi+ccCtX4HeKtbstRn8NXOj3c8tzdEo7yALAE2rICCeoHOPYV70BQB+cvijwL8T/8AhPoLHWNH1Q299di2+1xWjyxShpTC05BxlmILbmwTkEkZBr2Xxl8LfgzoPw+m8SyXX9qrZG9ez0+G94kJDARD+OTYyFmwfly2ThRX1H4r0281jw9d6XZ6rPpUt0BG13b/AOtjQsN+w/wuVyA3YnPavn7TPC3gP4W6fcaRdW6a9PHJOEj1Fh5qCaMLNjGBhkzyRnkjIFAHxfHpz6lqtrpOnwBbq6kijs4kZZPMaXaApcY5yR1HHINT6JoDP4xt/DmqxvZz/bDb3bSMFESggMecYxhiTnpXc+PdS0TRfFsdxpfhezNnBaRWNva3LPIiFWDecWyNzkE4+bjI6ivpz4S+G/gj4u1ibxNo+mRzXDaZDHfQXWfLjeTvg/x8FSwY52/UkA7bW/ho2ufBePwXb3seiXN9FC2p3NugZpmIBlyV+8WPVv4sehryW8/Zz0rQfh0NFvb2HW9Zlv4XfUZFaJbe3QqWjUFjgbd3IwTuH0r6jsXtXt0WzeIwxqEURkYUAYA9uK8b+Od5fNdRR28cypLJ5f76M7EK8b+ByBkYzn2oAvfA/wAA+CfA2kadDZwo2pyu08UsxDyl2TY7qeoBUYI6Dn1zXX/EHwf4e8eW8eieIFmlt41kJiil2Fg67TnvxwQR3FeP2fiDULa2uZ4bh9S1K3kdmMKOFtwB8p6A/dGcnJz6k5rvrPUtRbxVp9tPqCxahJ5XmIIh5c68Etndlcrnj1NAFHQv2dfhjpPieDXotJuLiWC2SGOC4nLxbkwBIR3baApB+UjPHNfOn7bdnpmk+LrO10+HTLWBopfLs7ZiSrNJuklcD5Vdmd/cADgV73+0Fp3xV1a5SX4feKItHtbUISZbmOBJZGJ3Lkj+EKrZOc7yBjHPzv4u+EfxH8a/EC10WTXNP1eSWxa/kv2dmhtVU7XUzbAHJc9VzuyCT1oA8c8Px/uZnZ7yG385CoXlWG4dT0JFegPqc0M8dpGZ5js27riMA7FX7x9sdh14NavxB+FZ+HvhV/P8RHU9RllkVEs2CwqmRkkZ3A4wcDj34rD1O7aVNP227TSmJZ0kZcFEYYySD7Hr1x2oAx9d1OK21CwbR3ma7JGcA8bhyVPbp+VWvGFpFqi3SR6fpNmscfmRPE+wgjsoH3g3YHkAk461Qs4bm5tLyeO2dWRy0QRA+58YJxyCMZ6jAz15purpNbmKCRRbz/fIbKqpPJ2gfdUnntnmgDhkRmIHvjkV1+ladHJa2czRiZYYfNkXzQNykkDjqAGIyfQmuWvmcXLlmVm8wtuHQnvWvpV1NdTeXDOy7IWySADz1APpn+dAHSSadb60jaTGWiuYIv3KynaI5Cc4z78DnrmuGuxdWdw0E4KSDhlIwR7V1mjX7WV4ks8izRyk7Z2fnI5JI6nn1rqfHWkQa74FfVhawR6rpirLJLAwb7RATtJY+oOD+dAHkkmGbdjy8gEA96QxDy1dJFb1AzlaYWYgAnpTogvUgkZGfSgCR41UxSSP5isAWVeCBnpkjr+dQMR24GeM9ac7Ek7h9Pamg4PagBd7f3jRRn6UUAfYfxU8IzL4xt00/T7q4iubG1dPJjYpGVO1huGFXgA9ute56Vp9nLptvIYYtxiTf1POBnOK3xpyzWsLSW6s3lLyxQHpWB4l8QWvhrTLy+vovJtLNGkldpSo9gvHzFjwMetAHm3x98R2+gaVBoekmJNWvyGMir81tADy/PGWPyj8T2rxSxVIIkhjUIijaoHQAUniPX7vxP4iu9fuyfMunyiEkiOMfdQZ7Af1NdD8L/Dkvi7xRFYjcbOEebduvGEH8IPqx4/M9qAPWfgD4V8q0PiO8QeZcDbbKwPEefvf8CI/Ie9e1wxokYAC57/K5qlotpDa28ccPlxxxqFRUlwABxgADpWif94n/to5/lQByvxZtZdU8B6lokGn/bJbqL9zEYG2M6sGUMxzt5HXBrg/gb4Z8UeF7/WZ9R0OCwhvreJYo7ZvN+dGbk5VQOGI69q9mMW7qgP1Rz/OniDjAiXH/XH/ABNADYBuhVjGBxz+6X/GuJ+Mvw80/wAfeHDaSFbe/gy9pdYXMTY5BGeVOMEfQ9q7jy9o+6q/8AQf1pQV4/eKT7Mn+FAHxh/wjR0y6Xw3DZXFtepPsk3zYZnyMFVB5JH6c4rRv7jUdDuLy3Z5rW5adI4zPHsbcMfNx97rkH9a+lvFPgTSdfv01Nk8u8TAEiMQTjpnGAfxFeaeJ/hLrUV02oWs1reeWzSD7UpJXj1zj8SOBQBY+Efxhhs7AaV45vWjmMreXduQVRSMhHI798++D0rtrv4yeBo18u31Jpbp0ZoYjEV8wjtk8DOK+T/iLPqGi2i6dcaVbW8oAmkiiKujsRuypHUNnOenNcc99D/ZtvqjQFpW+XbG+dp7njv1/GgD7cX4y+EpNPEsczrdsj7YJflG5RwC3Tnt+NeC/EP4l6H4k1+61W3tLqO5KqttLyTGuOjAEHG7nIPAJrxG31A3FtFqNwZ0eOUx/O5LbWyNmM84Jzz6mq2o32+5EAzFKVCRw5+YOf48/gPUHpQB7fa/E/8A4RnxVda3pMME17dKdxdsoWYrvIU87sL+prp9W/aO1270qS30+xstO1FZQRI+XUxkEYI7ENj2Ir5rWe+lvH+0SCZJo/MjPnKpT+EyN6ewp1hJY3F/qEF1dfa9oVxNHIdpCrxu98geoHHagD6b0z9oqaGVbjUrN5pRYbZbfeFDThiC646KR04/GuK1D4n2viyG+nvvDkELPM6R7OZVBQDcN3UhfXng9c14beXrx3lkTdH7EDsgAyzI3Dc44bn+ddFeanaqn2oqYrmMtI2CSzYGA4HGOuOe9AHQaLZReJdN1HRZOdQu5Y/sEsiKoKk7Wj8wcle/p8oxjgH174D+FtU8J6VrltqUUdtYtuRRJcjKcsXTDbuVIXK4xhgcnNeK+F79ovDwgW/gm1JZCyKCf3Qz9w8Ha+ST0q3oviG8vri8stSWT7QqsZTvODkep+8enT0oA7HXPFGs+CfEmnxaRrEiae8ojdrZ43VUJIIbH3mHQNgfKeOmK9gh+IC+JbOGz027jg1GKJ3WMymRNw/vO6jJAwR05NfNF3pOpX09tdSRXs8SnzFQNuURj7wPQg8Zx19+a0YJYLTQpLD7XaQ3CjDwWk5DhSSdzlske/0oA9Ft/E3iLVdR1QP/AGJoNjPtmuUtZYTLcvjAJVTknPJBI/Wrra94JbVdOuPsdzqVzYxxG7ZpSJp9vyg4HGOfUfd714TPqn9qBdHtdEaG1VFb7cJnVcg8HzB1ByevJpul6xrUl7ZWKaPPptrC580wxHe/bPTp75oA+1bP4g+Gytjb3kENvHdPmxRx1XGQxBHy5PAPc1c8f+JFsLFbOzWxuY7lDG6faDG0SkEFsgEAD8+K+TtRTUG1Gy1BGkw2BnbvIYZwxJ4BGK2dV+IXkaO+n3OJN6SK8jgjCj/dA6npQBxvxV8UXN35umTOt/d2ytao8ThztAwGXABxjFch/bmqTWFm959nWOFQtvZowMkg2/ff0Xknnr6Vn6lruk3EMn2OecS4LO0i4c4P985PpwPSqF7rFi1jBYPkxxw/eiwpL8nBwOQCc+v0oAu6Jp9xq2mieKFmnU7XlZxGX3EYRQOqj39eK76y8B6TrXh+6v8AVvEI0trCIfZoYbcPJOCp46juB1Pc8Vx/hnXrq5hjhhsEVURFNy2cLt/mSa7LT4bq+t7i4jsxNPcOCiRNgEqMD8/b2oA8avLSJYZmkmIukdl8oJ0wQOf1qrYrliGISM43v3UdePyrv9c8P6fFe3N54g1V7O7l+/Z2CCYqSP4nJAH0APWuA3hdoUA+UxwG7jPegDoPGunXWn2Gmybj5M8ZdwCMCQgHnHAJUj9a63wFql1deEr+2TLSzWctqRk/vAUIGexwcVX+GNnp2rWOp6XrVo1ysarJFLPKY1QgZXjsT0545pb+FdM8TWsVlA1raxRrMqqQQXIyR9OMUAeattWML5Z3ZPzEYpgPyYUfXiul8S6So164u0YW1jOwnjYAnAc5KgDuDkYr27wr4N8I6bYG4HhPUvEtnJEfMvbyMWccYByJi5Y5BOVJGCMD1oA+bovL2uZC+7HyhfXPf8KEikldvJjeTHJwucV9OeLP2cY9S0U+KtD1JNJN2RMNNktyI7dGAKx9SQQeCSTnr3xVjQP2V9WWyt0u9du5kv0R7ttNiVIrdCQQWaQjf8u4lRzyvXNAHy15c39x/wAjRX1T/wAMk3X/AEH5/wDviP8AxooA+wbNWNrDtEo/dr0RR2968i/aO0HX/EGjW9rp6wXtrFKJJbK5ufL8xh0IKEHjJ4Nd18T49SHws1aTRZZLW9hsfOiuIW2SKUwxxkHqoI/GvnX4Ta9rj/Frw8uo+IdSvbe+L27pd3LSoGZNynaTjO5cZ96ANjSvgx4kuoUQaVo9qmBk+S8rH8XJr1H4dfDjxBoIk+130Eyl1kVPK8sKQpHRCMjDHg55we1esQxNEx82UyE85PGPbAqzEgHRfyT/ABoAybNUdlhScI+SuxmBORn0+lcd4C8d6X40s9UvtOjvY0069ayminXa4kUZJAUnjmtH4l3+raH4E8Uan4faBdYsraS5s/NQMC6qGxt796+f/wBmnxb4ouda1Y+KtLsdJglzcGSG0SAXMpbDs23hj8y/nQB9LRnzFVgAQR/zzc/1rhP2iPFes+BPhjJ4l8P2sL3MF1DHJ58RKbHO0nAIOcla7WxkSaAMmGUnj5XauS/aE0pte+CPiLRosC5ltg8IZdo3JIrjjqeh6UAc9+zX8Q9Y8e+CtQ1LW/sz31rqBhcwJ5arGUVl4OeeWr1mOTOcSZ+jk/yFfNf7LRTwTBr+lalKpe6a2khVdw3SZdSBkZJxg/QZr6Tjk82PcGJGB/E5/kKAON+N134ksfA4vPC91cW96l5GrGNgu6NgwOWfoM4ORXN6J4g1C71bwfPca6ksN1awR3kYvVKvMMxyDaD8x3dfeux+K/hpvFvw91TQVZInuFR0eRWVQUcPyeSOAea8n+GXhC58TeE/Ct1Z6rDpX9g3MivDFEshZVlDom4v6Drg9R6UAeB/FG4luvF+pwzztqM9rePAGlcuISGIJIxlgOF+o74rltf1ZYZUkhlgKQxlURN0bN/tcHB5NfT/AMZvgppVxbeMPF9hGtprrQvcWcWns2+4YtvbzF5yTyMLg9818/al8NvEmgfD258Sa9pt3ZS/a4IY3ui0aMHWQlVTHIGEOaAODuPtFzHNfQNJtmR2ljVsbADwTxzyBUVxfnFvO1lNDcF8iPORxjlAe3t0q1cLbx2Mc4aCQK6s9xDGVIyPugL2yeT6461m2Ulxcam9pHIjIcmMOSVi/iPp0xjNAF/T2jeCC0uLdrV2D5mfdgqRxzkY5ByKi/tKz0+9vIoHj8vy9qPCSysQMA4PB6nrTtVujqOkedYw3j20MiqxZwcYBO0qPqeauWHhUTESXrCxt5I/kZvnY5OeAPxH0oA52S4nktoJLeKVmgk8x5s5+dsBR04+7Wz4mvZoLeCK7jhkdpDudBkFBjIGeVPT9PpXRxeCLZ5QugaxGQuJJ1l5GAD274z61Fb+AbXV7+00mz1hRql9IiW8t4xjhDHqDhSeT3+lAGdoutNdXV3eRaaDbxspVxIFdBjHJ78jJwK7jwncW9x4jFzY3lstzt2lEADOoGdxycA8/pXc/Af4TWfh+W+uvGkmkXdurJ5YnRlQgFg339px+FfRWieFvBthOF0fwv4ZjnjUEm10xWdV9c5z170AfF/jfxF4g069ZbWS4kndckxOzM2R/EBwMDHSuStD4mvtSt7mz8K6pdzRNuV4rSQyE8nkhTkc9/Sv0ftVtUdVaxtoWGdv+jLHwMen1FRh1j1Se5F5GsdxHGpUsoClVOSOeeCPyoA+A38MfGjWYI4LbwjrkUCsCqiyMS59SSAO9dT4Z+D/AMZrqRmv9Blsjj52luYo2kXsow3GPWvqZ/if4Kj1a402+1eKJ0nSOMu2N+cc/TI61kP8U/CsdzKtxq0U0qySAuvRuGYDPToBQB5JonwL+KEtlLBf3mjWVsHYiM3rTFUJ4HAx1Na2m/s46tEHGqeM7aZJAP3X2VpAhHQLkjpXfW3xf0t3XGlXnkTbopJk+YAbOoA5646471Sb4uQ3ADJomoqpiDRu67ctt5BXHHOeuKAOJ1X9lvwu811qVxr19GkbBzb2tqFU5wMAsWPU1z/hf4M/Dxbdprtr+8ZLmZCZJVUrscrtIA+hrubj4u61Dot7bzeGrtr+4ZlDWyF4UUMCpGRzx+oNeR33jT4gRR3iaH4dmR7m5aZ51hyfmUZwOgOQG46Z70Aesab8L/AsEclvHGZWRg+0zOqoSSCSBjr69quX3/COaJK2n2NrZQiR+G8sNtBHIBbPt+deA3etfFq8uvNTTr6JvL2ShICBIcg/MPqOKpSWXxUnnkaSG+BcbtzlUCtx0yPWgDoPipo2mWvxU0qZBG0c9m0hVcYZwX5I6dx19K8p8SWOPFN9JAiFY5UOwDttGf14/Gu+13wz451b7HeTwW1rd2yGNSk/LKepyScY9q1fht4Ff+0byLxEbe8uJ7ZriMCUHCKMsc/3uBQBFoGlXGpWkN7prRxX0UPkXLTcH/ZBXvxjH096nh0G5v3bUb7TLOWaGIRecHIZWAOJAv0/CuyK6auiwzaZp7iOIrIqq5UySEDBPOcAAH04FczEmuaXqflNcSR2FxK26WRBukU4GM45xu69elAHF3Om3WnwWetb9l7CGaNsEgB+hLAHGBn1HUd8163pbfEC1bw5prWN++kRxwxvOyuEn4XGSV5TjOD1yeeK5T4g2Hhtbq3s7v8AtOOONCI4rcMpYdA7YIyeMd+9cpe24uGWOwk1YxqAB507OXx2OWxgY6DFAH0ze/ESXTPHmi+FdQ8iTT7+J0nmkkTNrOmCd/P3cNj61wfxf/aQ8T+Etfh0XwvaaS+myWYMyXMJdiwZo8qysCPlQEfWvCZtNul1M3e5xLjjMQYr9OP1rk/FaXaasfthkMjRqwLrgkUAfQ3/AA1vrP8A0L8f/f8A/wDrUV8zeTL/AM8n/wC+TRQB+smrT2X9hXNreNELe4gaF2eTauGUqck/XtXxV4A8L+MdN8XaVqMehaiyWOoxvvMJA2K4y2T14zX1fdapr1vM66oui2OmW0fnXUss8kmyMZ3EEbRwB3FVH8WaDcWy3mmXK3lvIuY5ILZnVh6gtgUAdl4d8UWWuXVzBZPcP9mVfMaS3aFFJ/hyeSfwroYnDeh/AmvKLDxk1pG8NtaSKWbczyIqk/gv9TV+z+JOjxxltS1Ozt23EYEpOMdQcnrQB0HjvSrm/WaOGaSGO4hMcpVEO4cgj5uRwe1eVaB8OfC+va/qGlab4d1Wwhtgkkl3dzshJYfKgKvknuQMAYrE1341TN8VZrOwvom0KfZboVi37pCoAdSfTGNtXvBni3ULJf7YtZPENyLiCQSf2rOqo8iJvRSgVQpcEAEHqpHuQD1SwtZPD9ra6RzKY1WJeXO4Adc1tzWMn2Y3QMUMiDMTPbhirdjgnOM+4ryTWPilN9jtJo9Mtobx7kx3i/amYxxD+NGwRk9MdvWsvxv8Xlv4Ybf+0o9PtzJISqyhXlycRjIORgdfU/lQB0EklzpHi+4uvE3izSlt9pmhgZI7dxk8ueS2Oo61sWXxU+H819aWMfiW1eW5VtjEyNGMcfM5wq5I4z17V4feXNtrUou5LO51TcCq/u2m4JztXI9+gqnc31po+nosuhWunW0gPl/aXUnI6jaoYjn1HGKAPaPif8UPCul6Je6ZZ3ov9Ru4JIIxZojrCzKRudsnAGa8g+Afiq88C65qLaxb6ofD99Z77doYGaOS4RgCVbjjaCC2dtcdqHxL01drjWY1IUgpZWUkzA+qs+xcfWs66+Lmnrp8cdv4fvtYu0LFLjUZUREBPGERT9OtAH0onxt0/UNZsrG28Pzw2NziOe/urqNBBkHB2AljnHFc78ffEmm+PvhZc+F9GlIuHEVyk80REfyuAQCe+Cx/CvAbS+8ZeLL0q2li3hzlRZwvCitzhWIPTHAJ6VtSfCO/vGhuLjWHy4DSo24srEH5RzyB60AcrB4c0vSLx4bjxNplrmJ4mEMhdUbja3J7Eccdu1S6P4d8B6dqj3V1q1zIZAy7miJjcEEcAL3HIOc8+tel6J8K7KzhaNtVvApk3NEm3gnHOcZzgYya6C1+GvhW0ujdGya4mb7zTjfz65Pf6UAef6F/wir6dPZ6XNqMWnwAJJHHbrEpzzjeSW/TNXJI9PvZUgtdOkWGMGK3Cx+ZtwML/rAAO3rXqv8AZ9okfl/2fCsecg7Vbn8B/Wpba3jWX5lzFzll6k44oA8vj0zVBeFbHSWMGzG+d2iG4g7mKrs5z0znoKq6d4G1G88Sabfapb6ZLaxXCeeZdzM8YIBXOSRkd+K9Ya3hLMZMtxz8ucUz7LbKmUt1POefWgDP+KXhPw2unWcHgiOw02bc/wBpaOIuWQgcksQS3HHJqWHVZntRHG62tyFRXmtrdEmk2juwGT0q4r28bq32dhxgt5YxmnxyPhtkf3epbjn1xQAth4g1mzQQW15qMgO7LO25sn1Y89vw7VXvbzVrxhJdNM+3cVR3OeRj+VK1xulYGDG0Yyc5JpYpFIyCVJHZf55oAxItNj87zhpNmJ2JIfyUzz79alis9QWRvJhsSD0I4OfWr5uAxG5xgdR1Of6dajkutx+UyNgjJ+6KAFi0+7jKhrpVQ8FRHkKKlFgzZMh3uRyVYj/CojdSZAwq4XAyxPPPUVTF5dSyMIYi2Gy2Ace460AWxAI7jLfNzjYTtBPHHHNZWnSSKLk+f5I4AjQn/d9f9nFWp47mNgs1xHb9GyZAD+Fc1p+pR2t61pqc832gxmUCGMmPb5rgZYnrznHvQBvylV2s0jSL0Klhz+lVZo4JGPlxhT1zk4yOxxWfdeI9BtZTHJdM5UgnCB1A9yMj+vNU4/HumRswt3jQq7bkeHgHHHUZB49KANWWD5VV7YH5jvO5sewFY/iWwjhsLsK0kO6zlZo4lO5kHP1H+c1j33xFUK7W8QMn3sFfl/QY7nNS+FNev/FdzdR3kcAgVWiJjyoAYYPHft+GaAM3wA+pQl7EJc3VpcWUdxChcYOGOMEd8DBH862PHvnWWswyN9ru0ntwYxGwC26nGTg4z0PNaEFo2kX1vdaNbwvHHAskQibZsw/8RxyOCefUitnUbO38TW6LHAYZIDt+cZZW6kdeR8309KAMXSp7G4s3vr6S3Tc4RvNdd3HHBP8ADnPf1rNvPEvh+xO1ZbMR79p8rBJz3rz/AOM8FxZeNDawbnX7LEzLjHzc5/x/GuIMU7D5beTceoHagD3CHxz4eXy2nKQjJXc0YOQPUf8A1q5/V/Hnh641aG9/4RvSrq5hHyTXW2RjjOAPl4Xk/SvLjZ3UoLNbS7s934qa20eZnXfFGrHpkgcUAem/8LBs/wDoB2H/AIEn/CivOP7Fh/uW3/fTUUAfQOvfGyK41S2jvtSvLvRL62W2uVI2FiLdo5dox8wZmDD3Arzmw8YNaeHn03SrrW20yIndbtIypgnA4788kd881x8OkeObtI1itbiCEZICQrCAPwA/nVkfDnxpdKouGlHJJ86YkD0oA9/+HfjHw1dMbXUdS1eO1NolzNLeanG8Su3HlYADD6Vo6tq/wUsY0B1xoJAzOBYyuZH9QTg4GfpXiHh34Vat5bi61WACdQjKvTAYEZz7jrXV2vwo0iJFm1C7a7IbaMKBj/vnGeKAOz0vxZ8PtO1Fdc0DwVrOoXsIzHd3FxI/Ddxjco6+34VF4r8b33i22jso/DbWgjnEirHdkuxH8LYAIHTNZ9l4V0yzjjjRGlcLtBKqCD6ZAJx+NakukRyQiOS33qV2hJHYqAPYnH6UAcxFp0OnlvN0e2k3E7/tNw8ieYc8gMy57cZxxTorzV5oUt9IlisywOJ7WxjjKv2IwnTPff3PWuxs7F7dBBbQxW6Z+7HGEHA9BgfnVmSKWNU4RPl6bwMg9e3FAHmkfg3xdd3S6hd+Ir+W4aQyCaZ97RH1Ubjg5+mK1rP4X7oGh1DVL+9RirSJPPtVyDnsT1PqK7pBCr/vcsR0GSAP8alhihkbyw6lSQMMwBJ/rQBz1n8OvC1urBdPs493DHzmbJIxznGO4wOKv6V4c8M6O6/Z7S0MiAYYpuI9skmrmp3mj6XMI9U1CCzQMqB3wuCffPJqtrmpafZQQ3llbXWoW0h/1sNsTkDuKAN641a2tbUsZQqAclVQAD8OlVtKvG1mzlvLUN5SDbHIVGXPsWOB+FcX4/1rTJfDUUcOpRWaXO1/MdMyMo9F7c8Hd6d+ldx8J/DG3w9DqF7rT28E67gzyr5rqR0y33foAKAOQ8R+MpvD9s9vcQpBcmRZDKJdxdR1WtbTfFwu9Sh02RR51zardW5/voRyO2WHeu61jS/hz4XtJbrUtGsne4+Yz3FsbmWU4672B498gV4H8edcjstU0DXtHsZrdEG+BniCLjOQPlPAPIx70Aervc3nmqrPEvHTjHWlE90748zAbg7F49c5qj4Y1rT9Y0W01TT4F2XMIkUfxKe4P0PFTf2gzy/vIUhHu39KALKtOzbFu8cgbQvX8aknuFtlOHeR88KVwBVY6zp8bRqsoK7chgBhT6Edayj4kt/PYpJGxJyAm7Jz36ZoA1xfyMd25ip53hxgH09aLi8DHb56ZPBGcEfn+Fche+Ip44HZbdnUnq0DYAHXg4z+dY194qDIshuHBbLFY49m726n9aAO9muxKViS7jQcliZduAD7cmoLm4gaEL/akU74G1lhO5fUZ6enavLl1W+1aQvpsNy5B3u4k2gEnjcT79u9dxYfD3WtS0dJ18W2s2oyLn+z4QGaPHuTnP0oAtX+t2FrErT39vFvy2d4wAPYfT+VYV14j0xZGljnWd4wNpVgMH24/WuT8deEfGHh6PztShMmnkYaSPLBc/3geQa5KBrxNoVbiUsvBMQAP60AehS+KA9uzRSTwZ+YkzKxz6DANY0nizUUmEn26YKOVIcEfQjGK5mZ5iFWeWWM/ebC4AIPXiq948pAWG4kkXPDBeRQB1DeLL65lC+bLcSSfIgIQEk8Dt610V3pmrPpusvfoYriyiLxhGVijwn5gRnPSQ84x+VeXQW4lli2To8hcKNwA5J4r0HwLrtveePj4WvFIeYz2c2cqCQjA/XJAoA4v+0rp3eM7jtbcWyoU57+5qtcvHJOcsGcDBJbOKTUdHuNKvpYkkhmWFypUMTnbntjrUI82eF0VmSQdESM4CjvxQA6NmIYLdEBj91j0/D8q9C+FbM9pM8U/ls8jBZDHnDAAAj8e9eb2OhT3lyVW2nmPbylORx154r234e+Fbzw94WgaVsXF5LvRHyDg9ARjIwOT6ZoA6i9tvOtNQaaNYJGtiqMvygZB79PXrn9Ko6VfNZyi2ublI7gQMx8sYyQpOOeOgOe9WvHF5HpegxsqyTCRsbNhLMoOOOPqTXn+ranJNZvPb7kn8sEQvGQXZjzz2wM/jQBD8VNI1LXPEMFzY2zNGtnjzFUEttdhkkHGenFcTdeFdYtoRJdQyRk/wB5sba9g1rUpbzTLOPSfM064Z3Dia2GMYHA59c9Kxrqy8SzRbLiawvCo/dh0YEnBzztwKAPKEihhjBk1CYSKedilhnv/kVo2Ph261BDcRXw8svxvjKEn39veupj8P6pHdLHNptuku7JczArgHuOAOv6V0Ok+HdYWdJGn050XHybcbc/QdKAPO/+EV1L/npH+Zor2P7DqX93Tv8Ax7/CigC7ctpUZjRoZAV/hCE/gB3qItbzw+XFHlSwIMgJB5/+tTtQ+0Rwq3k7yoyAvRfxNS28YlUxPdi2G1fLC4OT3+ozQBJbgZCCMgAZJA470xfMlK/vGdSeQ3b0/wA+9SosKvsmZ3jA6528/wBfWrXyyQBreGFcfcJfduGevTpQBHCk0jbV3KJMhSjdMdTx0PNWnhkh+RsTBsKX2ng/WiJwkYXMIZQCwhx97mnRW7+YVuZpdg5dlOTk9OKAK0/2qORQZ0iyu4YXIcd+n5VSld4490Q2+cR6gD6elb2l+IdP8MXiTOlrdRjcJLe/KBHUjnIP3frXXeHLz4ffE64vLbQIV0/V7SESeVC4aLaTjfgcEbuO3WgDzbDTZEaZJOMIMHPXPPerPhLV9NtNfvbW+kT7TbRDywyfxsM7j6YHryTW7qlhc6XNLp+q2v2d4ju2beT6Mpz355FfNPx0vtR0D4k3FxG7CG/jiulwNoOBsIHvlf1oA9C8f2o13X9Ltok220JMxEgKs7u5A3Zzknb1P94dBWp4P0y3itT9rmSOGWQZt4ZmG1vrn3I5rifA3xN0HUrS20/WljsLiPB+0FSw4Pyj1z71239u+F/7PulhdZiHXAPDSEqBwR0/pmgDn/ip4USeC4XTDbw2mIzG8hMjxMG7HHGTxxnFTeBfG1/JGvh1LeC5vreFg8kvEiTLkIyknGASR7gkZ6UvifVodD0G/bUGklhvrjZGI8jyWIHzrno3IyOnArzn4dyw3epahCnkfapYFWF5pSolZeeGGSrHPvQB3eo6X461iea48S+IIpNPRlLrdEGOI5GAmCex9+1VPi5rGi6qllo8V0fssEaW6XPl8M4Xg47DdkflWSh8Z6pDdaXHpNyrWUTzyb3MmCO7dsAZx61J8OfCdl4i1G5h8Uq99GYDNGsLmLLqVxyO2CfzoAu/CG+1KwDaNJceVBIS8Xyll3dHC8jjIDe2a7sv4omWTy9OtTAo/duYtpb6ljj8a774VeG9I8N3U7+VFJb/AGoy2sco8zaroF2EnnIywIxzkGmeNtJt9G1oRQ3h8iZWljhDAiNOSV59O3tigDzWN/El2JC9utuit+9KSov4/wCfSs7VGvP9XbXd95n8XkMhZse4HNdwLoSPtjRjbbgAskYIz9PQ4oE9mnmLGu2NCEDxIQMHoPpQB5dKtzsZLq/n+dNvzvIcE+m0cn2rEutJvv8AWrJMWduCwYAjp3r1i4inZW8q6SLaSy/6MB09waxb7QpZrsXF1qM4YPuCJEgyBwP5etAHa+FvAtjqXgrw3Z2b281pLcvPcPtz5wSNtzsD1y5QKOwA9TXQfDnw/LY2cjXsY3200kckMnzlCCQGTOSBjGQDVH4ZpHa+F9k1yyLbecC+8AwqxDbhg9cMAPQj2rhNf/aA0zSL+WGytpZ8KYy0hyxODyT3OcUAerapp8epeHLvz3S9sbohcb8BSGIdB6Hj8cgjpXyZeWOoJqdxa2sFzKsMzqG35yAeDWpN8ZNe1Xw8/hm1V44X87e0ed2xnVweO6leD6Guz8ESNdeGNMe+glMvkhflQnzF/gYnsehx7igDzg6Jr1zcCGC1kGFyX+YD9OtW7vwhrVvDHFcRwiV+oDs5B7fdzj8a9f1rxnoPhHRWmvtOQzY3qEIEobBG0ZyMHgk8Yry+/wDjtdXTzTw+Hba1RiVgMczkjA5BzgH9OtAFjQvh7qlqbe/vFtpkiuEZ1jt3ZiuRxn8PqK3rXw9JH47Guah51lZm5M6qY9sjkHcFHOecda5vwj8b/E1lqEby6Po1zC2cb4drp9HB/mK9x8M/Eq31zT4tQsdKtZlmU7nyNxYYyD+vH8qAPP8ATvhpf+J9Vm1oWrwW1zO7lQ6gfzzz1r0TRPhva2ditvPl2BzkJ0/XFXIvGuqMoW30izt1wCXaTAHqPTPb8qibxp4idVgWxtvPYDIKHA/DOfTvQBeTwfplla+a29EiwxkVRkAdMZHrzXJ+KJLCOVZdNW6Mpc+U7tguepIHp1546966HxPd3l3ZQW0k0kkoYNOiDbGCeiAdx25pugaS51nfKIllMDBIsYUD0Hr/ADoA8+vvGc2sSx6PForxTxqQLt/mi689VB4rX8J6bDqd2lj4h0ya1mZQjMMMikdCV9Cc4YZFdtN4L0tdNuBfOIgJZNzsvIPGWH6HH1pNPm0bQ7C2+06hE8sbGO1eRPlK4+6G5ypH8JwaAM+78NWunu/9oXbxwso+zzx2/mRMMfLkjkc8fLmuWkiY3bNYTXstuQfLleIR+xYLknrnrV3UfiPoep38nhgW8lpOjMpiydjMvPykcg459wTRcpbxLbeTITGV2/KfTnknn3oAzCUgkjiHm3LKPnLAcD16c8mrMN1fB1mtofMH94HPGOvanwqsUjsZoI2XbnbnO71JB4HHTGKjb7Mk/n3E8IG4kGBi2CDzkDjn+lAF37Vrn/POP8j/AI0U3Kf8/wBbf+AlFAFOWWKaZnJkCsQpBkO3n/PpT5VeTIkVBt4ClDk8/wANbAsYIAkyyRO+7cV/ve5x1HNQ7o0bzGmVQGyG3beMHt35oAoWl41wDEtum8HaQP4R6HFWHZmGyPiMqdrjj64A6/8A1qntr21iniZsFVwSzMOp9B369atHVo4xI48oToMhHQcL/j1oAzWWeOSF1gYq7YGVIyPXjp2rnvEfjCxs4boRbZZrYeW+GIDODjHJ7E8munh15ceVJCnlgZ2yctjnIxnmvCPgf8N9a+KXxYm0sXFzBotpMbjUbpeiQ7jtVc/xPjA/E9qAPoL9l/wT4U+JOmeKNV8aeD7e/aLU0ignuUKg/uwWC4wevJz6ivoXwJ4C8K+CUuIvC2g2WkR3Lh5hApy5HTJJJ79K0vD2j6XoWkwaRotjDYWEC7YoIVwo5yT7knkk8k1rJx0oAxvGHhvT/EWmG1vYxvGTFKPvRn1Ht6ivir9qT4b60qW5+y776ykKw+XnZcQOQMqSeqnGR2ya+4PEetaT4f0S61nXNQgsNPtULzXEz7VQf1PoBya+Lvj/APHa/wDEniqCy0C9tdN8OaY4afz4gZ7kuMBuhIUg8BcEdTnigD508X+DtS8M3FvFPeabfmYZzYXHm7GzjawIBB49MHsTXQaJ4f8AGOjwx6jf6FqkUb/6tpUwmDxkgjPQn61654CXwX4wMWoXng+eGW4uVtTdjKw3YKsRLj+EhlI+XuOte966LO88M/2Xeag9nE0RTzY5FBC4wPvA0AfFHjm6169sjaXJeWPPmMIvmVM4Aye5O0V0vgzwlb2V3aWetWhVJgkk0iOchGwdyEdwP1FaUOieF9M8SXNv/bpvppZ28ueRwSyj+Jv4Vx0xXR6TeQ6/DdxaVdRz/Y4ybSRFyp29UBxjpzx3oAztS8Iak6S2en6te3FssmfmiWOWTtgtk9uwODXZ+AtDm0qFzdRNYy+W0aSswITP8RB5PQflXT/B+9vrjTkt/EHh60t4rhBJDcCUNKq9A2UJ285+U84Fd9feAoVt55rOZFLOGVWbd8oAy28cnJyecYz7UAeeeF9zeDVBmimurZSzus29mj3kZPcEdMnrjoKi8VvHLd2gkkEg8lS5cbmGT0OfYc/hVfSobjRvF6aREzDTriCYSxhU+aRiRkc7mcfIcZ6Hp3rf8W6LcWL2OqTQtPZshjIdNg29lY5yM9c5oA5eKVIBuMxlUNhUO0A47HjPrU1pKqs8h2KXDY/hyD1/Cs0yW7SmFLIzNn5DGgY9efpTr67jhjaYTM5I2jP3QW7Enj270AXLm3hUTeRIXXuzAKDx1BGcUyF7IKJrhJZo8BiiMVyO+MDI+oqjBdSMcySRpDtLNDn514wdx6H/ABrtPgzoNpr/AIxX7ZCv2KyhMrwtxuY8Inv3PH900AZCWWrr4RvLu3tmhtGG5nmXy96gEbQDyeW4I496+e4PhtrGuX8draaRrdwskkswn8tQJSB8wXGcgY7dK/RfVfDmga7pM+l32nRSW00ZQ8fMuRwQexHavjTx5d+PPhjqt5ps17JZzW7PBYar5TPEYywbeu3hHYABgRg+lAHmnh/Trrw7ZXd1faRaW1vbl/MR2LTMy/KUJ7ZJANeg6z4yh/4VhqOuabZvZ3tpDGluQ25Ud3CDGR2AJ/AVwGj2XiDx9rUWkxTXN7bSTibUb51IEpzkgE9fYeuOwr6X+KPgpB8ANWs/LgsooLcXMUb4RGEa5C9sZ3N+OKAPivWl1EX/ANm1K6e5ut5cyMxc7ieuTUuiaLd6qZPJVri3hAlkkxjMhwAgPqWwPzpJtSuta2xfZ40VIwZ5ET5nC4BIParl9rki6RcNbslsG2W8EMfARFzn69c565NAFLUJrWDEfzKVRoWG3HzA85H8j2NdH8JvHA8OxzaVqCs2mzyeZ5q/eibGCffIFctaWyazrFnYw3ltANRuEVnnO1bdmYBizHoo65z0rovjTpPhDwz4n/4Rbwo818ulgw3+pSyf8flxn5iijhUHQYznk5PFAHQXfxO1fXNZOn6RPLbWrEkEyFHcAZPPbge1bn7OevSaj8V5ZZ/tMlolu8lxJPcGUkjhck9iTwBXkWg7bG1k1d0lZVBiCq3DEjvxwPr1rvvg01noep6ZJd3UcH9tEq7SHaFUN8ij/eYdfpQB9UG2W5SW4LJZZlDRHGSTtbO72HGPxrjvF/xGbSJIrM2MU0OcpLuw27sykdMjHFXPiHfX9xpGpXkVrcW0gjWPapUomO6Y5yf0rx43eqSyw3WrQiWOMqXfytrDB4LJ055B+lAHpx8fpq3+g3LtMioGaZuNpIBAPrycfhWB8RLux1fQnW3lkMcBKgh8MoUbs464B45riYriS6nZ9P0u6ELoY5xHAzwkbu5A4xkfTFc/faVrzahcrtEEKoUZzIckEe/P5+lABpsNude03V4tS89opo5pmOTuAKqoI65PzKRX0DFBYrJuuikjD5WfOSOf5V80+C7KCfxlp2iQXUrm5lUXHy7QzK2/A9uOv1r6YNrLbmUrbMwIwG755xjPTj1oAzbuXw+xeB7iV1XIYtHjCjOSD169/WpbB9MWZZLGMyA7lQ+XgDHrnHoP0pDHdSSLJLaC3zkKxwoz9ScenHtRDcXQkWILbpuG0gtyR03Z6jHB4oA0vMX/AKBkv/jn+NFV9t3/ANBeT/v6P8KKAOdvNSkkP2eN52wxLFkG0jHQY5zwKUXAkl2eYjsq5VAxT14Oeg6evWkkumhcWu4LKzEBEAbC+o7DOapLcRzQybZiJWIMiz43HIxx7cH8qALrC0aRWuI3GTyobjjsD/WrSQJCfOtdiRP8oAUncM+9MtpVimaVBPcRj5UdRnyzz+FV9V1mGOTa8itGqqNshx8xbpkYOfagC/dTRrIEjjgGcOAmQff19q97/Z78H+H/AAj4HU6HKl3JqkzXl7cr/FI3SPHYIMLj6nvXzC3iCyWf7Uzyq0SHdBGSqqO55/PFdP8AD74v2Pg2982+0+eXSrq5iW9ljbaYo1yPO2AkOVJUnGOFPXigD7GSub+Jnj7wz8O/Db654lvhBHyILdPmmuXAzsjXufU9B1JFcV8bfija+C/AdzPoOpWuo61cWi3NgkZ8z9yxAE3HGOflz949Ohr5PsND8ffF8XPiHxTf3c0NuDBi4+RgQ+fKUYHQEk9OcZoAh+Jvxa8Z/F/XLiJbYR6QQY7O0GTDbZP3icfPIR1J9eMCuX1T4eC2ZZNRvnu5ZPmdw/zN8v3cc9D+le86B4F0Xw74Xee4jnVYl3uiAsc9gMcntXl66xp2oeKLt7eOX+zrBPMnRztkYZAVEBH3mJA74yT2oA9T+Cvgi30f4c2kmt+GPGV9flS1vNbDdbLGzb0aJd6hGxgknvmuY8TeNNQl8Ry6DYaPq2tHaVjjgSKSdfUMkbsMj+8D+Ar3fS9F1bxD4YXWPiLqb6B4fiizHotvKIY44VACiaQHJ4/hyP6Vl6D4/wDClsZNH+EPgY6pMflM9rbCK3B7NJKRk/j+dAHkXwh+D+rax45OvXmhLo2jwyBLqz1G3ZWvAwJYKgyBjIOcgZrZ+K3w71jQ9XtJPBLW9ro5l/0gMm5oMA7cLxkZ75BFel3WpfEfwlol34m8U6bp2sOZ3mnW21E2/wBhg2hQAjkJL398nqaZ4O+InhHx5b+Tpl4XmKb2tpk2yY6EkHtnjNAHnOmeNNK0WWXTY0kvr+0WNriC2TLhWH3s9CeOme49a9e+Fvjix8RW76TNmOTy/MiilZdxjOcDgnPT8ORXjureG10PVn0fwx4Ym1UazfG4uJBNjyxkM7SOxzgDO0fhn12PA2g6BoN3HqdtHeXLW8jERRK5KnJypI4b05PGM0Adl8QF8PeGY5JItP8AInUGbdFHuyW4Y55IOFyTjGAKgufiN4N8TeBJ9Nt2uL2C5iIhuJIid8inggNz94enTNR+LFl8ZabdNZaG+mxwRF4XkRhLKWUhcZwMEE8DOemeuPETfXHw58JWGk6hbiTVFBDoRkAliSx9RzxjrQB2cFnJ9mklOy3BX5QQVXkc8nBHX/8AXVa8tWZCn25pCTwFX7xxgYwD096jjZ/Ffg0alZti8jIZkYgjPcsgwDXC3Op3mlQnXNHLhbWXZqFiw/dox/jQEkgHHY8GgDuLOCKKMw/6w4Khc9QO2cY9Pyr1/QPBmv6N4AS4Sy23t2BO8Vs+XhGBsXPHOBn2zivI9B1IeIPD8Wo6PxuzuDNyrd1469vwxXoHhbV/iVaaRFp/h/UNPYxANLHqsTyRKvPClTuBPXrgUAaGgfGZ9F8RW/hzxTHLC8kgEt5OhjWCMKTukyOhbaM+p57Z7XxfdeE/FVtCtnrmmvcNn51cMhX39a8yfUL7xL4wtrXxLDp8qQzra3MVqrGJ1Yj++SeuOD6V0F/8ItevLhvsPjXWobA/Ki2UFsAoHbnBz9QKADSU8OeF9ZMmrXmlpAASLiJWcMew2gZFeXftP+Pp/Edvb6X4f8zUtLwUmuRby28MZPA371CyAcHgjBA4NerQfBHWo0Bk+KPiqOIdUf7Oh/76CGq8fwl8KqXhury78VXhJLSXlw8sMI9ZGzjj+6uM+lAHybpuj2HgzUE0bxI1tLJOkc0TpGzcyAELgdeCvPQ54ziuX8X6LDf6i8Oi2V6LhZWUQvbmPzAOpVTzxjqa+rNb+FGmt4putW0q2jvLuPymSG6jKGdYx8vlknCg/dGR2HNYWvfEWD7XNa+IdPOkX6ghLCVXd4h/tMVCrnjgEj3oA+StV0vUdJ8lL61lg86MSJvXGc9xUdtbX2sXO23je4uAoyM5Zvf3r6d8N/C+P4h28virxLrVppXh5XkgtLdMNLNsU/Mo7DzNq8dcNXimi2+vaN4zguLzw7dWckMq21y7WbrGwc7QzZwBnKkHjNAGj4G+HPiNmZdasZLTTnXfLG7DdIF5AwOmcYz15rP+LdqyaiWsTixtwqRRqnyxYHRT2HtXs1vqGrXOm3Zk0O/kltR88aKfmHqOv5c1ztqreLAdGsfDskXU3c8rHy4VH94kDn0AFAF74MfFvQ73SrfQ/FVvePqUS+WJo03LOvQFschvXPXrXrHjfwpZ6sLWGygMMchzISOVHp6/nXzPp9pPonxTH/CO6QNQS3jCOrPsQE8gl+g6d+tfV9hrVlqNiksdwjMnDruBKN3U47igDnYtD8X+H9VgttOvG1Tw7ND/AKTDNjybQKBgRp1yRk5U5BBJBpnjPwtFr2jre6fFG9zNGpDluJB26fzrU8atpuoaA1leapc2cWcs9vOULL3U+oI7Guo8E2FpNpVnbWkbLbwxqkQPJCjpQB4fbfDC80HxDYa7cRW4k8qXdHk7UJGM55/vV1VxqV9apJPFcukWApxJuPHQDJ/X616j4y1zwrpyrb3NwJ7iPIMMK+Y3IwQSOB+deP2Nwmua5d6csctwYiZIYpgoDQlsDr3HfrQAy9n1LUkk81ZkidgyFGDEn19ARx9BmootEZ3iuo52m2SBGcrk8EEZbNbVno+tm4az+yrFbIM8BQm7Ofx47/Skjs7eG5jsryQI8ZOY1Q4OemMe5oAf9nvP+gbL/wCOf40VteRrX/Pon/gRRQB5hPeQ+aiBS8hLOTG2Rgdec5qBtT021/1NrbwE7vnJyeCMZPbvgVy8vioxWzf6LCjNwWTOTzj+WKxbjVbK7mCTs8idiXJwfYe1AHe3XiKG4t2RVG3aXLIxBABzgY+h/X1rFuri2Ns0ixyRJuzuZj1xwc1jJPbgbrVlhOCGIG85984pjahuiVWme4ZSu3cvyvjHDdvb6UAMe6g2NBLIiozffJPzj8OtLbMskeyGPawYqCU4x35NIJseY09qpLN8qhVXgnPAPHpVi8u9Ihi8q3LSyMSfv4XJz79fwoA+h/CnhzQDolrrdtp8KNfWcK3QXlW2jjA9iT09queH2XSdKnsbrWJ9RVrp5Y2n2gxK3SPjrjnnvmt/wNpLWfw40u3kCM8dhGJApyAxUEj8Ca8F+NN5qOhym7sJnhkJ2sp+66+hHt60AereKde0Oz0dzczgrtJKq+OAPXsK8s+GXh7wfrOunWtS8W6TplqLnzorXzlWYsrhkJzxtJHUHOD2rz/RfFFhNcxt4o1OW2tJGCuRC0pZe5UAY/MjqK99v/Gf7OV/p8LXGjaWU8oLGz6Y+SoGB8wTOfxoAn13WLr4l+P73wjd3VuPB/h6MyXrxylRcSlPkRiSMRqT1Hp15yNuD4uWIP8Awi/wg8IHV4rVjCLmFBDaIRxu34xjg+mexNeN/Zfg7qV7qEtj4omsNJlkiQaJBFJumcE7mC/6yUYACoBtBc89q9Z0TxB461qGHw/8K/AJ8I6ZGgUarrMW11ToCkQBIPfoAO9AGheeGZmT/hIPjZ4pgKP81vodu5S3T3YcFyPf8zXNeLtUk8eajo0Hwr8Lup0lmB1RofJhWPvCCMbt2Mbegz07jZfwL8PfC8z678UPGn/CRauTvla7nxGGHYRg8j2OfpUl38Rte8aWbaD8IvDrW+n7fKbV54vJghXp+7GMt9MfhQBPb/NpsM00HkzBfnXOTGw6gn1B4qv4d1FWuJ9NsYwbpMOolZmUgnk565rzvW7v/hWOs/8ACIf2vc620tv9t1OeQ7mtppHOQcdmwWx25pPBfivTT40i8m5H+rLb2JUE5BA+vtQB9NRRXlv4ad5nKFbdl3eWAyMc8Lx24xXwR8d/Ec998UbxgZZYrREtYBIMZKjliB3yTxX22nizSby3M017Dd3COiiNSWxJjJ2gHp29ePWvmDxN8F5L+/vNW0vVluraW5llT7Qu18Ft20+p96AMT4K+I4dP1cRSvNchvluWchIo88Yyfvf5xXaeL/C1zZa3Fq+nWq6lpmonyLvyQWHluedwPK465I7Vd+DPgWGzkmk+zia6R8x+au5Fc8Bsdz6fia95u9P01VjW9svtN0FAaWQklv6Y9ulAHzx8OPBnifwxqV1Y61IsNhcpm1VJBkgEkHAPcHtXt/w5tmufDupzxyR+e8m1GxwAFGB+prg/FltLfeN4ha+VBNbB5S3fYFweOp613fwmdpdHvl8sR/vd2AfUdf0oA82hSbT9W1JZX3XKXrukquNp5XtkHjGM17DpfjLTp4PtNxeaSZTw7SzyW0mR1yyj5vxH4nrSeB/DeiQ213eXFvb39xfXDyyecgcKNxAUA9AMfnXn/wAfdP0G31GxtdKsbW11O4V3QxxhVIVejAdu1AHeX/j/AMPwS7ZX8Myt236xJcH/AL42c1zfiD43aHpq+WDqurShd0dnpNsbW3A95ZME/p9K+dIdWWdWguoAskbN5qwlozkf3iv/AOrFYV/bJKsupTRadZ2iEojT3EzyMSegweTx0xQB7t4R+K2seKviRbza5bWWkWSo0dnaRXPnS8fMTI+ecgdB0x70nx48J3vjfxJpcmleJNK0ZLgLa77mba8ocjHlgDL9TwK88+EHwz1y9vYvElnp0kEcL74Zbp2QN2IAJPbPbNe06vIsOraNLa6Kl9rShliX7OJpbd1Qt8vZeR96gDqPDll4W8EW1j4b0W3sp9Ut4VhjmNu8tw0aqN0vlAZXJzz0J5rzT4p6L8Rvijq9r9k0u7sfDYQG2utSuBGJ89X8hMnPoCBgYzya9t8HaFJYWcd9qTOuqXNslxfuz5LSc/KT6KMAAcdTjmu8sXiliKlY2C4Kjrxjg+3egD5r8S6re+CvJ024W3nv0hjjklu42RZA2VBULn5iw6deRXN6v4rsdP8ACc9xNIti77muTOhUIfRd3zMOw7mvoX4t+DdH8T2BGoIgeSBoSzKCpXIPzZB4BxXz1pn7NMes6nv1ebU47DzN0UM955y7eMFQHJAx6nIzjnrQB5l8DfDviX4ifFB9S8Mmex0e0YLcXDjIkznlh0Y9TjsMV9O658N9Y0m1b7Fa2eoxP880ip5bqcckc8mvSvh74N0PwL4ai0rRbSOCKNfmIUAsffFef/ETxhLf629lHIY9O0xRPOVfiSTnAOOy4zg9ytAHmtxoWj3NykGp213cnJCxSS+WhcfwtjBH0qXUfFUlpp39k6dKIIhlZ5lkxu/2Q3ZQPTk1k+Mda1C91m4uLectNcxBI1kwSmQN0jMOfu4AFc/L4b02aIG+a9u5ccsJtqg+yjgD65oA0bx/Mg8wMjr7GuTu79tI8UadqltsQhzFMFGNyN2P61m+ItDm0yX7RpV/OI1+aSPo4UcnGOG4zwa89ujrGvXMurW0qm3t42bazlRkqeABz70AfVdtqiW+mi3s72RlfPlxuSQAecAk8d+PesqSS2VsbC11M24sWLnI5ODjAxjtxWR8LL3/AISPwdax3Ecc3kJgKWYOoAGACD7iu4j3GNMRR/uRtUOwGcgYBJ5Ppz6UAZX25f8Ante/r/hRXRfYov8Annaf9/v/AK1FAHyPLcqLZnuokaOOQMzBcHOPf196rEpKBMIdp6hSwBx6g9uT0PpUSlVSUTSs6ksB1wR2Pv8Ajml8h5LUwrGIZQSzHeo3Ip5Ck8DHc0ATn5Z1CNGgKZOxssw6Yb0xzzzVppHt7YSxo4YkfLuyBzwR25+nFZ1tbtIqszRBxGNjKSdzA9+wznOfapp1lkuERJGgPLM4+YjPftx9KAC4vry6kZJJNkC42d+O3NdP8HtE0jxD47s7XUpJra2Zm3SM+3zHwdqLxjcT0+nesCzd1tlSTdKoVlDgFcHHzHPr0HFdL8O/C9x4i03W7PTpNmp2apc28WdvngE7lB7MMqVPY9epwAej+G/hZr1t41uLFNa1PTLe3geYX1pIYxPkny8Y4z3YYPCnHUGuY8ceMNT8N65c6Tqc1l4stLY7JLi9tljKvkgxiReCw6HI65xnGa2NB+N2r6d4dFvqGk/2pqsDmD7VJIIomABH709Q43MGA4zznOa8q0bUrs+LIdaayGrbLqa4NtbwvKjSOPlzwVO1sHDDnFAHpfwr0j4bfEDXIdNvtLaw1C0f7VDpsrbUvMZJTd3AGDgYJHtXt9vHo+meAW1DS/Cr6LJDcs8lldoC8ZRtrLnnchAyMcEHIr5S8f8AjDUNb8aaddaFo8umazaOjW7i3YXVxPkEnB5CggjHP8WSc8fUng7xGvjrwvcvNGIry1xDfW45VZNoJKn+JGByD3FAHm/hHx/411b4iahb6F8L9Du9aFkksImnjItod5DOMhc5yucc8Cuq8UWPxr1qaC08W+LNO8I6PMm6SHSAfNK+mWxz/u1zNvomo6X4g0vVtLuNStjqMc+kzvYQwtOjK5K7WkdAuVX1JyBxUfjHwv4RbUoLLXvFHja5llgQvHqepxkMGPBISTgfU4oArW+p/A3wHqEsustceKtQRvkNwzSye2Vb5c/8BrtrDx98RPiaq6b8OfDSeFtIRf3t/qC4YJ22RgZPt2+lcHZWPhjRElttE8L2kzIdsc7yoHJ6f8s9zPyOoB+laMHh/wAQaraGXW/EGtadaIBItpbSfYLZV7gsMSOcd8L9KAIfFWl6P4ckt/D9vrCa14qur577V3yJG8pY3H7zGQpJZQFzwAax7LQop4ZoY7e4mmwkiQxqQWbeNu045AOM9gOuK2vC95ba5ro+H/w00/SYIbqX/ia6nArTFYSQXDSnh5DjA9OSTWwunWvg7Wdfs9BluNbWFgyrIxYCUpuMG/HzFQTwOxHc0AUfhn4tHhXx1d2+p2MUt/NLIt95bL+4Tyy6FsfeGV/h9utd7obtovw/GqTxRzTyWz3ptQpkZ3YBtqgZI5OPrjAry/4aeA/FnxS8W6vrNzDHoWjxyiN5TCWZptiho0HBIAAzzgZ+lfU3wu8D6b4ORlF1Lf3UuFE0yhRGoACIiA4UAAe5PNAHnnw3jZrWPU7iz+xy3ajzYN3z28g4ZDnuPzqzqWi+Ip/FEM0/ju8i0pslbVbeJW2jkguAOO2T61t+KfDF/ouoXt5YxZspJGnBQfcY8kEDsfX6VxMXizTvEN8+jouqR3oQ58iFwiDuzuCMD2PX3oAw9Y8OWnhnWNX1cXs13DdzSDzmJbczgqqZ+rn8jXTfAq5t577V/JVVVghdQxIXGQOo9KmtwYrrT9KMMbRkb7hWXop4jHoOhJ/CvUPC3hiw0q3Ki3hMzgeZJGCoY9fxxQB4Jr/xD1DwNqmoWUlg91BHPIY3j6qSxO0jt1yD714T8QfiN4i1e+/4SG6EMDyk21vFkkxxnq317fjXs/7T1jcaH4oF8bPy7O+Xy95cYlkUZz7HBxjvtz3r5j8fXBbTod+dxcmM+2aAI9Rv7S5M1xfyPE4kZYp42ILYAbacdR81eufAvwZY6trcV5r0r3X2C3F1cLJwIEb7iKOxbnnrgE14z8PfDOueIbua40+MNFZqWZ3kQbXYHbt3HG4kZ/CvS/h14P8Aifpmoy2lhqlvDHqkyC/laeOXYOcufmySAT0HNAH2Do2raXcWtjc6e8Mlk0ZCCIAoAOgGOmK5Lxi1jDHcXFzcXMdzM5WJra4MMpVjgpuUE4I44Gea888b+I9K8F+Ff7J8MTGJ9PUtuTrI55ZnI6sx5Ncd8P4fiD8UtTstZ1KY6bpMdwkkTqSHlKNkFfQAjOe5AoA+2GCwWcQLGIxRhVJ7YHQ5rG8N+IJR4ln0u4UpsWNm3JjcrhtrD8Rg9uayfFnjIeEvC0mo6mI7uG0gBlZ5dkmFHJJwQxx9CT3rxT4XfHm18W/FG8026sVsdDuYmi0pUB864k3DblNxALLngdx1NAH1ZrGnx6habZN2F52jHze1R6dahGMn5D0NZHhvxDdSTmy1OzngAz5dywUIw4wGwxw36VuX7i1tnkVS6gEqoPU+n4mgDP8AGGrw6Zo91J5qecIHaJCc7iFznHoO9fNH2m4lvbnS7wrJJJGtzPNtx5g8wlsD1Jzn8K9vubK4bTbibU3jm1HUCsUjqvyxxkj92vsB+Z5rwTV7lbX4tSaJNf21tL/Z7oBPMsYI8xehbg55460AZFpM174gu5pCrIuFVfQ59Pz/ADqfVYIzndGGXPzAcMfoRzWP4XvJ7rxVqOmqyMluRONq8/M7g59fuiunvYSQckrQBwWvzf2bGl5FcG4tVba8Mo3OnbKnqfdTzXn8dxFpXia8sFI+yzRbk9B/EOfzFdd8VLdxpEt1FIBJEVY5IAYZwCcema8f1G88zU4bjkKQAMnnA4JP15P40AfQv7Pqw3On69pm6Vds0bIyNgqjq2D74xx9K9SQ2cd9baW8sUu1F8yWXg7QO/qeK8j/AGcYZf7Z15RDvH2S0HPADAE5z+Ne1QKs8hjlRnmZfLlhyAvPUE464PrQA3y/D396y/M0VJ/wiGjf9Aj/AMjP/wDFUUAfFczJHErSL5jKWIXZjii2uDBZI6R2w3vtYMMkHjrxx/8AWNSC6kkdIpZC8pBGVjwwHJ57dD/SnyW0shdbeaG3i3fcYfewM56E8896AA3czFNyxxtE3yYyRz/nGKfDdXAjIjij8vnO7hsHkDn/ADzVMQzqbh9sRZcfNnKkk44x368e1PSG8dkjmhS2EjglgeBgdT6ZoAnNw0kjR+fIQhzjI4Oe2efauy+EDava6jqF54evIl1O0txcCF0+S6QMN8XQnJGT06gdDyOBi8xLxwzMiH5sIByeT/8AqrY0++FvqNnKZrrTkEio80WRJEPUc9Rz/KgD1vw9YeC10CDxh4+kW51LUJHu4LBgzlRId4AiwN7c8uwKn9TmeIfi9JGv2Tw54djtI8lE+2sChH/XBOn4Gjwr4Vk1DxDqaeL/ABpZSW1jBujntbmMt5WSMFtu2Ic9OpJIrd0vxH8PvDaPD4T0IX91vKm9OY0z0/10mX/BRg0AeczXPjWE3XizVvDNxDbx2xUyR2ixMq8bdjN84Q9zzx2Ne3/sqrf3Xw11nxLqAVX1O8PlIowqxRIEUAemQ31615b438U+JPEBOmvOIYbg7fsduCDMD2BOXbjqFAFe6/CKV9O+A2nJd28lq8Uc0RWVNpO2RxnHvigDK8JxTazovi7T7HVXTVLa4W4tIsAm3fBKyAHrlgM9uB615x4g8VeIvEmuy2ek2nh7XZIURbiZ12PbOqhTHIu3JIIPzL8p6DFU9O+IJ8H/ABKs7iNFka6lxNGpwXibg7vqcBc9MZ+tn9of4f6tp+vQfEn4bNqBj1ZPOm/s4uJIm2lmfC87SBk+hB9aACz0r4rT3Jnsl8NabcRDhoEmEpHXH+19KXUNDtbyQXXxW+Iwmtwctp8Mq26Z9GRTub8cH3rwHUPGHivUARfeJNXuAeoe8cj8s1StdWvLVt9uyRS5yZggMmfUOckfgRQB9Ma38RdB8M6GLLwXHF4c08DdHc+Vtubjt+4i4JJ/56P8vu3SuT8I+PtY1Z1hg03ToreCRvsaSO4MOcEu7jG9ifmYnJY56AAV4YJ5Zrwz3EjSyucs8jFix9ST1rc8M391vXSoZpI5ryZIo3BHyM7BcmgD9KPh3qmnXngiwvdJlimgSFWZE+XEhGWDAdy2SfrXTWE3myzQiNkVNvQDuDnn6ivjn9nzxN410DVvEngXTHsLqKzuFlMt6WBYKNuAV7tlec/w17h4D+Jd5rvifUNHsfDV5JdweUjrKw225wxZnccFOm0rktk8DFAHr11fajDGBb2cF4cYBkuRGR9eDkfr7Vh3Ggwziae4dvtVywaZ7VyipgDCqBxgAYyck+vNaMH9qStsay4AGXCqoJ9ge1Wztt4z9qu4kZUMjKOWG0ZbAHJwPb0oAybfRNLt1d00+PO0Dc7F3JJzksec/wCFaMVz5s7Q7lAQYYKfvE+o7GkFxZ3DPbQ2l3do6gllGEZWwRhsgdD+hq3DFeL56w2dtbZTEcm7cSw6FgOoxj36j0NAHx5+2W3iPxNrPh2w8L6dq97b2ZuleWG3kKGVSox068N7HPFeA+LPAfjuw0RdU8R6TqFsgISATQlWcnHAXqODnpX6d3Q1W2t5rtrl7kRnzFt4EVSVGcpk9eMehyPfFZa3VrdRwwFVuoZrfdYzXEjnzXzzGxHGR7nqB9aAPyv0y98Q6a5t9OutSszKwykLum49sgda9b0e48W+AB4f1nVrjUNUbVrdpRbNMZF2MzJsXr+8GOfQ8V916hfNd28Npp+hz6fNPEDHM9mHktwAQTsKlflcBSCRlWypqT+xdcvTZy3x0Wy8ny5PIS2WRdxBEycj7p4ZWGCDwQwoA+YdH+Glx4rmhvtezp+jKRN/Z+795M3XMxBxj/ZH59q9m0O2stJiVYIFiiRAkKgYUD1xXZeJrGz0/QzbTCO8uLhwFkktkQqBySNoH+TXn2u3/wBpn+w6ePMm+77L6k+woA8P/bG8YTTxWXg+wnGbmQNcEHqB0B/Hn8K8h+AOm3U/xp8JWMsbLF/akZZ489Fy3UdOldV8X/h54uk8UXmrao0LWwdvJfflpF4+cDsO2Mg8dPXd/ZO8J6l/wunSb6SCa4sNPhnnabZlUYxsq5PbJagD7Zt5pLHTkt1tkuHZsYkmIGz1yQSSPQ0sWrPFcJY6lbKLeY7I54mJVTj+PPK56A1KNm5jsHyRqCf9o9B/L86SS0hkj2TRhlcFWU9CD1BFAFLxLbmNo2FxDFEGGHbBwfevnn4zfDi81DxNp/jGOZr+GOZFuZGhCBFzgFR1I7Z+lfQlnb2qy/Z7OEBUIU5JbHAbAJ7AEce9c54+1yGTTNS0qxVZz5JSWQj5VwOcHueMe1AHxd4j8cTeCfFmoz2OmwXV1dRIrPNIwCIGY42jryeufSux0TWfiR4hkjbSvCFlqELqreYsrRKMjP3icd68k+M0bHxfc87R9nXaD3Py/wCNfU37OeoLqHwt0GZcbo7fyHA/vRsVP8hQB518QPDfja08Fahe674bjsrWOFmla31GOYxr3bGBnHtmvn0aXNdLBcjcIHkKqQpwUXGT7DJ6njivvT4t2T6p8PdZ0+MAvcWMsa56ZKnH6187/wDCIaevhdZI5SLq0SKP7QgJjjAYExovAYk9SfSgDp/gLb3EEHiHUYYYxHcXMUCSGQfM0aZZSByBhhz0zXoUNjrMu25R4bbO6SRom3ZJ6A+3X0rxvwpqc9t4vtZLzXb2OC6U27qjLiBj0lUdlPyZyP4vavctM1C3MotUaWWGH5HlTaFZm/iIznr7Y5NAFf7P4k/5/rb/AL9vRXVf2ev/AD2g/wC+z/jRQB8GBTMBAytEsgI3KMsWzn8BioYElt7wthSkJLB2kwGGe4/Dp9KnurxEIkjG2VDnBbfx05/wqoLOe43TurBWJDDOAxGKANGyuoIGOGXD7X27ep5/zmq4W4lfKB3LnAw3B7DgenB5q1b6fJb2vnGGV5SpZgw+YeoPoetaGm2Nus3mR3K5DDdFJyMevGPxoAbDp7RWc1wYcssqrLlcAEZ64/Gqd/bzxXAYRSwqIlV5c7iue9dJNFchArKR5vSIcIVAzjPbJA/LtVXU/tls0dw13uJBPK/MwIGPlxQBe8GaJoWpNNJqmvxabMiExGWFBHJx/GxHB7gfzrD8f/bNHNsmm+INHuILo486wuRLIv8Avk4ZOvZVFdJ4N1DXdFGoW1tY2+oQX0aq1vqNvvjyHGCw/wCBEcc85zxTbfwPcarcXj3fgnVL+EXMixfYdXjPlLuPCIVyQMHBZumKAPWfhNovhvwlpQe0AutQuUBuNRkO6STjPB7L7fnmrXizxUIPCEejwSHPmybiD0VnLH+deX6dq8fhZY9HtNP8V3UcLYeG4sCXgHpuHXHTGD9a5n4gfEC01fR30vRbSdZpMpJJIuGC9xj9KAMG2+y3Xim416/uo0BmaSONRuZccIMD7z4AwB3xkjFe5aJ8VtU8OeA4NJtbVoppZ2jWWUh2tI2GWRu27OcDGOSe2K8J8H6MtoP7SuNSjspNp2t5e54vdc9G9COfSu7t1huvg/cNp8cj/ZWDwGX75bcc59zhvzoA5H4r+G9J09bTUNIgkjW7yzYOUyOo9j39KwL/AMEeIrGxF5dWaxwBoldt4JRpELqGHUEqM12Hw80/xN8QNO1LTdNhjuobVUMkDybSu8nDqfYrXr+lfCnV4fBGsW15bTT3skZuvNlmLs8y4Yn6kLt+lAHzTY+Gb26lCx5fnB2ISB+Nel+Bfg5qupSxX8TkJDJG5kU7thJyDtAycY59K9d+D2neHdYtdH0O+a3tJbKd5ykpKpdZOckj+LGBj0Fe7w32n6Zpkmks1oIJJN7ui7nYjHpgZwMdKAPOvhr4CXwT4rGua3LDfXd4waeRPmjmjPGSCOSOvPQ174o1ZS0Wm6bYW0QkK7y3DL8hDAAdwXHPQqOxrgb559WuFbT9LuXgRdkYEZwFHqTxXaabca7/AGFDbqtta3CQ7N8p8xlIbAO1ePu+/UdMUAW45Zv7QttO1G6LXT2jmRETbBN0yQTyCCD+Bqjp2qaPawLJNZNHfPLJGsOTI7SRIxChm/iKZxkjI47VoXFul42n3Nw8guLR94liGASRhhz/AAn0qwsVolxLOlnD5sjh3Z8HLAYDfWgCjb6xqmoGP+zNKMdo5iKzy8fupI871U45RsBkPOOhoOl6vfQqusaqsQaIpNDaEhW3JtbB4Iww3KeoyRzWxHcCQEPIPm4G3tVMyOr4mkRdp+ZI1ySPrQBLpthbaeJXt/MzOVaWSR/9YwULux0BIAyQBnrUsaw26FIVSJc5KxoACe9MWaPKjeGZuxP496eSgP3wv05NAA8hIHyZ+pyKieby0Z5GSIKCWPTH41KXjGRtZiOm49K5vxlqMNssaXV1Db2aKZJmYhR1wuaAMbxdcPd2t1e5ZiiFbfPQD1/GuT8M6SGvf7OsJUnnkbdLJ3J7kn0zW1qmpNLqU2mx2rG0jt2kmuC4CqNuQMdya2fh7ZwppjXiDMsznccH+Ht+dAGhr3gLw/4h8Iv4d1i1E8Mnz+avyyRy44kQ9iP5cGuY8DeG4/h4txYT2araoIlXUoo+bjPBZx/CRtGe3zA16fbszJllKn3qR41lXYwzmgDBSRJCjRxeaqSfvQp6Z6P7jof/ANVWb2SGCJppXWNQDyxxXCar4titr6a18yRUmuWW3UA+ZcAcERovzYGOScAVxHi7xTBpRfUEnWW2EjIuWLfOv3lz3I9qAPQbvVZYraZYG8nzWZpLg8YUnOFH5DPtXjvj/wAe6Ta3MHh2yaGV7uUQncwAYnsaZq0fxQ8ca7p+k6fod34f0S6VvO1K7UfIqgEkRg7snICg4zye1d54D+Cfg7wjDLf36za7rUsLxyahefM6hgciJPux8HHHPvQB85eKtCsdQuLa+trFINQhEscgnyy3KnaV2uScEc9fzr1n9nSFofAKyT25tla6mZVK7flz1x9Qa5LWNKsvs1xvLttZsSAbSMZOOOAB0r0T4MzRzfDbQ5BvIktFcl1wSTk5I9aANTx3rENj4Qv724jdIxEwRSMlyRgAD3NeJatLs8LWKpI7y3UYlYtj5UC8AAcAZPQV6R8Zry4fw7cLDHuZRsiz08xvlU/gTmvJJ3S4eWNcmC0iFvGxU4IUY4/KgCDQ94aTaqOTH9xlGSAc8H1H9favQ9C1C+vVjnuFt/LUEq0MRVGcHaMju5yoxnivLYb0WenwSqX8yMhsY6g9Rmu88AeJp9FuEtYniKXUyMiO2FQ5HI9yvYdxQB339n+KP+fW2/74NFa3/Ca3n/Pq/wD38f8AwooA+HLe8tyzNNgMF+Q7c555/E8VpQXFsLsbE3JGhVmGMEdfp+HSs2DQp9sl9LJEESQKqCQBiSOT+HH51taVZ6fDA01wxgTb8xRckDoSB6jOfrQBf0WG8vXYSfKvmFiTIWGME5IAyBgNj1+lb+naHYvaSXW252ISqgR4bDHhu2cZz+FNWewtLG2XTZ4JbaciJzIuSBnIPB65qSz8QPG11ppcOjSlo88LtJJCge5IyfegC7DHZZP2ixEcflDCu2AyldwYd+Nvr3IqOObTtQu7aQyeSVYncR+9PIAbGOBkAf0qH+1II7wW84S4aCX7hThsjkc9cevfApYksDdbk8zZIP3YZt2DjA6+pHb0oA6HREvBqlrftGotYD5ssCOPLTb82WfGSSOeP6GtXUofhR4juJp7fUJvCl9Mh85RP9mUg9ThgY2+qmuZsdSk0u3mvbO6cX6/OoYho5CqnjnrwxHuCayL3Vvh/qa3AvNH1fw/c7v3n9myrLbMec/u3zt7nAFAGtJp/wAIbe3kkvfEkl60bExxfbHmLehIhQYz9a5rWJ/hj9lZ9O0K+a8zuE1tFJsJx0zO2AM98E1bS4+Gmn2mxR4u1ZywwmY4IjzzkjaR+FZrfEDw7ZzbdA8A2kUuci41Cdrhl9PlJJz9GFAFPQPD/inWRLcaTptrZW3Vr2Zd+wdyHYbSfdRx7Va0uZrHw3/Z0OsR3EkWuMk0iZkM4CBwRtJyNxbnPauQ8c+N/EniO5eG+1aZrRflFvFiOEf8BXg/jk+9dn+zb8PNc8ca7LJp/lizsGUXHKlyJeDsBYAkKh78UAbn7O2uaX4J+NctjPqSfZ9YLWJi8llETs4aIsWwByAOM/er7OWOTOAAO2MV8RftU/DLVPAXjRdZs7e4GhXflpaXbN8wmRAGVu6tkEj26GvsP9nHxAPiB8MdI8T3DI1xsNvdoP8AnvH8rE/Xhv8AgVAFbw38JfD2m6u+pvp8krgmSAS3DFVB/wBkYHHQda9DsNMsbbAt7K2hZR83lxjg/XrWrqEDSW+VVS68gHofaqltbXKyj5VVO4AH6cUAPxz82T+tPWN8H7358U8ZGcyhT6KMmg+V33sfc4oATbnqwGevPNLtXkDLfQZpBIuQRGox3IyaswyZOwke3+RQBGEkP3UIPYnikZFY/v8AaxA+pFWJU3Ddk8dRmqxZP4Rg+woARY4x90n8BinFM9N3NC5Y8YH607luNxP44FACeUWBXzCGPQ1yfin4f2HiPTJbLWry7uoXcMWU7HXBzgY4+vFdcFXPOAakSVC20Nk/TrQB5/J8OdLm1mTUrrUL+6ZoxHHGxVUjUdhgc/U811lhbrZWsdpaJ5cSDCqK0Zo8DfGinuQRk/hVRnY+v4cCgBy+arbm25HdmqQXkifxAn2zUOwnB4H4Zo2r/E5oA5bU/Ael6pPcSW99qGmm4G2ZbaQKXXuAzAsAfRSPwrJ0b4T6dpl3HJt06axsS0mm6eLYrFFMf+WrlixeTpzxjJOMmvQVRFwcZI55P+FSibn51x6UAcRZ2+s6DbXF5q+7UL26uFkmkjOIIYwcBIx1AC56gFiST7X7fxJp0kvmsk4x90ED/GusBDDj8RWRregWOoxN+7EExHEkYwfxHegD5t8UQx/21q+nqQFkmlkRf9hmJH6Gus+E2nSad8OdEtZkMbxWaKwPY1y3xN0m70Xxw8Eir9olh863YtwxUYZD7MvI/H0rr/BXiXTG8EPPdToklihWZCw3AD7px3yOPrQBxvxj1Xy5IrKJgzQKZmA7ueEH55P4V5lYp9ntvJmk8xyDu3DoTzW34ouJ9Yv5L1QwaWQyHcMBQOmc+grHlj3K7RkOBxvxjNAHH6pdSWlkYQGl2uQVzkdaZoN7Nq3jXw/psYCxwTxkDO3593HPqFDUniORLS8eVthibJYAcjiqvwNuoLj4lWdzNHIWEjtbjJA3CMgcjuOtAH0P/YMv/Psv/gRH/wDE0Vq/2vdf9AC1/M//ABNFAHyk1lNaA+dIM/aQBGPmDcZOfb0pEjmuYHtJI5SHYoJcDLc7sYJ+nPY102n6ZNqFy7Rw3dod4XszsOeVGeBjjrxnNWIPBsLWoaGf7Q0cxVYydgGQvUjPI9vegDl5lVbSxXTITDJhxIsrZZgF+9njjr+dRWVzcC6SS9ljhgRg6tIoG/B44PXnA4HQV33/AAhrqm2GQCMMQ6yMcjuMEk9yO3pVDUfB4Z5gkrNGr5G7k9eCTnnp/wDroA5e2u/OuhJ5sqKX3BeGHTufXPPYc9KnhmmFrJ5cLo8eWOwc9eR+v51sWfh+Ozs5GvIDI7Y2JGxJ3ZwcY5/u+vXFe6/C34DMbaPXPE0KwpKjSDT0TOwsAV80f3s4+Xtxn0oA8J0O01jUJYVsNNvLsLIiqyIzYyORxwejfnXK6jC8V/fpIBu+0vgEc9a++PCHge+Ec8lwtvbLLKfLCQLBHFFu+VQoGdwAHYfWvjz4+eFZ/CPxK1jSZFJjNwZoHxjfE4BVh+H6g0AcQ67LIQuSyvnPNYF1p8zOWgmZn5yrn5h9K6Ty5FgVHw4UknjJFULwSMdiwRqeu4k0AcpcQSW77JYyp96+0v8Agn9p+nJ4C1fUpI5I7uXUzEJ8nbtWNMLjpnLH35r451W8vmY21xICFPZQM/j3r6Z/Zp1O40j4PyWi6pb2dtqF3cTS5BEqsNiKynOONhoA+m/jd4d0fxP8PNT0zxDa/arGGE3IKPtZCoJD57Ec/wCTXEfsj3FnY+D7fR9N077DYzI0qkzb98w4Zic5ywGe3SuK1y503xGbeHWvHus6hFHGYxarfJDDJxtO4RgFuO5rs/DV9YaRaWh09RDDbbRCsfKqB0H0oA95AH96obwcB0AbsR1pdNli1DT7e+gIMU8YkXHvVgQ/wnoaAM9lcrlsAH3/AMKABuyTxVh43Usvlkj1OAKhCuCcc49Bn9aAHJ5fZS31qVHxzsCj6VCBIe7H1wf8KURKpO9/wAyaALaSAnhgcVHKiqN6JkenHH501FC/MiP9TwKmT5l7HsRmgCsT82fl+mcmkLcfxD6cVNOrRjcoyp/SowGwWEZI+mBQA1c+i59+aeMfxO59hTCW9F/nTQzHpn/gIoAuqemG+lMlj3fNHtDd+KrbWyMg4/2jipYZG6Ng+m2gCNkZuSST/u8fmaQbVG1sA9s8/wD1qnmj80fe2t6+tV3iCttdiT3AUmgBDLxxz+n8qYTIW4GPYD/CpFjkz8sf4scVIIDxvfA9F4oArxKsbbmc7hzgcmrMbtJ/A6H1PepEVVXCLxTiD7CgDkPiP4Rh8UaYB5aC/tzvtpSO/wDdJ9DXzXfeGbG28Rtc6pYy2VxAxHlyO4Ib2UcYz35FfYn+9j6isDxf4U0bxRYm11OA7gP3dxGdssZ9j/Q8GgD471dW1G/mUzSJag4VYUKK493Yc/gKqTJZ2qBPlyRwoO7P4muw+JXw/wDEPh3WCdYZbjSV/wCPW9VmEbj+6wH3Gx2/LNcWm25LyJpDxwJn94ZSu7HpkdKAON+Jvlpo890VCK37lQc5Jbpj8iazvhx/Zsni3w/plihSZLjfK7NtyqgsxZvoK7zxRpMepaB5TWxZAyzsAcg7Pmxn6Aj8au/Bfw3Y6h4puJ49MISKBgJSpV3diMKCPujrx7cmgD0z7Laeq/8Af7/61Fbf/CDt/wA/ep/9/k/+KooA8Znh0uTTzJaqIxtKh1BZih4woAOegx74qjqEt1b6K17bSF5FVVY7TgrnCnJ6YrZlgkaKa4a7l3Om6EKSQq4+6fyHNUrbR7n7Gsl7fG4eYFkgDDy8A4AA7kk9fQUAc3/aF8rtNJO9y7KXiVOWU8ckEYIwTx04rd8E2K654p0+G+v1jtbq4igvCpXIUkAlSe+056Dn1qXWNLgSyNvbNc8pGDFDkmNM4f5j14x26CprfQ2tNPtPsUQa8YhPLibLlgePmPPY/wBTQB9N+D/h54Lt511TRvDscdzZyvHFPeM7S/Kdof58+mRjjoR1r0a1shCXuTLvOdyrs2Irdz6n6nNfL2i/HTxxHK0epaJZSLazGGXapjaUrgMSwb5BjPbIx0rvJvjtpdzYaX52j6tZ392zJKkF1EsUIBwCXJ7nGBtPegD2y6iRgsrEhEAYBhwp9fU18s/t0aNDHJ4a8Qx+XK3ly2c3IL5yHTPfHL1ifEHxl4w8XS3aaX4h1TSNMukEj2sVyJmKFiCOV+XgDhfevO7nwrYSC/ngjvJ7iCJm864lZpOx7nAGQeOvNAHn87GSDd02sCAeDVSfzChljZ1XuGPA/OtURQiN0k3HdGXQ7umM9axHlL2CvjKOMYLUAc1qbiScuABnqQMA17t4Jvzp3ww8MQI0UcV0LgyeWwOWEzAh899pT8MV4PqDbrh8AKFOAM5/nX0Bp/h/TbH4VaE8diAl3smldiWPmSRAkgt93O3+HGcc9KAN7RtNs5phd+WhIxt81ePz4rpbbSbaUsRHEuGG7bXI+Cxt8uCFXVVXdkjjr0612E1zKpJjt3QsMncMjP8AeoA95/Z61RZvC02hv8slhKWjXP8Ayyck8fRs/mK9M2ivl/4eeJ18N+JbO/w3kE+VdL0zG3U474Iz+FfT6OrorowZWAII6EetADZolYhiu4+hPFRSKvG7azDtjgVYPzKV6Zqt8kXMjbmHQCgBfKDKDIwCY4ApBtziGPk9+9IDuJd2wM4x1P0o84YwvyqfzNAAY1zmRixHYU6HiTaEAX2/rTE5yeir1J4H+f8APFO3hf8AV9T3I5/AUAWQg6VVNvIzEFicHgmrUbHYN3B702cbkB546igCoYUU5XD/AMqUIzHDnjHTOBUsY3noOuamjRV9z70AV1gzgquPfGB/jT1thjG4keg4pb++tbKMPcShSfur1ZvoKxLq/uNQBhimW1BOBEW2SOD3yePwFAE+q6tpem5SaYvKP+WUQ3N+Pp+NcvdeNLoXKfZ9LUWwYb97kuV9scA/nVrULezSHbtmjmQnO9VAznkDHJ+prLn+w28L3FzcQxRxqXd5GCqqjqSTwBQB3tr5V3bR3VvIXikXcp6cVDqt7puj2ZvNV1C1sbYHBluZgi59Mnv7V8z+Jf2l47K+k8H/AAs01PEeqSsQt7LkWlue7ADlwOueF9zWXbeH9Q1if+2PGPiKXxFr0q5M0zFYLcHqkMYwI19wATQB9DXPxH8KiQxWN8t+/byWG0/Qk1l+KfiXBpeg3WqCKK1it0JeSZg4BA6YBHPFeML4d0myidlWHfI25tpPzNjH+fpXDeLVePRtZt4JGTzrKUFXBYHCnpn+dAHE+I/2ovjLf3r+R4kg06IMdsdpYwqMdsllJ/Wsa/8A2i/jPeoqyeOr2IL/AM8IIYifqVQZry66/wBb+Aq3oOkX2t6gllp8Jkkbknoqj1JoA9m+H/xm8Ya2s+heJ9e1nWZLg/6OjXGFc90fsRxkfjXQapb61eJ5uovBptgSP3Ck5c+56n8KxPA/wwhsVW4e1mv79MPHJLII4UIP3gFOePc/hXXahpDNKl5rV89xcqxYxRjIQdsbsD+dAC2t1EoLBA1sg2Ic8scc4HpXfeG5tLsNNt7TTpFsQyFXIdtxGM7uOMnnnOea88urW7ksPJh8q0jJy4JLu6+7cAfQCtHwRf3k+q3egC4iyyRyWqSHCxjoRkDcOmRQB6Z5+n+s/wD33L/jRVb+ztV/553P/fyigDye31wMiQ3MIMs2V2jEm3IGMbeOOfyGOtSS34eONZLVLQxow343K5I6MScDOTkf4VhXVvbRxvb2s6afcOryZVd5kAYgqu7HQdMnH9TV9PEtpaQ2d2Vu5HJeeZ1ZMgjIO3PTceMYoAhj1NpXF1bwPJA0mI1QiNJht+775OeMYP8ALY1G8v7W3t5rSSKwmiICXcgzlGAwpU8MCcrnB6dKl1G201tIiFo4+0rGrswO3Zj+NSPTBOMc4IrO0u3WC5eTW9iy/L5EQLMZM9CeNvA9TwQfSgBNNt5bS+m1W5WV5bqUPI0k2UeToSAPXJ/AVMV1K4AulzbDPlxmAHYrc/xHuSx/Xmt7SRb3cctqIbqSUAqhVUQD0x0xj19+3FZU129nE9tbxm4u0RGw/JB9emOCOCe560AX/C+japJqF1e2sFxLEsKrvkkJSMsuQMnHfHHHbk1rHw/qlxf3EDSRp5YWW7QHGxnPU554ABKHO0MpPXjXbx14M06QWFra6tcXDWaoq2dq0bRDBP8ArT/Gxz8wBPPB6Grdz4Zs49J1H+w4fK1NY53ksWvBI9wNuSiyYDcMyMeMn1ORQB5x8VvhrD4i0Ox/4RkWcWq27MZLdWCl1PU56DoOPrzXz94o8M674anFvrFjLbM33SSGU/iDivq34OXsuq6TDcSywuqwKR5MeFBx90HrgDjnnIrn/jI1lp2m3OrXlt55CsI0PQE8UAfLtnCLi8hgaQRCSRULkcLk4zX0vZaVqH/CJXumW97ci3sDbx23nbTGJAFBbHcY3Dv+HWvmSR98jPgAkk4HavqrwfrNneeB7DVLgNPcT6dl2VCcOuVIAHcsOvWgBfDvh26jvI7jUJbBgqnmJSSfwzXZC1ilURoGXIwTtPIx61xPhvUze3LqtwwVeAskfK84+vauiS71OH5fOib+7iIAACgAmmFvKI1XzQpAJ3YxX0B8E/Ehv9FOiXcxa7s1BiDNlmh7fXaePpivBrhrvcJpUjl74IAx+FO0XxJrGja3BqFqAJYCCMKQCO6nnkHpQB9d7qr3oGPNA4/i/wAaz/DOt2fiDQ7bVrB90My8qesbDhkb3B4rSDdj0PBoAp+YMgDPoMf0/wA/h3qTIj/1nzN12g/zNMlaOzI2Jucg4J/z+gqsgLr5jfInPOOvPYd/89aALTSs7KoJOeiqP5f5/EVLCxSQhTvfGMdl+p/wql524bY1ZEPGerN/n0HT1qeKL+J+OMbe5Huf6CgC1FJmQ7WMh6MwOFHsKn38e1Vg4AAGAOwFYnibxVpmhbIJna4v5iBBZQfNNIT047DPc0AdE0qRoWZgqKMkngAVx+t+PLKN2t9LljcKSJLxwTEmOTj+8cc49u9ec+JfFms6g632uWudCEzW8lra3JURSj+GUj5tw68jBxxWXL4h0zSnmksJJpY7lALvTtQhBViPukMuFYFScMNpBwe9AHokeowHXZ7PUPMnvUUzJI8gxdRFTuCHoPlO5enQg1zWqeL4Y7RbCKUXUULv5UrgqRGcYU+4OT6V5P4z8f2dnZo99ex2dhbbltoXfeyKTnYpPzP9K8M8ZfFvWtalbTvDUU1rFIdolA3Tyf7oH3fwyfegD6D+IHxr0TwrGy3l1JeX+PltIm3SH03Hoo+v5GvB9W8UfEb42aq2nRzGx0VGBeCNisEY7Fz1kb2/ICpfAPwW1TVWTVvFskttDId/kbszSE85c/w/z+le76HoNnoenQ2VlbpBbr8qJFGcfp1PvQBzXgDwNp3hGz8jT5EeWUYuJpE/eS/iDwM9BXYGBbeI+QsaA/w7eDWfqpuISUjZoy2QrBQCPzqhFcSpbpHO0rFScvIcE8+1AGvqLTNZF4likbHCYIOe1cVqf9o6jpk8l/apAwikRlU8HKnJHtzXX2j+fnG0EHjP9ao63Gz7lM0McO0/LuGSxGPxoA+OLz/WjjHygfXiuo8GeOJvDcYiTR7C5TuxBSRj6lgea5zU4zFcGMjBXj1qsrYBHGDQB7NY/HK5t7c/Z/DsW9T0e8Yrg+wH9awdU+Let3U7yQaTpsBY5BZXkI/M4/Sqfwh8MeH/ABVq/wDZ+papd2c23ISNVw/uCf5V79YfAPwIthiaTUrqX/noZwv6AYoA+fI/HXiS8t5hc6tNEjcKkCqgH5c/rXVfCS+lufFGnxbpZpPtCHcjEsFz1P8A9fim/GL4aReE7u3m0dp5LGZtmJDuZX7Dgcg12/wN+HdzpVydc1e2aAsh+zRyDO31brkHH86APa/ts/8A0DJf+/w/xoqP7Rdf3Zf++D/8VRQB49D4ftbUJHePNMJJDIiM2FAwu5cEfcJ5459T0qSza0k855mjm2hjmVcqr7sk8/dwNwxzwfbindPqF1Y202pq1nC4aR0eTdsXc3AIHIwQe/OKwNRjvLTbd4ubRBEI5HljzJJn7u4/dIO0/njvQBqedJNqSNpskTnZl0WMqMDIJ28Dq4POePrVqLw9JdWSalNM73IUM8WCiuR65IxgEDjArP8ADdxp7MLa7lkh3KV8yOMKcgj7pPIJwB07dO9dpOmkzzJK+ZgEJVx9+Tdg8+nAI4Pb0oAyo21SzkjtmtYre3xnMalWRcEt8/Y9Rnrj61bsJY4bdbeS1UrIoD3HkbzKc87R1PT054zzVWdGadGiubprcgny5VBCrnGCQTgYB6Dkkda6WG3h8mC0jja0IAY5gDbwVBwnfpgfjQBy+m3U39sTWtj5QCxs6jymJjZU3KWBHXjHXj3rrtX8QReFdC8XXTu0dytxHa2TvIA804hSHeoP8IdW455UmtTwH4Z0HTb261LUWVYraFY53ZSCGYjAxjJLcDHJOa8ymuNL8afGPxJfm5S50TSL1riyZx/y0faGAB/h37mwR60Ad58NrGPRtNWze6+0zlQ08oYlXc/eIyBx+AGc1y3x/hW68HXihQWUFhiui0qeGzvPsiyeYyRp5hPUFs4+nQ46cdqxviwFm8LXu3GTC38qAPk0gg4PFe5fs33TanFD4dIgSM3o82RhhljPO7PYDDHJ+neuI8QeCribSNF1jS7iC4W9tlFyjSLH5EgUdckZyCDx6Gu5+Bui/wDCN+JLS5kmiuZr2VLYoUJRizDaozyfmxlsdMgUAbtvZXkN7f29soCQyNas6ngqjHaw9P8A69dHZTeJZCirNHPGAPm2AhBjkE556Vc1jVrK08c6ylvFmOS5dllGdrH+LAPbdux7VraVfWrxSbtqk+i8kH19aACz+3uP9I2YwPlU5qe/tYHRXYEfj1pxu4YVBe4RgGKuNuOtOnaC+08GzuIw5+UhW5z9e1AHT/DHxVb+E9TaG8u/+JXeuol3dIpOgf8AofbB7V70rqyhlYMpGQQcgj1r5WvrSSSwhkeEZUAMpbOT0PPrXovwb8ewxtB4R1eba3+rsJnPX/pkfT2/L0oA9jkWOUBXUNg5Gazp55pJTDsJx/ABx9T6/oPrVwmmnJJI6nqaAGW8JRvMkYl8djx/9ejUb6z06zkvL+6itbeMfPJKwVRXF+NviNpPh8PbWm3Ub8ZHlo37uM/7Tf0H6V5dfa1qXiiMasdSafVLRzI1i4VVjTIKyW6n5WK4+YNliO/oAd54k+IlzfWly/h4Pb6dbANc3pQNP5Zzho4z0UkY3txkjpXFatcaZa293BdyFYryF7nTtYE7lbw45SZgCc5AIBB2uMdDWFqHjLUIZkuVg04XkbMftMcAQ4PDI+3CyxsOoIz054rxnxt8RtL00PbWsgv7oFsRRHEUZJ556D6CgD0vx18QY5rScCQRCSJI727lO03Ww5R2XoGHTd1OOcZNeHeKPibOztb6KXlYnaZ5MkZ/2R3rF0rSPFnxE1PI+W2DHdLISkEQ749T9MmvZPBPw90Hwm0UjxjUdRbB+0SpwnqUHRR7nmgDyrSPh94w8TXEep679pt4JSD5lwf3jL/sqeg+uK9g8D+F9H8H5aw0+RrwcNcSsryfntGB7Cu5Rpi3yx5TopPtRIkc1sxljHmZPLdKAIP+EhYIPNRox/AVjRs/huFA8W2MbKjzc7uSUK4/U0S2dusUWbeNiflJA5B7f/rqslrJPDEpgt5Cy5UbBxntmgCS813T7xHJ1CMJ9SMH2+SqE2q6DLb7W1GQhfvNtwufxxirH9k2627C6swm3IPlDAzWTc6TYMhi2Msm7kMoyfTjvQB0cF94dvQjWupbnI4YSIB/PmsvxPY299FFPbyJPsy0YKBsMO4rFl0OO1RwI96SJlAnDqcZ6GslZE0toJpJJIgz7Nn3yc9yM8UAfP8A4ojSHVpYo/uptA/75FUb1VS4ZVHGAR+VW9ZV5tWdACWL7eeuelbek+GbvxDrWpW2l28bpAQvmSSBVQDIySfXFAHPaNqNzpOpwahaOUmhcMp9favsb4T+NrXxPocNxG4EhG2VCeVYDkV8reKvAuteH9rTCG5QruJgbcVAGTkf4Zo+G3i688J66lzFI32WRgs6DuPX6igD6z+KuhtrXhi7ghH70xkxN6OOVP51zfwx8bSeINGt43klS+tB5EsfAxIowSQcdev+cV2/hrU4de0SO4hfzEkQEH8K4mz8J6fp/i64ijUQvfXHnqEbDO/UgAnHbp70Adl/a1z/AM9m/wC/P/16KZ/wjWtf9N/zH/xVFAHkPiV11LXZLf7beLHGggSMAbZBnh8dwQByMAc5rf8AEFm0OieZc3iXckacxvHhAv8ACAwByQB1+uRWdp9hNAtjfajeF7p4zv2kISewLAAqOMY65GfrLcLHfMtx50thaCcAIsnlq/XcN2CDnPXAJxQBl6lpgvdNjvLdfsgmjViEZhlsrnBz7Y5Ax+WHaeddttHmube3aQtdpCVVYmMiE9dyknGM5OSTjmt+3TSNKtJtpy+5Y3RmVgvIxgjOAMZ5x1q1aWtklrt0yGUedvVVjVmhAHJkJzgg8dMH2NAENxYzLaW8c0YkhhyARFtIbnkAnGAOc/lXQaXpLW85nD294Qyu7MfLCkrwc4445z36c1myWF9qMTW7bzHFtjVFTy0PAzgABj1PX06VTmhVYre3u7iVlnUHy8KBG4yuQex64Bz17UAb2u29vrfh3UNOutRf+y2dXuYlXO8pgqC3ysQp6AMc+9YXhSw06ygMOi6XZxRF9zmQsrcAEkrgZ7dAfrUum209xdtDb75ULk+XJEGhXptIIA55OTkn86sWdlqV7MkMC5aSQxrbWkSnJJzwR1z+OMH1oAXVIpxqltHarLc380iK0EeMgM2FHJ5BJPJ6Yq3rug6lq+iXdrbaddzz+Wy7EhYmuhi+GXiKe9tNaknh0uO2KPPHJhmwhDEltwA6E47d6921zTo5rCWNb+e1hljZQ8ch3hWHO0npx/FnjrxQB8HatJrnhjwxbeF9S0+O6kt3EcXlSlWaQAExo2CHcbgCO/an/BfxHf658RdK0+y0d9kM4lu5Gw7oi54A45Jwv41d/aI1rR9S1rTvDnhW1WO10mQmG6jLMdy9lc8e+QPmIGWbg15rZXGuw+Mb7/hH9QvtPgvZ2kZrRmg3oCWHCngjP3exoA9OvfEUn9veI7YaKy3EOpSRRq0zK0SqFXA5IPIJ59TXXabeXnkpcvabUx84U5Kkd/f9OlcZaSuZGhMFwrRtljI+9ySMlmJGTubJ6mu60eSOKBbcM0q45zzj8O1AA18zQNKIJAzAMFwcjPrjOMVpQ/YYrg+QY0c4LBQcE+tF9YOID9nkHmNggYycdzT9NsWmgDrPIjLkOhHA/wDrGgCeWe58o+SqiLPzEnggelcxJcXEepTNeSKsiEMknQ46jGK62CzR4wI22hTjKYwPzOarXWgW8p8xnKsDgAqOfrQB7F8H/iDF4ks00rVJlGrRR5Rzx9pQfxD/AGvUd+vrXoMzxlGjdQ6sCGU8gg9q+UxaPp8sM1vPsuYSHiaLIYEHqCPTNe0/Djx5Z6ppFyniPULeyvbCFppppcIksS9X9iO4H1HpQBw/xS8D3WiSPqmkQvNpTnLL1a2PofVfQ9uhrxHxt4303w2PKklWW8I4gjwWH19PxrY+Ov7UeoapNceH/huGs9OOYn1SWP8Af3APB8tT9xT6n5j7V4loHgLWdTMeoaokscErbiCcyvnufT8efagCPU/EnivxpffYLJZyr9La3z0/2j/jgV2Hgj4PB5orjxJeKqgqzW8OTgZ5BPc+w/Ou48J6BYaLFHFYwxRofvmM/MTjrz97HNdG8qjP7uNpFG3BYD+eKANFraPR4Y7OzW2+yRqEjRYwhUfQcGtCMs6YlQglcEDvWRczPCySSFtsnygn+En6dutR3FxcSOq2+JVTKsFJAzj8c0AbltEYXKb1ePB2HjKn0qeVUZN/mqMDkZI/+tWLb3j+X5cin5SOSen1pZdTZZvJ4Kh9shUc/TigC6si75Qs5kIGVVug9qhsXeOxhR/MQqg3Fec8dKrwLDJOzIGXAKkKpA/HPFFh5kUUaxJGymPIGQSAe3y/yoA1lueSksoKMoOT70hgjbEccoB3bl6GuevprjftjmtouVUBXyQe4q/Y/bZRJgJDtOFkzwfwP+NAFi6ZbVNzSqwGQUkHI+hrj9dthLbpdxt85yUVR09Oa6y6a4uJzFMsPkrlQw/M/wCFZ2uBIrJlaMgKvGDgEf0NAHyvdLJD4jkZ1JeK4diP91iT/KvZPgj4dhm8L3WqXKpLLcXmVWRiowvAbI9WJ+teR62u3xRqSg5AmlAOc9XP9K948KeHdV8LeF9JulMzQ3FsgmRoSfncb8Dk4wSMZGOooA6GHRV+3t9o3W2UwinZKjZ67cjI+g/PHFea/Ez4S6fbwG90GZ4rhvmMT8xSk/3CB8v0NdNY67f3FjZzC4dN6KZSXO0f3gi+oOOeM1S8QeJ9V0i6uZ/JlmeSMNCpK7Jck8nuf50AaPwN12HQvDnk3LTXkcI27YvvRsOqHOMc5xn9a1fE/iie/wBRtr1bNNNS3YXEZfDyfKcZyOBmuQ8J6b9qlfxMrXUT3DbphC5ALE8q2OMexzVjxZMJbQzLqZtntgZpIZo9oYA8YOSGOeg9SOO9AHoP/CxtU/6AI/79UV4t/wAJLef8/d3/AOBDf40UAeg+K7J7i5VpIWjWMhJY3k2/LywKg5zyQAfrg0txdYCQ6tehbN5XRYYYmcruPAUHLMc4y3Qc9c8bzq14bFZmjuYGhUSTtuCcrkY4yAB1z6+9Y1zHGNQaLc91dvmNJwy4APKooB75HYmgAhtE1CI3Ee42kQBtrcShVmYEAkqwBz05+tWZ7mKK/dftEttGkYRcyqwZgckKRkhieBwB1xisu6nW0WeO+mRpwu8RiTaQAOc5PHPP8ulc7q19fXkcNrCsssm+MSMGJEYOQGBJznpjHp3oA9Nhhl1LRbiO4Lw+bkeWI3Duw4BJ+8R9T+FQ31pfWDCwaXzLby/mwAiR5P3c8N1AOM81naPqM8NrDNDGwlhjw7TBVKSZ5O4nk9Dn9KbNrkV6810otl2v5p8oD94w6hj3/h7UAbMMdxMVWxuIBaKpA2yYJYn5iME4XH+e1V9RvF0tZFhZJbppF8jYrZVhypG3jOcfTHauYudQma4TMzzyyfMhjRxENw6koCuMdu+M1R1G4E8qWcN9ftNswq2CbgzADnhR2B4wevagD2HVPiPq0ngbWND17TL5ZZtNnt7a/wDJMR3GNhl1OBjPcflXz/b/ABn8dab4ZtvC91qim0iPlCSaMNcLH/cDnkDHTjIHQ103mavNZxWV2t2qtGqvLJJlwpJ6jO04bPToG5IrRvvCvhy7so+boTKreYQdqspHU46j3x+nNAGp4db4a+NvCcNlNPZWniN02NEMpuU8g9CGJwOOp49a8g8U+DdcbVZLjR9PvZLWzbe8yIUXPYkt3xjPvmu2tPh14fuEW6hljspUK4a3Zi6t/ezxk5wcdMA1b1CN4Z02eOr+4j2LH5LXLFHbduLOo9c+uMDFAHHaLdeILHd/akMUDAGPJj2CRzlskD731HqBXZeE9UuZovPlsYyGOXO/qw69cf5NQyeEZbiO1+z6kHYxeZuYkb2JByAcnGEIx2GPeth9AfS7jMc8bRp87M3EchIyAD17EZAIz1xQB1mjX63G7cqgMmSpAz+f/wBerkVxaxyeeI9kBHzY5zXIaTe3tq023R5kUfMywESKueMkqcc+ntQPF0Fg7rcWTrICAQoJXJGce/AP5GgDtYltwRKieYrnKlRxj3NRamizHy1GNxG0dQwGM1g/8JNZixNysyqychCcAgnj6fjV631y3lgj+0LGkx+ZAGGOe/JoAj1SQQ3YjLA/LtGOQD9fyqlp1xJJMGaMMwZlAYcEDuK6KbbHGl0yNJIeMcYJ7D09vxplnFI0iXnlR7iN3tg0AecD4f6BZeJLnX47UF5DvijAHlxP/EQPU/pzW1HpTJInkSBlbIbk857V019JbzQmQwgk4yoOCKl06HagHIRsEKGyVHpQBysulyfagBCz7cYK+lPOnzMT5aOk2ejHORXW3dqitJLAcS7Qd23r6VSt7MvdrcTtskzyAQAw/HpQBgW9tNbzeXcSMBkbvl+9x/LmmR2l3bSbopWkj3ZQY6e3X/PNdQ62bRtKkLeZk4ViATjofpT7S4+cQzRyKpHHGR+eKAOTunvLiNlMZWUrtJyOfrVSJb6zHmMCyY4ygPPYZ/Ou0t7C3aXd8zsTkDsPep5dKR7WTcoicYKcE0Acdbapc42uv7p84U5U5/Gls71TZRTO6gNCBtPyYPsRXUJpMYiPmFcgFgB0xj0NULjw6i6ZHGshj3Iowgwd30oAz9MvPsqzJFKDNNl4zjdn0z/LNSpPdND5hjl3tjzQrKWH49h9PzqzZaNaWseyEFH3cqT3/rTp9NRh5qY2ZyTjgUAQXtnG0Mkdz5krA5j2uF2gj0zz3rh3j1GS7vYZruaNVQKgz6HqPwrotWsbhZwsN1LENu45PGc8f1qneQyCNi20yttJbbjd9QKAPCJrNpPHdzaZyftbAk9SM/1r6IvNYvGmWxtoVFi8Y4RwksYUY+X8PY9q8W0+1aX4u3axfLMt2WiVcg78DaB+JFe53Gh+XChvUWBjsy9vO6gEdyFPX8vTmgDgdY1K60XS7eztLBjeq0hB2hfKU/d6AFj19RxnmuTij1i+1AtqcN750h3h54yFJx6npkY6cV7RrtnY6ggJvIfNaHbGDKPM7DoQQcEd8dTWDfaBaSSiS6mEyxBGETAqVbPIIBx+QoA4zUtYmtbQWG1Lu+QYhit3DFd33jhByenf19aueGvAfiPxJexXWp2YggDgotySNgJ5IT+L8SB9a7W2s9K0K0eXR9Ks/OBLspuPLyp4B3AEn6e3tXU6YyvaMbqa4VAm4iKXLgbclcigDE/4VXbf9B1P/AVP/iqK0/7S0P8A6fPzkooA4TWtQSbw9Hp8DOj3AB+RmIC8Hc3rjjqec+mKgFhc7vLmvoHaErsXzSj+7k8EKMdMHsa86ttUvolN1NezMz7Ytg5CncpJGT/nNbXhy6EzzSeZPvJZjLkB1IIUDjqOR+VAHXG2v2ju/N+zzxoXK3DxFiyHHyKxxgdMfT3qaytTqFv5Gn2AiHmlgHyqg7epbrwvTp/SubF3eTXD2N3ctLLIfMWdcqwxgYPPTP8AId+a7KGzfbBbXEm5PK3MiZBwuP4uv145oAistBgFxI1/IieTlopA5DovGdw6MTjjIOSK1L9NMj0+KKK2AWFwVBJy7MR8jevIB4zn25rC1O0uZbp7lnjFrAjybCSzbASeMjlsY5JOPWumjttP1K0hmhheKSZZSqHaUwowd2Qevt6CgDHit5L+f7PKL1rOWLy42hdVC54Yn+gxyPzqrJpMvh+OW3d1ikOXkZUVSqrjI4GTnjg8/nUWmWsN1K0TS3QWFGOwSlU+U4IAH3RgdBjNXtWaRr2a0hkaX7PCVkNwcmV2kHVhyVAc4HA9qAM7UHty5VL+S5JhyVmhKxKvoM/LkcfMMZJx6irt1qVwYLYeYJPLG3hz5hVj1ZR3yTx+AHWqdlo909zJNLJB5FsFVgNxZiR8qgHgKBWlo/h2WbyJ1uXYMsn7x5D5nyg4OSD6j6c9aAKbC7la2ikllgZbeNLlowCQmD0bJ2nnHOCR9a09M0+0fTI7O30/zfNVjLeSqGSNFO7J9WJHHXFN8Ysmi+GZNViMwmCeXL8+7zDkAjtgdela2jaw1zpTtKrl05kXK42AEhVOPzHf8aANHR1iuLc3kURNna25admOHUgDORgY4OeMcn2qLXY9J1JLzdKbeJv3gMZ3bVxgZyDjJPOM8kGql8XvNQvLeRLdEnVDFCiN5YjwG2sC2OvoPz4qa/gmhhVbGcCMQciVAT5gym7vjnOMe1AEFt4e/wBCvLSzkliMjJ/Anl7VJ5OQNx74OcAcc1Npulaeuo3NwrHUpkR8tKFcA7eVwRjJGcDsKtafNf6jpVxDPqMsltapJIY2XCk8k7VBwC3QtycZ9ataG8cE0dk8Eb/aWTO35VJdCckDj+ED8KAKEfg+2ntk1O+1G0WclXCwIpAA6Dpggg4OcgYGKt22i6bPbyHyIZ18vJzCoA64IPXnr0PSrviO4fTtP/e2lq8ruYkIyQFVSxPPGeOOPSqHhW6N9exbraGcfZ98ZmJxljjJA4BwPf06UAZ72YVmtkjmtDEWEbSzZDYPGDzuyOnTp9KgsY9a2P5U93FB5ZZYpMKcnooz36n6Aeteh6loK7ftU824XAyiAZCnOM+xyfyqh/Ylnc6qywmQS2O1pJHdgWyoIxg9cYGfagDn7TTdWbCpOXJYtvNuY1ZeMFst/LPtUGoXmvaXHtexj3F/mMSsSR0yBjOR6Y7iutlg8yCGKH5JEYb2YkqQQ2DjucqM/wA+1VLiwa4iNxeFXUgWoKs27OeTz+HPXrQByGoa3rMNwFj0me4UlVI6uct0AHfHPOK1BqFzFbh7zSL6OMDcu6Incf8A9eKupa2Fkt7eW6y5iVeH+bAPGBk5PHuKdK7JKtzkkSR4jjP3QXducD0wAPQUAZiazaK0YeB1l2/xrjHvzTxq6EDM0ZAHIJweewqtFMWjkmkRGMSLI3H3tpI2juB83Jyc+lM1HT0V5ru7WOS1GQIFBJ3ZG3DHkA9D2HYGgDft76J4YjHcR7woGwjOB2p1vrSRlt5BGTuHWuYl0W2t5YL23aWMBfO2+ax8sHkbe5xzjkDmoNQ0yW2fTYLC+ljvb2Mvvk+ZFAwTkHk/eHp0oA7q1u2d/mKkEYHYkelNufLkuxI5cxr0XIIBrjL0arH5vkXkcjqfLYum09+QRn09Kx5PF19pt59gkt4p2xl2L4HLbeOPr6UAejXE1vHeEJly6cgrxkcVDdNZyBPlWEjqQ3X39K43w942ttZkQrb3MbG383a20jacZ5z15HatiTU1e1ZpI967yMEZ6c0APvr2yWRla4jd2AUbmzlq5/Xbq0ks5HVlDoBgKRuX/wCtUOs3Nm6LILXaXb5cdj61zt7a+comGFMzbWPegDlvCWn/ANqfEzVLh8yNEqsoDbWLMucg5wMBT1r223sLryI7gI8aoAPMWQbe2QOeRwK4HwjoR/4SHXjDcsqefApBPzE+UpGT6ZPPHTNdXPNftLAkk6RTFFlYxqCoYMAVHAyMnqe3agBq6fcFpbxo5vs2CghkX5kfPcjp7N3wKhW2e+d1vpWWViREMFVUY4yRkY45/wDritu6tXume1FxIvnSrucklgznAIPpyQR0wfblLnSbmG7mDXRjih2nbEeeGGeo56jn2/IA5ldJvrVUeWPzbm3UeQ8b4LgtgZLYUr1HOSPrWvpulaiywu9wYmQ5CyIH+fPzAkHHAx3qxHe24hlvJVnlEs4UKWGY+uwKeeAoAPqRmorTXYZnVJLdnkwMIwBXhc5z+Pp260ARf2Lq/pbf98iir3m+0H/gP/8AZUUAf//Z">
            <a:extLst>
              <a:ext uri="{FF2B5EF4-FFF2-40B4-BE49-F238E27FC236}">
                <a16:creationId xmlns:a16="http://schemas.microsoft.com/office/drawing/2014/main" id="{2A62EC8F-08D7-BD8C-4937-D5C757C3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latin typeface="Amnesty Trade Gothic Cn" panose="020B0506040303020004" pitchFamily="34" charset="0"/>
            </a:endParaRPr>
          </a:p>
        </p:txBody>
      </p:sp>
      <p:sp>
        <p:nvSpPr>
          <p:cNvPr id="20" name="AutoShape 6" descr="data:image/jpg;base64,%20/9j/4AAQSkZJRgABAQEAYABgAAD/2wBDAAUDBAQEAwUEBAQFBQUGBwwIBwcHBw8LCwkMEQ8SEhEPERETFhwXExQaFRERGCEYGh0dHx8fExciJCIeJBweHx7/2wBDAQUFBQcGBw4ICA4eFBEUHh4eHh4eHh4eHh4eHh4eHh4eHh4eHh4eHh4eHh4eHh4eHh4eHh4eHh4eHh4eHh4eHh7/wAARCAE+AU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L7xx4t17wrF4f1TxI8+mbI90TW6byFwVy+NxwQPrWGsENtyjGQdQ27+lWtP8PAtDG+sW8StGPn8lmUnHTIzk1qQ+G9PI+fxdZr2K/ZZSf0FAFG21Fo2Ryw4I6kdK2xfExDOOCOlV5NA0GNQreKfNb+FY9OnJY+mdtZVreaXdW8Uuk3s15C6kmV4jGM+gDAE/XpQBti9ZmJzk5r0L4L6C+qaq2tXCM1vatth4+9J3I/3QfzI9K800eyu9X1KDTrJd0szhVx29SfYDk19T+DtBttH0i2sIIiY4YwMmLJJ7k+5OT+NAG3AiwoochCRwGjXpUeoWFpqllPaTwrPDKhSRfJXBB7HBrzX9q6G8X4Uf2haXdxa/Yr+ByYGMTbWzGckHplhxXP8A7JesX2qeDdYs7u+muZbHUlkDTuZX2SRjAyT0ypoA5Xxb4ab4c6xqLIJXhuyZLV2ypCbTuIIbmSPrz1HIx1rlYPE1xqbC+bWZIUusRXEkUzEzyI2M7Cd8hKgHqck44FfVfjnwppfjDw5PpOqWm+KQBlIiUNG4+66nPDA/4dDXxf4w8FQeENb1HTfFEk8V1G++ye3Ti7UnhgTwF6g9wRigD6j+GF5pviK0ji1C8h320hjhVy8MpKsRuC8Y3bc43E+oruvGFxpmheFTLNpEl5a2iBY44oPMEQxtBIHO3nBwCeelfK3wJ8USeHbqW6s7S1uwymOSCbAwn3v4VyST3yfwr6z8J+ILPxBo1vqNsRC8iAvbtIpkib+6wB4P9KAPnbXvCGoeLIm0zw/Imo2UsNza2VzFE0MEN1FIZLmN9251aRidpYgYQL6Grnh/9nu5ktdA1S8vjI8jQpq2nXEXk7bbDLJGhGSGA2HPBJXORxX0jDFHCrLDGkQZizBFABJOSTjuafQB5loHwU8JaPY2NrFNfn7JqMl6CkvliUM24Quo4aNcLjv8vXk1q/FbT7D+woZWtNMUQ+akP2m3Bjjd/mzwMrnaenXPPWu4xXnPxG1az1A6z4ZnkjWWO2R41kADBtrtvQ55ydi/8CoAwvg54F0O48EJa6tbrMkcxAst52QRHd+62fwoxZnx/u81yPiX4Y+J7bxv4V0nwWs2gaZpcwsIdTZhOWtlhaXzNpPylWLRk8bi+ccCtX4HeKtbstRn8NXOj3c8tzdEo7yALAE2rICCeoHOPYV70BQB+cvijwL8T/8AhPoLHWNH1Q299di2+1xWjyxShpTC05BxlmILbmwTkEkZBr2Xxl8LfgzoPw+m8SyXX9qrZG9ez0+G94kJDARD+OTYyFmwfly2ThRX1H4r0281jw9d6XZ6rPpUt0BG13b/AOtjQsN+w/wuVyA3YnPavn7TPC3gP4W6fcaRdW6a9PHJOEj1Fh5qCaMLNjGBhkzyRnkjIFAHxfHpz6lqtrpOnwBbq6kijs4kZZPMaXaApcY5yR1HHINT6JoDP4xt/DmqxvZz/bDb3bSMFESggMecYxhiTnpXc+PdS0TRfFsdxpfhezNnBaRWNva3LPIiFWDecWyNzkE4+bjI6ivpz4S+G/gj4u1ibxNo+mRzXDaZDHfQXWfLjeTvg/x8FSwY52/UkA7bW/ho2ufBePwXb3seiXN9FC2p3NugZpmIBlyV+8WPVv4sehryW8/Zz0rQfh0NFvb2HW9Zlv4XfUZFaJbe3QqWjUFjgbd3IwTuH0r6jsXtXt0WzeIwxqEURkYUAYA9uK8b+Od5fNdRR28cypLJ5f76M7EK8b+ByBkYzn2oAvfA/wAA+CfA2kadDZwo2pyu08UsxDyl2TY7qeoBUYI6Dn1zXX/EHwf4e8eW8eieIFmlt41kJiil2Fg67TnvxwQR3FeP2fiDULa2uZ4bh9S1K3kdmMKOFtwB8p6A/dGcnJz6k5rvrPUtRbxVp9tPqCxahJ5XmIIh5c68Etndlcrnj1NAFHQv2dfhjpPieDXotJuLiWC2SGOC4nLxbkwBIR3baApB+UjPHNfOn7bdnpmk+LrO10+HTLWBopfLs7ZiSrNJuklcD5Vdmd/cADgV73+0Fp3xV1a5SX4feKItHtbUISZbmOBJZGJ3Lkj+EKrZOc7yBjHPzv4u+EfxH8a/EC10WTXNP1eSWxa/kv2dmhtVU7XUzbAHJc9VzuyCT1oA8c8Px/uZnZ7yG385CoXlWG4dT0JFegPqc0M8dpGZ5js27riMA7FX7x9sdh14NavxB+FZ+HvhV/P8RHU9RllkVEs2CwqmRkkZ3A4wcDj34rD1O7aVNP227TSmJZ0kZcFEYYySD7Hr1x2oAx9d1OK21CwbR3ma7JGcA8bhyVPbp+VWvGFpFqi3SR6fpNmscfmRPE+wgjsoH3g3YHkAk461Qs4bm5tLyeO2dWRy0QRA+58YJxyCMZ6jAz15purpNbmKCRRbz/fIbKqpPJ2gfdUnntnmgDhkRmIHvjkV1+ladHJa2czRiZYYfNkXzQNykkDjqAGIyfQmuWvmcXLlmVm8wtuHQnvWvpV1NdTeXDOy7IWySADz1APpn+dAHSSadb60jaTGWiuYIv3KynaI5Cc4z78DnrmuGuxdWdw0E4KSDhlIwR7V1mjX7WV4ks8izRyk7Z2fnI5JI6nn1rqfHWkQa74FfVhawR6rpirLJLAwb7RATtJY+oOD+dAHkkmGbdjy8gEA96QxDy1dJFb1AzlaYWYgAnpTogvUgkZGfSgCR41UxSSP5isAWVeCBnpkjr+dQMR24GeM9ac7Ek7h9Pamg4PagBd7f3jRRn6UUAfYfxU8IzL4xt00/T7q4iubG1dPJjYpGVO1huGFXgA9ute56Vp9nLptvIYYtxiTf1POBnOK3xpyzWsLSW6s3lLyxQHpWB4l8QWvhrTLy+vovJtLNGkldpSo9gvHzFjwMetAHm3x98R2+gaVBoekmJNWvyGMir81tADy/PGWPyj8T2rxSxVIIkhjUIijaoHQAUniPX7vxP4iu9fuyfMunyiEkiOMfdQZ7Af1NdD8L/Dkvi7xRFYjcbOEebduvGEH8IPqx4/M9qAPWfgD4V8q0PiO8QeZcDbbKwPEefvf8CI/Ie9e1wxokYAC57/K5qlotpDa28ccPlxxxqFRUlwABxgADpWif94n/to5/lQByvxZtZdU8B6lokGn/bJbqL9zEYG2M6sGUMxzt5HXBrg/gb4Z8UeF7/WZ9R0OCwhvreJYo7ZvN+dGbk5VQOGI69q9mMW7qgP1Rz/OniDjAiXH/XH/ABNADYBuhVjGBxz+6X/GuJ+Mvw80/wAfeHDaSFbe/gy9pdYXMTY5BGeVOMEfQ9q7jy9o+6q/8AQf1pQV4/eKT7Mn+FAHxh/wjR0y6Xw3DZXFtepPsk3zYZnyMFVB5JH6c4rRv7jUdDuLy3Z5rW5adI4zPHsbcMfNx97rkH9a+lvFPgTSdfv01Nk8u8TAEiMQTjpnGAfxFeaeJ/hLrUV02oWs1reeWzSD7UpJXj1zj8SOBQBY+Efxhhs7AaV45vWjmMreXduQVRSMhHI798++D0rtrv4yeBo18u31Jpbp0ZoYjEV8wjtk8DOK+T/iLPqGi2i6dcaVbW8oAmkiiKujsRuypHUNnOenNcc99D/ZtvqjQFpW+XbG+dp7njv1/GgD7cX4y+EpNPEsczrdsj7YJflG5RwC3Tnt+NeC/EP4l6H4k1+61W3tLqO5KqttLyTGuOjAEHG7nIPAJrxG31A3FtFqNwZ0eOUx/O5LbWyNmM84Jzz6mq2o32+5EAzFKVCRw5+YOf48/gPUHpQB7fa/E/8A4RnxVda3pMME17dKdxdsoWYrvIU87sL+prp9W/aO1270qS30+xstO1FZQRI+XUxkEYI7ENj2Ir5rWe+lvH+0SCZJo/MjPnKpT+EyN6ewp1hJY3F/qEF1dfa9oVxNHIdpCrxu98geoHHagD6b0z9oqaGVbjUrN5pRYbZbfeFDThiC646KR04/GuK1D4n2viyG+nvvDkELPM6R7OZVBQDcN3UhfXng9c14beXrx3lkTdH7EDsgAyzI3Dc44bn+ddFeanaqn2oqYrmMtI2CSzYGA4HGOuOe9AHQaLZReJdN1HRZOdQu5Y/sEsiKoKk7Wj8wcle/p8oxjgH174D+FtU8J6VrltqUUdtYtuRRJcjKcsXTDbuVIXK4xhgcnNeK+F79ovDwgW/gm1JZCyKCf3Qz9w8Ha+ST0q3oviG8vri8stSWT7QqsZTvODkep+8enT0oA7HXPFGs+CfEmnxaRrEiae8ojdrZ43VUJIIbH3mHQNgfKeOmK9gh+IC+JbOGz027jg1GKJ3WMymRNw/vO6jJAwR05NfNF3pOpX09tdSRXs8SnzFQNuURj7wPQg8Zx19+a0YJYLTQpLD7XaQ3CjDwWk5DhSSdzlske/0oA9Ft/E3iLVdR1QP/AGJoNjPtmuUtZYTLcvjAJVTknPJBI/Wrra94JbVdOuPsdzqVzYxxG7ZpSJp9vyg4HGOfUfd714TPqn9qBdHtdEaG1VFb7cJnVcg8HzB1ByevJpul6xrUl7ZWKaPPptrC580wxHe/bPTp75oA+1bP4g+Gytjb3kENvHdPmxRx1XGQxBHy5PAPc1c8f+JFsLFbOzWxuY7lDG6faDG0SkEFsgEAD8+K+TtRTUG1Gy1BGkw2BnbvIYZwxJ4BGK2dV+IXkaO+n3OJN6SK8jgjCj/dA6npQBxvxV8UXN35umTOt/d2ytao8ThztAwGXABxjFch/bmqTWFm959nWOFQtvZowMkg2/ff0Xknnr6Vn6lruk3EMn2OecS4LO0i4c4P985PpwPSqF7rFi1jBYPkxxw/eiwpL8nBwOQCc+v0oAu6Jp9xq2mieKFmnU7XlZxGX3EYRQOqj39eK76y8B6TrXh+6v8AVvEI0trCIfZoYbcPJOCp46juB1Pc8Vx/hnXrq5hjhhsEVURFNy2cLt/mSa7LT4bq+t7i4jsxNPcOCiRNgEqMD8/b2oA8avLSJYZmkmIukdl8oJ0wQOf1qrYrliGISM43v3UdePyrv9c8P6fFe3N54g1V7O7l+/Z2CCYqSP4nJAH0APWuA3hdoUA+UxwG7jPegDoPGunXWn2Gmybj5M8ZdwCMCQgHnHAJUj9a63wFql1deEr+2TLSzWctqRk/vAUIGexwcVX+GNnp2rWOp6XrVo1ysarJFLPKY1QgZXjsT0545pb+FdM8TWsVlA1raxRrMqqQQXIyR9OMUAeattWML5Z3ZPzEYpgPyYUfXiul8S6So164u0YW1jOwnjYAnAc5KgDuDkYr27wr4N8I6bYG4HhPUvEtnJEfMvbyMWccYByJi5Y5BOVJGCMD1oA+bovL2uZC+7HyhfXPf8KEikldvJjeTHJwucV9OeLP2cY9S0U+KtD1JNJN2RMNNktyI7dGAKx9SQQeCSTnr3xVjQP2V9WWyt0u9du5kv0R7ttNiVIrdCQQWaQjf8u4lRzyvXNAHy15c39x/wAjRX1T/wAMk3X/AEH5/wDviP8AxooA+wbNWNrDtEo/dr0RR2968i/aO0HX/EGjW9rp6wXtrFKJJbK5ufL8xh0IKEHjJ4Nd18T49SHws1aTRZZLW9hsfOiuIW2SKUwxxkHqoI/GvnX4Ta9rj/Frw8uo+IdSvbe+L27pd3LSoGZNynaTjO5cZ96ANjSvgx4kuoUQaVo9qmBk+S8rH8XJr1H4dfDjxBoIk+130Eyl1kVPK8sKQpHRCMjDHg55we1esQxNEx82UyE85PGPbAqzEgHRfyT/ABoAybNUdlhScI+SuxmBORn0+lcd4C8d6X40s9UvtOjvY0069ayminXa4kUZJAUnjmtH4l3+raH4E8Uan4faBdYsraS5s/NQMC6qGxt796+f/wBmnxb4ouda1Y+KtLsdJglzcGSG0SAXMpbDs23hj8y/nQB9LRnzFVgAQR/zzc/1rhP2iPFes+BPhjJ4l8P2sL3MF1DHJ58RKbHO0nAIOcla7WxkSaAMmGUnj5XauS/aE0pte+CPiLRosC5ltg8IZdo3JIrjjqeh6UAc9+zX8Q9Y8e+CtQ1LW/sz31rqBhcwJ5arGUVl4OeeWr1mOTOcSZ+jk/yFfNf7LRTwTBr+lalKpe6a2khVdw3SZdSBkZJxg/QZr6Tjk82PcGJGB/E5/kKAON+N134ksfA4vPC91cW96l5GrGNgu6NgwOWfoM4ORXN6J4g1C71bwfPca6ksN1awR3kYvVKvMMxyDaD8x3dfeux+K/hpvFvw91TQVZInuFR0eRWVQUcPyeSOAea8n+GXhC58TeE/Ct1Z6rDpX9g3MivDFEshZVlDom4v6Drg9R6UAeB/FG4luvF+pwzztqM9rePAGlcuISGIJIxlgOF+o74rltf1ZYZUkhlgKQxlURN0bN/tcHB5NfT/AMZvgppVxbeMPF9hGtprrQvcWcWns2+4YtvbzF5yTyMLg9818/al8NvEmgfD258Sa9pt3ZS/a4IY3ui0aMHWQlVTHIGEOaAODuPtFzHNfQNJtmR2ljVsbADwTxzyBUVxfnFvO1lNDcF8iPORxjlAe3t0q1cLbx2Mc4aCQK6s9xDGVIyPugL2yeT6461m2Ulxcam9pHIjIcmMOSVi/iPp0xjNAF/T2jeCC0uLdrV2D5mfdgqRxzkY5ByKi/tKz0+9vIoHj8vy9qPCSysQMA4PB6nrTtVujqOkedYw3j20MiqxZwcYBO0qPqeauWHhUTESXrCxt5I/kZvnY5OeAPxH0oA52S4nktoJLeKVmgk8x5s5+dsBR04+7Wz4mvZoLeCK7jhkdpDudBkFBjIGeVPT9PpXRxeCLZ5QugaxGQuJJ1l5GAD274z61Fb+AbXV7+00mz1hRql9IiW8t4xjhDHqDhSeT3+lAGdoutNdXV3eRaaDbxspVxIFdBjHJ78jJwK7jwncW9x4jFzY3lstzt2lEADOoGdxycA8/pXc/Af4TWfh+W+uvGkmkXdurJ5YnRlQgFg339px+FfRWieFvBthOF0fwv4ZjnjUEm10xWdV9c5z170AfF/jfxF4g069ZbWS4kndckxOzM2R/EBwMDHSuStD4mvtSt7mz8K6pdzRNuV4rSQyE8nkhTkc9/Sv0ftVtUdVaxtoWGdv+jLHwMen1FRh1j1Se5F5GsdxHGpUsoClVOSOeeCPyoA+A38MfGjWYI4LbwjrkUCsCqiyMS59SSAO9dT4Z+D/AMZrqRmv9Blsjj52luYo2kXsow3GPWvqZ/if4Kj1a402+1eKJ0nSOMu2N+cc/TI61kP8U/CsdzKtxq0U0qySAuvRuGYDPToBQB5JonwL+KEtlLBf3mjWVsHYiM3rTFUJ4HAx1Na2m/s46tEHGqeM7aZJAP3X2VpAhHQLkjpXfW3xf0t3XGlXnkTbopJk+YAbOoA5646471Sb4uQ3ADJomoqpiDRu67ctt5BXHHOeuKAOJ1X9lvwu811qVxr19GkbBzb2tqFU5wMAsWPU1z/hf4M/Dxbdprtr+8ZLmZCZJVUrscrtIA+hrubj4u61Dot7bzeGrtr+4ZlDWyF4UUMCpGRzx+oNeR33jT4gRR3iaH4dmR7m5aZ51hyfmUZwOgOQG46Z70Aesab8L/AsEclvHGZWRg+0zOqoSSCSBjr69quX3/COaJK2n2NrZQiR+G8sNtBHIBbPt+deA3etfFq8uvNTTr6JvL2ShICBIcg/MPqOKpSWXxUnnkaSG+BcbtzlUCtx0yPWgDoPipo2mWvxU0qZBG0c9m0hVcYZwX5I6dx19K8p8SWOPFN9JAiFY5UOwDttGf14/Gu+13wz451b7HeTwW1rd2yGNSk/LKepyScY9q1fht4Ff+0byLxEbe8uJ7ZriMCUHCKMsc/3uBQBFoGlXGpWkN7prRxX0UPkXLTcH/ZBXvxjH096nh0G5v3bUb7TLOWaGIRecHIZWAOJAv0/CuyK6auiwzaZp7iOIrIqq5UySEDBPOcAAH04FczEmuaXqflNcSR2FxK26WRBukU4GM45xu69elAHF3Om3WnwWetb9l7CGaNsEgB+hLAHGBn1HUd8163pbfEC1bw5prWN++kRxwxvOyuEn4XGSV5TjOD1yeeK5T4g2Hhtbq3s7v8AtOOONCI4rcMpYdA7YIyeMd+9cpe24uGWOwk1YxqAB507OXx2OWxgY6DFAH0ze/ESXTPHmi+FdQ8iTT7+J0nmkkTNrOmCd/P3cNj61wfxf/aQ8T+Etfh0XwvaaS+myWYMyXMJdiwZo8qysCPlQEfWvCZtNul1M3e5xLjjMQYr9OP1rk/FaXaasfthkMjRqwLrgkUAfQ3/AA1vrP8A0L8f/f8A/wDrUV8zeTL/AM8n/wC+TRQB+smrT2X9hXNreNELe4gaF2eTauGUqck/XtXxV4A8L+MdN8XaVqMehaiyWOoxvvMJA2K4y2T14zX1fdapr1vM66oui2OmW0fnXUss8kmyMZ3EEbRwB3FVH8WaDcWy3mmXK3lvIuY5ILZnVh6gtgUAdl4d8UWWuXVzBZPcP9mVfMaS3aFFJ/hyeSfwroYnDeh/AmvKLDxk1pG8NtaSKWbczyIqk/gv9TV+z+JOjxxltS1Ozt23EYEpOMdQcnrQB0HjvSrm/WaOGaSGO4hMcpVEO4cgj5uRwe1eVaB8OfC+va/qGlab4d1Wwhtgkkl3dzshJYfKgKvknuQMAYrE1341TN8VZrOwvom0KfZboVi37pCoAdSfTGNtXvBni3ULJf7YtZPENyLiCQSf2rOqo8iJvRSgVQpcEAEHqpHuQD1SwtZPD9ra6RzKY1WJeXO4Adc1tzWMn2Y3QMUMiDMTPbhirdjgnOM+4ryTWPilN9jtJo9Mtobx7kx3i/amYxxD+NGwRk9MdvWsvxv8Xlv4Ybf+0o9PtzJISqyhXlycRjIORgdfU/lQB0EklzpHi+4uvE3izSlt9pmhgZI7dxk8ueS2Oo61sWXxU+H819aWMfiW1eW5VtjEyNGMcfM5wq5I4z17V4feXNtrUou5LO51TcCq/u2m4JztXI9+gqnc31po+nosuhWunW0gPl/aXUnI6jaoYjn1HGKAPaPif8UPCul6Je6ZZ3ov9Ru4JIIxZojrCzKRudsnAGa8g+Afiq88C65qLaxb6ofD99Z77doYGaOS4RgCVbjjaCC2dtcdqHxL01drjWY1IUgpZWUkzA+qs+xcfWs66+Lmnrp8cdv4fvtYu0LFLjUZUREBPGERT9OtAH0onxt0/UNZsrG28Pzw2NziOe/urqNBBkHB2AljnHFc78ffEmm+PvhZc+F9GlIuHEVyk80REfyuAQCe+Cx/CvAbS+8ZeLL0q2li3hzlRZwvCitzhWIPTHAJ6VtSfCO/vGhuLjWHy4DSo24srEH5RzyB60AcrB4c0vSLx4bjxNplrmJ4mEMhdUbja3J7Eccdu1S6P4d8B6dqj3V1q1zIZAy7miJjcEEcAL3HIOc8+tel6J8K7KzhaNtVvApk3NEm3gnHOcZzgYya6C1+GvhW0ujdGya4mb7zTjfz65Pf6UAef6F/wir6dPZ6XNqMWnwAJJHHbrEpzzjeSW/TNXJI9PvZUgtdOkWGMGK3Cx+ZtwML/rAAO3rXqv8AZ9okfl/2fCsecg7Vbn8B/Wpba3jWX5lzFzll6k44oA8vj0zVBeFbHSWMGzG+d2iG4g7mKrs5z0znoKq6d4G1G88Sabfapb6ZLaxXCeeZdzM8YIBXOSRkd+K9Ya3hLMZMtxz8ucUz7LbKmUt1POefWgDP+KXhPw2unWcHgiOw02bc/wBpaOIuWQgcksQS3HHJqWHVZntRHG62tyFRXmtrdEmk2juwGT0q4r28bq32dhxgt5YxmnxyPhtkf3epbjn1xQAth4g1mzQQW15qMgO7LO25sn1Y89vw7VXvbzVrxhJdNM+3cVR3OeRj+VK1xulYGDG0Yyc5JpYpFIyCVJHZf55oAxItNj87zhpNmJ2JIfyUzz79alis9QWRvJhsSD0I4OfWr5uAxG5xgdR1Of6dajkutx+UyNgjJ+6KAFi0+7jKhrpVQ8FRHkKKlFgzZMh3uRyVYj/CojdSZAwq4XAyxPPPUVTF5dSyMIYi2Gy2Ace460AWxAI7jLfNzjYTtBPHHHNZWnSSKLk+f5I4AjQn/d9f9nFWp47mNgs1xHb9GyZAD+Fc1p+pR2t61pqc832gxmUCGMmPb5rgZYnrznHvQBvylV2s0jSL0Klhz+lVZo4JGPlxhT1zk4yOxxWfdeI9BtZTHJdM5UgnCB1A9yMj+vNU4/HumRswt3jQq7bkeHgHHHUZB49KANWWD5VV7YH5jvO5sewFY/iWwjhsLsK0kO6zlZo4lO5kHP1H+c1j33xFUK7W8QMn3sFfl/QY7nNS+FNev/FdzdR3kcAgVWiJjyoAYYPHft+GaAM3wA+pQl7EJc3VpcWUdxChcYOGOMEd8DBH862PHvnWWswyN9ru0ntwYxGwC26nGTg4z0PNaEFo2kX1vdaNbwvHHAskQibZsw/8RxyOCefUitnUbO38TW6LHAYZIDt+cZZW6kdeR8309KAMXSp7G4s3vr6S3Tc4RvNdd3HHBP8ADnPf1rNvPEvh+xO1ZbMR79p8rBJz3rz/AOM8FxZeNDawbnX7LEzLjHzc5/x/GuIMU7D5beTceoHagD3CHxz4eXy2nKQjJXc0YOQPUf8A1q5/V/Hnh641aG9/4RvSrq5hHyTXW2RjjOAPl4Xk/SvLjZ3UoLNbS7s934qa20eZnXfFGrHpkgcUAem/8LBs/wDoB2H/AIEn/CivOP7Fh/uW3/fTUUAfQOvfGyK41S2jvtSvLvRL62W2uVI2FiLdo5dox8wZmDD3Arzmw8YNaeHn03SrrW20yIndbtIypgnA4788kd881x8OkeObtI1itbiCEZICQrCAPwA/nVkfDnxpdKouGlHJJ86YkD0oA9/+HfjHw1dMbXUdS1eO1NolzNLeanG8Su3HlYADD6Vo6tq/wUsY0B1xoJAzOBYyuZH9QTg4GfpXiHh34Vat5bi61WACdQjKvTAYEZz7jrXV2vwo0iJFm1C7a7IbaMKBj/vnGeKAOz0vxZ8PtO1Fdc0DwVrOoXsIzHd3FxI/Ddxjco6+34VF4r8b33i22jso/DbWgjnEirHdkuxH8LYAIHTNZ9l4V0yzjjjRGlcLtBKqCD6ZAJx+NakukRyQiOS33qV2hJHYqAPYnH6UAcxFp0OnlvN0e2k3E7/tNw8ieYc8gMy57cZxxTorzV5oUt9IlisywOJ7WxjjKv2IwnTPff3PWuxs7F7dBBbQxW6Z+7HGEHA9BgfnVmSKWNU4RPl6bwMg9e3FAHmkfg3xdd3S6hd+Ir+W4aQyCaZ97RH1Ubjg5+mK1rP4X7oGh1DVL+9RirSJPPtVyDnsT1PqK7pBCr/vcsR0GSAP8alhihkbyw6lSQMMwBJ/rQBz1n8OvC1urBdPs493DHzmbJIxznGO4wOKv6V4c8M6O6/Z7S0MiAYYpuI9skmrmp3mj6XMI9U1CCzQMqB3wuCffPJqtrmpafZQQ3llbXWoW0h/1sNsTkDuKAN641a2tbUsZQqAclVQAD8OlVtKvG1mzlvLUN5SDbHIVGXPsWOB+FcX4/1rTJfDUUcOpRWaXO1/MdMyMo9F7c8Hd6d+ldx8J/DG3w9DqF7rT28E67gzyr5rqR0y33foAKAOQ8R+MpvD9s9vcQpBcmRZDKJdxdR1WtbTfFwu9Sh02RR51zardW5/voRyO2WHeu61jS/hz4XtJbrUtGsne4+Yz3FsbmWU4672B498gV4H8edcjstU0DXtHsZrdEG+BniCLjOQPlPAPIx70Aervc3nmqrPEvHTjHWlE90748zAbg7F49c5qj4Y1rT9Y0W01TT4F2XMIkUfxKe4P0PFTf2gzy/vIUhHu39KALKtOzbFu8cgbQvX8aknuFtlOHeR88KVwBVY6zp8bRqsoK7chgBhT6Edayj4kt/PYpJGxJyAm7Jz36ZoA1xfyMd25ip53hxgH09aLi8DHb56ZPBGcEfn+Fche+Ip44HZbdnUnq0DYAHXg4z+dY194qDIshuHBbLFY49m726n9aAO9muxKViS7jQcliZduAD7cmoLm4gaEL/akU74G1lhO5fUZ6enavLl1W+1aQvpsNy5B3u4k2gEnjcT79u9dxYfD3WtS0dJ18W2s2oyLn+z4QGaPHuTnP0oAtX+t2FrErT39vFvy2d4wAPYfT+VYV14j0xZGljnWd4wNpVgMH24/WuT8deEfGHh6PztShMmnkYaSPLBc/3geQa5KBrxNoVbiUsvBMQAP60AehS+KA9uzRSTwZ+YkzKxz6DANY0nizUUmEn26YKOVIcEfQjGK5mZ5iFWeWWM/ebC4AIPXiq948pAWG4kkXPDBeRQB1DeLL65lC+bLcSSfIgIQEk8Dt610V3pmrPpusvfoYriyiLxhGVijwn5gRnPSQ84x+VeXQW4lli2To8hcKNwA5J4r0HwLrtveePj4WvFIeYz2c2cqCQjA/XJAoA4v+0rp3eM7jtbcWyoU57+5qtcvHJOcsGcDBJbOKTUdHuNKvpYkkhmWFypUMTnbntjrUI82eF0VmSQdESM4CjvxQA6NmIYLdEBj91j0/D8q9C+FbM9pM8U/ls8jBZDHnDAAAj8e9eb2OhT3lyVW2nmPbylORx154r234e+Fbzw94WgaVsXF5LvRHyDg9ARjIwOT6ZoA6i9tvOtNQaaNYJGtiqMvygZB79PXrn9Ko6VfNZyi2ublI7gQMx8sYyQpOOeOgOe9WvHF5HpegxsqyTCRsbNhLMoOOOPqTXn+ranJNZvPb7kn8sEQvGQXZjzz2wM/jQBD8VNI1LXPEMFzY2zNGtnjzFUEttdhkkHGenFcTdeFdYtoRJdQyRk/wB5sba9g1rUpbzTLOPSfM064Z3Dia2GMYHA59c9Kxrqy8SzRbLiawvCo/dh0YEnBzztwKAPKEihhjBk1CYSKedilhnv/kVo2Ph261BDcRXw8svxvjKEn39veupj8P6pHdLHNptuku7JczArgHuOAOv6V0Ok+HdYWdJGn050XHybcbc/QdKAPO/+EV1L/npH+Zor2P7DqX93Tv8Ax7/CigC7ctpUZjRoZAV/hCE/gB3qItbzw+XFHlSwIMgJB5/+tTtQ+0Rwq3k7yoyAvRfxNS28YlUxPdi2G1fLC4OT3+ozQBJbgZCCMgAZJA470xfMlK/vGdSeQ3b0/wA+9SosKvsmZ3jA6528/wBfWrXyyQBreGFcfcJfduGevTpQBHCk0jbV3KJMhSjdMdTx0PNWnhkh+RsTBsKX2ng/WiJwkYXMIZQCwhx97mnRW7+YVuZpdg5dlOTk9OKAK0/2qORQZ0iyu4YXIcd+n5VSld4490Q2+cR6gD6elb2l+IdP8MXiTOlrdRjcJLe/KBHUjnIP3frXXeHLz4ffE64vLbQIV0/V7SESeVC4aLaTjfgcEbuO3WgDzbDTZEaZJOMIMHPXPPerPhLV9NtNfvbW+kT7TbRDywyfxsM7j6YHryTW7qlhc6XNLp+q2v2d4ju2beT6Mpz355FfNPx0vtR0D4k3FxG7CG/jiulwNoOBsIHvlf1oA9C8f2o13X9Ltok220JMxEgKs7u5A3Zzknb1P94dBWp4P0y3itT9rmSOGWQZt4ZmG1vrn3I5rifA3xN0HUrS20/WljsLiPB+0FSw4Pyj1z71239u+F/7PulhdZiHXAPDSEqBwR0/pmgDn/ip4USeC4XTDbw2mIzG8hMjxMG7HHGTxxnFTeBfG1/JGvh1LeC5vreFg8kvEiTLkIyknGASR7gkZ6UvifVodD0G/bUGklhvrjZGI8jyWIHzrno3IyOnArzn4dyw3epahCnkfapYFWF5pSolZeeGGSrHPvQB3eo6X461iea48S+IIpNPRlLrdEGOI5GAmCex9+1VPi5rGi6qllo8V0fssEaW6XPl8M4Xg47DdkflWSh8Z6pDdaXHpNyrWUTzyb3MmCO7dsAZx61J8OfCdl4i1G5h8Uq99GYDNGsLmLLqVxyO2CfzoAu/CG+1KwDaNJceVBIS8Xyll3dHC8jjIDe2a7sv4omWTy9OtTAo/duYtpb6ljj8a774VeG9I8N3U7+VFJb/AGoy2sco8zaroF2EnnIywIxzkGmeNtJt9G1oRQ3h8iZWljhDAiNOSV59O3tigDzWN/El2JC9utuit+9KSov4/wCfSs7VGvP9XbXd95n8XkMhZse4HNdwLoSPtjRjbbgAskYIz9PQ4oE9mnmLGu2NCEDxIQMHoPpQB5dKtzsZLq/n+dNvzvIcE+m0cn2rEutJvv8AWrJMWduCwYAjp3r1i4inZW8q6SLaSy/6MB09waxb7QpZrsXF1qM4YPuCJEgyBwP5etAHa+FvAtjqXgrw3Z2b281pLcvPcPtz5wSNtzsD1y5QKOwA9TXQfDnw/LY2cjXsY3200kckMnzlCCQGTOSBjGQDVH4ZpHa+F9k1yyLbecC+8AwqxDbhg9cMAPQj2rhNf/aA0zSL+WGytpZ8KYy0hyxODyT3OcUAerapp8epeHLvz3S9sbohcb8BSGIdB6Hj8cgjpXyZeWOoJqdxa2sFzKsMzqG35yAeDWpN8ZNe1Xw8/hm1V44X87e0ed2xnVweO6leD6Guz8ESNdeGNMe+glMvkhflQnzF/gYnsehx7igDzg6Jr1zcCGC1kGFyX+YD9OtW7vwhrVvDHFcRwiV+oDs5B7fdzj8a9f1rxnoPhHRWmvtOQzY3qEIEobBG0ZyMHgk8Yry+/wDjtdXTzTw+Hba1RiVgMczkjA5BzgH9OtAFjQvh7qlqbe/vFtpkiuEZ1jt3ZiuRxn8PqK3rXw9JH47Guah51lZm5M6qY9sjkHcFHOecda5vwj8b/E1lqEby6Po1zC2cb4drp9HB/mK9x8M/Eq31zT4tQsdKtZlmU7nyNxYYyD+vH8qAPP8ATvhpf+J9Vm1oWrwW1zO7lQ6gfzzz1r0TRPhva2ditvPl2BzkJ0/XFXIvGuqMoW30izt1wCXaTAHqPTPb8qibxp4idVgWxtvPYDIKHA/DOfTvQBeTwfplla+a29EiwxkVRkAdMZHrzXJ+KJLCOVZdNW6Mpc+U7tguepIHp1546966HxPd3l3ZQW0k0kkoYNOiDbGCeiAdx25pugaS51nfKIllMDBIsYUD0Hr/ADoA8+vvGc2sSx6PForxTxqQLt/mi689VB4rX8J6bDqd2lj4h0ya1mZQjMMMikdCV9Cc4YZFdtN4L0tdNuBfOIgJZNzsvIPGWH6HH1pNPm0bQ7C2+06hE8sbGO1eRPlK4+6G5ypH8JwaAM+78NWunu/9oXbxwso+zzx2/mRMMfLkjkc8fLmuWkiY3bNYTXstuQfLleIR+xYLknrnrV3UfiPoep38nhgW8lpOjMpiydjMvPykcg459wTRcpbxLbeTITGV2/KfTnknn3oAzCUgkjiHm3LKPnLAcD16c8mrMN1fB1mtofMH94HPGOvanwqsUjsZoI2XbnbnO71JB4HHTGKjb7Mk/n3E8IG4kGBi2CDzkDjn+lAF37Vrn/POP8j/AI0U3Kf8/wBbf+AlFAFOWWKaZnJkCsQpBkO3n/PpT5VeTIkVBt4ClDk8/wANbAsYIAkyyRO+7cV/ve5x1HNQ7o0bzGmVQGyG3beMHt35oAoWl41wDEtum8HaQP4R6HFWHZmGyPiMqdrjj64A6/8A1qntr21iniZsFVwSzMOp9B369atHVo4xI48oToMhHQcL/j1oAzWWeOSF1gYq7YGVIyPXjp2rnvEfjCxs4boRbZZrYeW+GIDODjHJ7E8munh15ceVJCnlgZ2yctjnIxnmvCPgf8N9a+KXxYm0sXFzBotpMbjUbpeiQ7jtVc/xPjA/E9qAPoL9l/wT4U+JOmeKNV8aeD7e/aLU0ignuUKg/uwWC4wevJz6ivoXwJ4C8K+CUuIvC2g2WkR3Lh5hApy5HTJJJ79K0vD2j6XoWkwaRotjDYWEC7YoIVwo5yT7knkk8k1rJx0oAxvGHhvT/EWmG1vYxvGTFKPvRn1Ht6ivir9qT4b60qW5+y776ykKw+XnZcQOQMqSeqnGR2ya+4PEetaT4f0S61nXNQgsNPtULzXEz7VQf1PoBya+Lvj/APHa/wDEniqCy0C9tdN8OaY4afz4gZ7kuMBuhIUg8BcEdTnigD508X+DtS8M3FvFPeabfmYZzYXHm7GzjawIBB49MHsTXQaJ4f8AGOjwx6jf6FqkUb/6tpUwmDxkgjPQn61654CXwX4wMWoXng+eGW4uVtTdjKw3YKsRLj+EhlI+XuOte966LO88M/2Xeag9nE0RTzY5FBC4wPvA0AfFHjm6169sjaXJeWPPmMIvmVM4Aye5O0V0vgzwlb2V3aWetWhVJgkk0iOchGwdyEdwP1FaUOieF9M8SXNv/bpvppZ28ueRwSyj+Jv4Vx0xXR6TeQ6/DdxaVdRz/Y4ybSRFyp29UBxjpzx3oAztS8Iak6S2en6te3FssmfmiWOWTtgtk9uwODXZ+AtDm0qFzdRNYy+W0aSswITP8RB5PQflXT/B+9vrjTkt/EHh60t4rhBJDcCUNKq9A2UJ285+U84Fd9feAoVt55rOZFLOGVWbd8oAy28cnJyecYz7UAeeeF9zeDVBmimurZSzus29mj3kZPcEdMnrjoKi8VvHLd2gkkEg8lS5cbmGT0OfYc/hVfSobjRvF6aREzDTriCYSxhU+aRiRkc7mcfIcZ6Hp3rf8W6LcWL2OqTQtPZshjIdNg29lY5yM9c5oA5eKVIBuMxlUNhUO0A47HjPrU1pKqs8h2KXDY/hyD1/Cs0yW7SmFLIzNn5DGgY9efpTr67jhjaYTM5I2jP3QW7Enj270AXLm3hUTeRIXXuzAKDx1BGcUyF7IKJrhJZo8BiiMVyO+MDI+oqjBdSMcySRpDtLNDn514wdx6H/ABrtPgzoNpr/AIxX7ZCv2KyhMrwtxuY8Inv3PH900AZCWWrr4RvLu3tmhtGG5nmXy96gEbQDyeW4I496+e4PhtrGuX8draaRrdwskkswn8tQJSB8wXGcgY7dK/RfVfDmga7pM+l32nRSW00ZQ8fMuRwQexHavjTx5d+PPhjqt5ps17JZzW7PBYar5TPEYywbeu3hHYABgRg+lAHmnh/Trrw7ZXd1faRaW1vbl/MR2LTMy/KUJ7ZJANeg6z4yh/4VhqOuabZvZ3tpDGluQ25Ud3CDGR2AJ/AVwGj2XiDx9rUWkxTXN7bSTibUb51IEpzkgE9fYeuOwr6X+KPgpB8ANWs/LgsooLcXMUb4RGEa5C9sZ3N+OKAPivWl1EX/ANm1K6e5ut5cyMxc7ieuTUuiaLd6qZPJVri3hAlkkxjMhwAgPqWwPzpJtSuta2xfZ40VIwZ5ET5nC4BIParl9rki6RcNbslsG2W8EMfARFzn69c565NAFLUJrWDEfzKVRoWG3HzA85H8j2NdH8JvHA8OxzaVqCs2mzyeZ5q/eibGCffIFctaWyazrFnYw3ltANRuEVnnO1bdmYBizHoo65z0rovjTpPhDwz4n/4Rbwo818ulgw3+pSyf8flxn5iijhUHQYznk5PFAHQXfxO1fXNZOn6RPLbWrEkEyFHcAZPPbge1bn7OevSaj8V5ZZ/tMlolu8lxJPcGUkjhck9iTwBXkWg7bG1k1d0lZVBiCq3DEjvxwPr1rvvg01noep6ZJd3UcH9tEq7SHaFUN8ij/eYdfpQB9UG2W5SW4LJZZlDRHGSTtbO72HGPxrjvF/xGbSJIrM2MU0OcpLuw27sykdMjHFXPiHfX9xpGpXkVrcW0gjWPapUomO6Y5yf0rx43eqSyw3WrQiWOMqXfytrDB4LJ055B+lAHpx8fpq3+g3LtMioGaZuNpIBAPrycfhWB8RLux1fQnW3lkMcBKgh8MoUbs464B45riYriS6nZ9P0u6ELoY5xHAzwkbu5A4xkfTFc/faVrzahcrtEEKoUZzIckEe/P5+lABpsNude03V4tS89opo5pmOTuAKqoI65PzKRX0DFBYrJuuikjD5WfOSOf5V80+C7KCfxlp2iQXUrm5lUXHy7QzK2/A9uOv1r6YNrLbmUrbMwIwG755xjPTj1oAzbuXw+xeB7iV1XIYtHjCjOSD169/WpbB9MWZZLGMyA7lQ+XgDHrnHoP0pDHdSSLJLaC3zkKxwoz9ScenHtRDcXQkWILbpuG0gtyR03Z6jHB4oA0vMX/AKBkv/jn+NFV9t3/ANBeT/v6P8KKAOdvNSkkP2eN52wxLFkG0jHQY5zwKUXAkl2eYjsq5VAxT14Oeg6evWkkumhcWu4LKzEBEAbC+o7DOapLcRzQybZiJWIMiz43HIxx7cH8qALrC0aRWuI3GTyobjjsD/WrSQJCfOtdiRP8oAUncM+9MtpVimaVBPcRj5UdRnyzz+FV9V1mGOTa8itGqqNshx8xbpkYOfagC/dTRrIEjjgGcOAmQff19q97/Z78H+H/AAj4HU6HKl3JqkzXl7cr/FI3SPHYIMLj6nvXzC3iCyWf7Uzyq0SHdBGSqqO55/PFdP8AD74v2Pg2982+0+eXSrq5iW9ljbaYo1yPO2AkOVJUnGOFPXigD7GSub+Jnj7wz8O/Db654lvhBHyILdPmmuXAzsjXufU9B1JFcV8bfija+C/AdzPoOpWuo61cWi3NgkZ8z9yxAE3HGOflz949Ohr5PsND8ffF8XPiHxTf3c0NuDBi4+RgQ+fKUYHQEk9OcZoAh+Jvxa8Z/F/XLiJbYR6QQY7O0GTDbZP3icfPIR1J9eMCuX1T4eC2ZZNRvnu5ZPmdw/zN8v3cc9D+le86B4F0Xw74Xee4jnVYl3uiAsc9gMcntXl66xp2oeKLt7eOX+zrBPMnRztkYZAVEBH3mJA74yT2oA9T+Cvgi30f4c2kmt+GPGV9flS1vNbDdbLGzb0aJd6hGxgknvmuY8TeNNQl8Ry6DYaPq2tHaVjjgSKSdfUMkbsMj+8D+Ar3fS9F1bxD4YXWPiLqb6B4fiizHotvKIY44VACiaQHJ4/hyP6Vl6D4/wDClsZNH+EPgY6pMflM9rbCK3B7NJKRk/j+dAHkXwh+D+rax45OvXmhLo2jwyBLqz1G3ZWvAwJYKgyBjIOcgZrZ+K3w71jQ9XtJPBLW9ro5l/0gMm5oMA7cLxkZ75BFel3WpfEfwlol34m8U6bp2sOZ3mnW21E2/wBhg2hQAjkJL398nqaZ4O+InhHx5b+Tpl4XmKb2tpk2yY6EkHtnjNAHnOmeNNK0WWXTY0kvr+0WNriC2TLhWH3s9CeOme49a9e+Fvjix8RW76TNmOTy/MiilZdxjOcDgnPT8ORXjureG10PVn0fwx4Ym1UazfG4uJBNjyxkM7SOxzgDO0fhn12PA2g6BoN3HqdtHeXLW8jERRK5KnJypI4b05PGM0Adl8QF8PeGY5JItP8AInUGbdFHuyW4Y55IOFyTjGAKgufiN4N8TeBJ9Nt2uL2C5iIhuJIid8inggNz94enTNR+LFl8ZabdNZaG+mxwRF4XkRhLKWUhcZwMEE8DOemeuPETfXHw58JWGk6hbiTVFBDoRkAliSx9RzxjrQB2cFnJ9mklOy3BX5QQVXkc8nBHX/8AXVa8tWZCn25pCTwFX7xxgYwD096jjZ/Ffg0alZti8jIZkYgjPcsgwDXC3Op3mlQnXNHLhbWXZqFiw/dox/jQEkgHHY8GgDuLOCKKMw/6w4Khc9QO2cY9Pyr1/QPBmv6N4AS4Sy23t2BO8Vs+XhGBsXPHOBn2zivI9B1IeIPD8Wo6PxuzuDNyrd1469vwxXoHhbV/iVaaRFp/h/UNPYxANLHqsTyRKvPClTuBPXrgUAaGgfGZ9F8RW/hzxTHLC8kgEt5OhjWCMKTukyOhbaM+p57Z7XxfdeE/FVtCtnrmmvcNn51cMhX39a8yfUL7xL4wtrXxLDp8qQzra3MVqrGJ1Yj++SeuOD6V0F/8ItevLhvsPjXWobA/Ki2UFsAoHbnBz9QKADSU8OeF9ZMmrXmlpAASLiJWcMew2gZFeXftP+Pp/Edvb6X4f8zUtLwUmuRby28MZPA371CyAcHgjBA4NerQfBHWo0Bk+KPiqOIdUf7Oh/76CGq8fwl8KqXhury78VXhJLSXlw8sMI9ZGzjj+6uM+lAHybpuj2HgzUE0bxI1tLJOkc0TpGzcyAELgdeCvPQ54ziuX8X6LDf6i8Oi2V6LhZWUQvbmPzAOpVTzxjqa+rNb+FGmt4putW0q2jvLuPymSG6jKGdYx8vlknCg/dGR2HNYWvfEWD7XNa+IdPOkX6ghLCVXd4h/tMVCrnjgEj3oA+StV0vUdJ8lL61lg86MSJvXGc9xUdtbX2sXO23je4uAoyM5Zvf3r6d8N/C+P4h28virxLrVppXh5XkgtLdMNLNsU/Mo7DzNq8dcNXimi2+vaN4zguLzw7dWckMq21y7WbrGwc7QzZwBnKkHjNAGj4G+HPiNmZdasZLTTnXfLG7DdIF5AwOmcYz15rP+LdqyaiWsTixtwqRRqnyxYHRT2HtXs1vqGrXOm3Zk0O/kltR88aKfmHqOv5c1ztqreLAdGsfDskXU3c8rHy4VH94kDn0AFAF74MfFvQ73SrfQ/FVvePqUS+WJo03LOvQFschvXPXrXrHjfwpZ6sLWGygMMchzISOVHp6/nXzPp9pPonxTH/CO6QNQS3jCOrPsQE8gl+g6d+tfV9hrVlqNiksdwjMnDruBKN3U47igDnYtD8X+H9VgttOvG1Tw7ND/AKTDNjybQKBgRp1yRk5U5BBJBpnjPwtFr2jre6fFG9zNGpDluJB26fzrU8atpuoaA1leapc2cWcs9vOULL3U+oI7Guo8E2FpNpVnbWkbLbwxqkQPJCjpQB4fbfDC80HxDYa7cRW4k8qXdHk7UJGM55/vV1VxqV9apJPFcukWApxJuPHQDJ/X616j4y1zwrpyrb3NwJ7iPIMMK+Y3IwQSOB+deP2Nwmua5d6csctwYiZIYpgoDQlsDr3HfrQAy9n1LUkk81ZkidgyFGDEn19ARx9BmootEZ3iuo52m2SBGcrk8EEZbNbVno+tm4az+yrFbIM8BQm7Ofx47/Skjs7eG5jsryQI8ZOY1Q4OemMe5oAf9nvP+gbL/wCOf40VteRrX/Pon/gRRQB5hPeQ+aiBS8hLOTG2Rgdec5qBtT021/1NrbwE7vnJyeCMZPbvgVy8vioxWzf6LCjNwWTOTzj+WKxbjVbK7mCTs8idiXJwfYe1AHe3XiKG4t2RVG3aXLIxBABzgY+h/X1rFuri2Ns0ixyRJuzuZj1xwc1jJPbgbrVlhOCGIG85984pjahuiVWme4ZSu3cvyvjHDdvb6UAMe6g2NBLIiozffJPzj8OtLbMskeyGPawYqCU4x35NIJseY09qpLN8qhVXgnPAPHpVi8u9Ihi8q3LSyMSfv4XJz79fwoA+h/CnhzQDolrrdtp8KNfWcK3QXlW2jjA9iT09queH2XSdKnsbrWJ9RVrp5Y2n2gxK3SPjrjnnvmt/wNpLWfw40u3kCM8dhGJApyAxUEj8Ca8F+NN5qOhym7sJnhkJ2sp+66+hHt60AereKde0Oz0dzczgrtJKq+OAPXsK8s+GXh7wfrOunWtS8W6TplqLnzorXzlWYsrhkJzxtJHUHOD2rz/RfFFhNcxt4o1OW2tJGCuRC0pZe5UAY/MjqK99v/Gf7OV/p8LXGjaWU8oLGz6Y+SoGB8wTOfxoAn13WLr4l+P73wjd3VuPB/h6MyXrxylRcSlPkRiSMRqT1Hp15yNuD4uWIP8Awi/wg8IHV4rVjCLmFBDaIRxu34xjg+mexNeN/Zfg7qV7qEtj4omsNJlkiQaJBFJumcE7mC/6yUYACoBtBc89q9Z0TxB461qGHw/8K/AJ8I6ZGgUarrMW11ToCkQBIPfoAO9AGheeGZmT/hIPjZ4pgKP81vodu5S3T3YcFyPf8zXNeLtUk8eajo0Hwr8Lup0lmB1RofJhWPvCCMbt2Mbegz07jZfwL8PfC8z678UPGn/CRauTvla7nxGGHYRg8j2OfpUl38Rte8aWbaD8IvDrW+n7fKbV54vJghXp+7GMt9MfhQBPb/NpsM00HkzBfnXOTGw6gn1B4qv4d1FWuJ9NsYwbpMOolZmUgnk565rzvW7v/hWOs/8ACIf2vc620tv9t1OeQ7mtppHOQcdmwWx25pPBfivTT40i8m5H+rLb2JUE5BA+vtQB9NRRXlv4ad5nKFbdl3eWAyMc8Lx24xXwR8d/Ec998UbxgZZYrREtYBIMZKjliB3yTxX22nizSby3M017Dd3COiiNSWxJjJ2gHp29ePWvmDxN8F5L+/vNW0vVluraW5llT7Qu18Ft20+p96AMT4K+I4dP1cRSvNchvluWchIo88Yyfvf5xXaeL/C1zZa3Fq+nWq6lpmonyLvyQWHluedwPK465I7Vd+DPgWGzkmk+zia6R8x+au5Fc8Bsdz6fia95u9P01VjW9svtN0FAaWQklv6Y9ulAHzx8OPBnifwxqV1Y61IsNhcpm1VJBkgEkHAPcHtXt/w5tmufDupzxyR+e8m1GxwAFGB+prg/FltLfeN4ha+VBNbB5S3fYFweOp613fwmdpdHvl8sR/vd2AfUdf0oA82hSbT9W1JZX3XKXrukquNp5XtkHjGM17DpfjLTp4PtNxeaSZTw7SzyW0mR1yyj5vxH4nrSeB/DeiQ213eXFvb39xfXDyyecgcKNxAUA9AMfnXn/wAfdP0G31GxtdKsbW11O4V3QxxhVIVejAdu1AHeX/j/AMPwS7ZX8Myt236xJcH/AL42c1zfiD43aHpq+WDqurShd0dnpNsbW3A95ZME/p9K+dIdWWdWguoAskbN5qwlozkf3iv/AOrFYV/bJKsupTRadZ2iEojT3EzyMSegweTx0xQB7t4R+K2seKviRbza5bWWkWSo0dnaRXPnS8fMTI+ecgdB0x70nx48J3vjfxJpcmleJNK0ZLgLa77mba8ocjHlgDL9TwK88+EHwz1y9vYvElnp0kEcL74Zbp2QN2IAJPbPbNe06vIsOraNLa6Kl9rShliX7OJpbd1Qt8vZeR96gDqPDll4W8EW1j4b0W3sp9Ut4VhjmNu8tw0aqN0vlAZXJzz0J5rzT4p6L8Rvijq9r9k0u7sfDYQG2utSuBGJ89X8hMnPoCBgYzya9t8HaFJYWcd9qTOuqXNslxfuz5LSc/KT6KMAAcdTjmu8sXiliKlY2C4Kjrxjg+3egD5r8S6re+CvJ024W3nv0hjjklu42RZA2VBULn5iw6deRXN6v4rsdP8ACc9xNIti77muTOhUIfRd3zMOw7mvoX4t+DdH8T2BGoIgeSBoSzKCpXIPzZB4BxXz1pn7NMes6nv1ebU47DzN0UM955y7eMFQHJAx6nIzjnrQB5l8DfDviX4ifFB9S8Mmex0e0YLcXDjIkznlh0Y9TjsMV9O658N9Y0m1b7Fa2eoxP880ip5bqcckc8mvSvh74N0PwL4ai0rRbSOCKNfmIUAsffFef/ETxhLf629lHIY9O0xRPOVfiSTnAOOy4zg9ytAHmtxoWj3NykGp213cnJCxSS+WhcfwtjBH0qXUfFUlpp39k6dKIIhlZ5lkxu/2Q3ZQPTk1k+Mda1C91m4uLectNcxBI1kwSmQN0jMOfu4AFc/L4b02aIG+a9u5ccsJtqg+yjgD65oA0bx/Mg8wMjr7GuTu79tI8UadqltsQhzFMFGNyN2P61m+ItDm0yX7RpV/OI1+aSPo4UcnGOG4zwa89ujrGvXMurW0qm3t42bazlRkqeABz70AfVdtqiW+mi3s72RlfPlxuSQAecAk8d+PesqSS2VsbC11M24sWLnI5ODjAxjtxWR8LL3/AISPwdax3Ecc3kJgKWYOoAGACD7iu4j3GNMRR/uRtUOwGcgYBJ5Ppz6UAZX25f8Ante/r/hRXRfYov8Annaf9/v/AK1FAHyPLcqLZnuokaOOQMzBcHOPf196rEpKBMIdp6hSwBx6g9uT0PpUSlVSUTSs6ksB1wR2Pv8Ajml8h5LUwrGIZQSzHeo3Ip5Ck8DHc0ATn5Z1CNGgKZOxssw6Yb0xzzzVppHt7YSxo4YkfLuyBzwR25+nFZ1tbtIqszRBxGNjKSdzA9+wznOfapp1lkuERJGgPLM4+YjPftx9KAC4vry6kZJJNkC42d+O3NdP8HtE0jxD47s7XUpJra2Zm3SM+3zHwdqLxjcT0+nesCzd1tlSTdKoVlDgFcHHzHPr0HFdL8O/C9x4i03W7PTpNmp2apc28WdvngE7lB7MMqVPY9epwAej+G/hZr1t41uLFNa1PTLe3geYX1pIYxPkny8Y4z3YYPCnHUGuY8ceMNT8N65c6Tqc1l4stLY7JLi9tljKvkgxiReCw6HI65xnGa2NB+N2r6d4dFvqGk/2pqsDmD7VJIIomABH709Q43MGA4zznOa8q0bUrs+LIdaayGrbLqa4NtbwvKjSOPlzwVO1sHDDnFAHpfwr0j4bfEDXIdNvtLaw1C0f7VDpsrbUvMZJTd3AGDgYJHtXt9vHo+meAW1DS/Cr6LJDcs8lldoC8ZRtrLnnchAyMcEHIr5S8f8AjDUNb8aaddaFo8umazaOjW7i3YXVxPkEnB5CggjHP8WSc8fUng7xGvjrwvcvNGIry1xDfW45VZNoJKn+JGByD3FAHm/hHx/411b4iahb6F8L9Du9aFkksImnjItod5DOMhc5yucc8Cuq8UWPxr1qaC08W+LNO8I6PMm6SHSAfNK+mWxz/u1zNvomo6X4g0vVtLuNStjqMc+kzvYQwtOjK5K7WkdAuVX1JyBxUfjHwv4RbUoLLXvFHja5llgQvHqepxkMGPBISTgfU4oArW+p/A3wHqEsustceKtQRvkNwzSye2Vb5c/8BrtrDx98RPiaq6b8OfDSeFtIRf3t/qC4YJ22RgZPt2+lcHZWPhjRElttE8L2kzIdsc7yoHJ6f8s9zPyOoB+laMHh/wAQaraGXW/EGtadaIBItpbSfYLZV7gsMSOcd8L9KAIfFWl6P4ckt/D9vrCa14qur577V3yJG8pY3H7zGQpJZQFzwAax7LQop4ZoY7e4mmwkiQxqQWbeNu045AOM9gOuK2vC95ba5ro+H/w00/SYIbqX/ia6nArTFYSQXDSnh5DjA9OSTWwunWvg7Wdfs9BluNbWFgyrIxYCUpuMG/HzFQTwOxHc0AUfhn4tHhXx1d2+p2MUt/NLIt95bL+4Tyy6FsfeGV/h9utd7obtovw/GqTxRzTyWz3ptQpkZ3YBtqgZI5OPrjAry/4aeA/FnxS8W6vrNzDHoWjxyiN5TCWZptiho0HBIAAzzgZ+lfU3wu8D6b4ORlF1Lf3UuFE0yhRGoACIiA4UAAe5PNAHnnw3jZrWPU7iz+xy3ajzYN3z28g4ZDnuPzqzqWi+Ip/FEM0/ju8i0pslbVbeJW2jkguAOO2T61t+KfDF/ouoXt5YxZspJGnBQfcY8kEDsfX6VxMXizTvEN8+jouqR3oQ58iFwiDuzuCMD2PX3oAw9Y8OWnhnWNX1cXs13DdzSDzmJbczgqqZ+rn8jXTfAq5t577V/JVVVghdQxIXGQOo9KmtwYrrT9KMMbRkb7hWXop4jHoOhJ/CvUPC3hiw0q3Ki3hMzgeZJGCoY9fxxQB4Jr/xD1DwNqmoWUlg91BHPIY3j6qSxO0jt1yD714T8QfiN4i1e+/4SG6EMDyk21vFkkxxnq317fjXs/7T1jcaH4oF8bPy7O+Xy95cYlkUZz7HBxjvtz3r5j8fXBbTod+dxcmM+2aAI9Rv7S5M1xfyPE4kZYp42ILYAbacdR81eufAvwZY6trcV5r0r3X2C3F1cLJwIEb7iKOxbnnrgE14z8PfDOueIbua40+MNFZqWZ3kQbXYHbt3HG4kZ/CvS/h14P8Aifpmoy2lhqlvDHqkyC/laeOXYOcufmySAT0HNAH2Do2raXcWtjc6e8Mlk0ZCCIAoAOgGOmK5Lxi1jDHcXFzcXMdzM5WJra4MMpVjgpuUE4I44Gea888b+I9K8F+Ff7J8MTGJ9PUtuTrI55ZnI6sx5Ncd8P4fiD8UtTstZ1KY6bpMdwkkTqSHlKNkFfQAjOe5AoA+2GCwWcQLGIxRhVJ7YHQ5rG8N+IJR4ln0u4UpsWNm3JjcrhtrD8Rg9uayfFnjIeEvC0mo6mI7uG0gBlZ5dkmFHJJwQxx9CT3rxT4XfHm18W/FG8026sVsdDuYmi0pUB864k3DblNxALLngdx1NAH1ZrGnx6habZN2F52jHze1R6dahGMn5D0NZHhvxDdSTmy1OzngAz5dywUIw4wGwxw36VuX7i1tnkVS6gEqoPU+n4mgDP8AGGrw6Zo91J5qecIHaJCc7iFznHoO9fNH2m4lvbnS7wrJJJGtzPNtx5g8wlsD1Jzn8K9vubK4bTbibU3jm1HUCsUjqvyxxkj92vsB+Z5rwTV7lbX4tSaJNf21tL/Z7oBPMsYI8xehbg55460AZFpM174gu5pCrIuFVfQ59Pz/ADqfVYIzndGGXPzAcMfoRzWP4XvJ7rxVqOmqyMluRONq8/M7g59fuiunvYSQckrQBwWvzf2bGl5FcG4tVba8Mo3OnbKnqfdTzXn8dxFpXia8sFI+yzRbk9B/EOfzFdd8VLdxpEt1FIBJEVY5IAYZwCcema8f1G88zU4bjkKQAMnnA4JP15P40AfQv7Pqw3On69pm6Vds0bIyNgqjq2D74xx9K9SQ2cd9baW8sUu1F8yWXg7QO/qeK8j/AGcYZf7Z15RDvH2S0HPADAE5z+Ne1QKs8hjlRnmZfLlhyAvPUE464PrQA3y/D396y/M0VJ/wiGjf9Aj/AMjP/wDFUUAfFczJHErSL5jKWIXZjii2uDBZI6R2w3vtYMMkHjrxx/8AWNSC6kkdIpZC8pBGVjwwHJ57dD/SnyW0shdbeaG3i3fcYfewM56E8896AA3czFNyxxtE3yYyRz/nGKfDdXAjIjij8vnO7hsHkDn/ADzVMQzqbh9sRZcfNnKkk44x368e1PSG8dkjmhS2EjglgeBgdT6ZoAnNw0kjR+fIQhzjI4Oe2efauy+EDava6jqF54evIl1O0txcCF0+S6QMN8XQnJGT06gdDyOBi8xLxwzMiH5sIByeT/8AqrY0++FvqNnKZrrTkEio80WRJEPUc9Rz/KgD1vw9YeC10CDxh4+kW51LUJHu4LBgzlRId4AiwN7c8uwKn9TmeIfi9JGv2Tw54djtI8lE+2sChH/XBOn4Gjwr4Vk1DxDqaeL/ABpZSW1jBujntbmMt5WSMFtu2Ic9OpJIrd0vxH8PvDaPD4T0IX91vKm9OY0z0/10mX/BRg0AeczXPjWE3XizVvDNxDbx2xUyR2ixMq8bdjN84Q9zzx2Ne3/sqrf3Xw11nxLqAVX1O8PlIowqxRIEUAemQ31615b438U+JPEBOmvOIYbg7fsduCDMD2BOXbjqFAFe6/CKV9O+A2nJd28lq8Uc0RWVNpO2RxnHvigDK8JxTazovi7T7HVXTVLa4W4tIsAm3fBKyAHrlgM9uB615x4g8VeIvEmuy2ek2nh7XZIURbiZ12PbOqhTHIu3JIIPzL8p6DFU9O+IJ8H/ABKs7iNFka6lxNGpwXibg7vqcBc9MZ+tn9of4f6tp+vQfEn4bNqBj1ZPOm/s4uJIm2lmfC87SBk+hB9aACz0r4rT3Jnsl8NabcRDhoEmEpHXH+19KXUNDtbyQXXxW+Iwmtwctp8Mq26Z9GRTub8cH3rwHUPGHivUARfeJNXuAeoe8cj8s1StdWvLVt9uyRS5yZggMmfUOckfgRQB9Ma38RdB8M6GLLwXHF4c08DdHc+Vtubjt+4i4JJ/56P8vu3SuT8I+PtY1Z1hg03ToreCRvsaSO4MOcEu7jG9ifmYnJY56AAV4YJ5Zrwz3EjSyucs8jFix9ST1rc8M391vXSoZpI5ryZIo3BHyM7BcmgD9KPh3qmnXngiwvdJlimgSFWZE+XEhGWDAdy2SfrXTWE3myzQiNkVNvQDuDnn6ivjn9nzxN410DVvEngXTHsLqKzuFlMt6WBYKNuAV7tlec/w17h4D+Jd5rvifUNHsfDV5JdweUjrKw225wxZnccFOm0rktk8DFAHr11fajDGBb2cF4cYBkuRGR9eDkfr7Vh3Ggwziae4dvtVywaZ7VyipgDCqBxgAYyck+vNaMH9qStsay4AGXCqoJ9ge1Wztt4z9qu4kZUMjKOWG0ZbAHJwPb0oAybfRNLt1d00+PO0Dc7F3JJzksec/wCFaMVz5s7Q7lAQYYKfvE+o7GkFxZ3DPbQ2l3do6gllGEZWwRhsgdD+hq3DFeL56w2dtbZTEcm7cSw6FgOoxj36j0NAHx5+2W3iPxNrPh2w8L6dq97b2ZuleWG3kKGVSox068N7HPFeA+LPAfjuw0RdU8R6TqFsgISATQlWcnHAXqODnpX6d3Q1W2t5rtrl7kRnzFt4EVSVGcpk9eMehyPfFZa3VrdRwwFVuoZrfdYzXEjnzXzzGxHGR7nqB9aAPyv0y98Q6a5t9OutSszKwykLum49sgda9b0e48W+AB4f1nVrjUNUbVrdpRbNMZF2MzJsXr+8GOfQ8V916hfNd28Npp+hz6fNPEDHM9mHktwAQTsKlflcBSCRlWypqT+xdcvTZy3x0Wy8ny5PIS2WRdxBEycj7p4ZWGCDwQwoA+YdH+Glx4rmhvtezp+jKRN/Z+795M3XMxBxj/ZH59q9m0O2stJiVYIFiiRAkKgYUD1xXZeJrGz0/QzbTCO8uLhwFkktkQqBySNoH+TXn2u3/wBpn+w6ePMm+77L6k+woA8P/bG8YTTxWXg+wnGbmQNcEHqB0B/Hn8K8h+AOm3U/xp8JWMsbLF/akZZ489Fy3UdOldV8X/h54uk8UXmrao0LWwdvJfflpF4+cDsO2Mg8dPXd/ZO8J6l/wunSb6SCa4sNPhnnabZlUYxsq5PbJagD7Zt5pLHTkt1tkuHZsYkmIGz1yQSSPQ0sWrPFcJY6lbKLeY7I54mJVTj+PPK56A1KNm5jsHyRqCf9o9B/L86SS0hkj2TRhlcFWU9CD1BFAFLxLbmNo2FxDFEGGHbBwfevnn4zfDi81DxNp/jGOZr+GOZFuZGhCBFzgFR1I7Z+lfQlnb2qy/Z7OEBUIU5JbHAbAJ7AEce9c54+1yGTTNS0qxVZz5JSWQj5VwOcHueMe1AHxd4j8cTeCfFmoz2OmwXV1dRIrPNIwCIGY42jryeufSux0TWfiR4hkjbSvCFlqELqreYsrRKMjP3icd68k+M0bHxfc87R9nXaD3Py/wCNfU37OeoLqHwt0GZcbo7fyHA/vRsVP8hQB518QPDfja08Fahe674bjsrWOFmla31GOYxr3bGBnHtmvn0aXNdLBcjcIHkKqQpwUXGT7DJ6njivvT4t2T6p8PdZ0+MAvcWMsa56ZKnH6187/wDCIaevhdZI5SLq0SKP7QgJjjAYExovAYk9SfSgDp/gLb3EEHiHUYYYxHcXMUCSGQfM0aZZSByBhhz0zXoUNjrMu25R4bbO6SRom3ZJ6A+3X0rxvwpqc9t4vtZLzXb2OC6U27qjLiBj0lUdlPyZyP4vavctM1C3MotUaWWGH5HlTaFZm/iIznr7Y5NAFf7P4k/5/rb/AL9vRXVf2ev/AD2g/wC+z/jRQB8GBTMBAytEsgI3KMsWzn8BioYElt7wthSkJLB2kwGGe4/Dp9KnurxEIkjG2VDnBbfx05/wqoLOe43TurBWJDDOAxGKANGyuoIGOGXD7X27ep5/zmq4W4lfKB3LnAw3B7DgenB5q1b6fJb2vnGGV5SpZgw+YeoPoetaGm2Nus3mR3K5DDdFJyMevGPxoAbDp7RWc1wYcssqrLlcAEZ64/Gqd/bzxXAYRSwqIlV5c7iue9dJNFchArKR5vSIcIVAzjPbJA/LtVXU/tls0dw13uJBPK/MwIGPlxQBe8GaJoWpNNJqmvxabMiExGWFBHJx/GxHB7gfzrD8f/bNHNsmm+INHuILo486wuRLIv8Avk4ZOvZVFdJ4N1DXdFGoW1tY2+oQX0aq1vqNvvjyHGCw/wCBEcc85zxTbfwPcarcXj3fgnVL+EXMixfYdXjPlLuPCIVyQMHBZumKAPWfhNovhvwlpQe0AutQuUBuNRkO6STjPB7L7fnmrXizxUIPCEejwSHPmybiD0VnLH+deX6dq8fhZY9HtNP8V3UcLYeG4sCXgHpuHXHTGD9a5n4gfEC01fR30vRbSdZpMpJJIuGC9xj9KAMG2+y3Xim416/uo0BmaSONRuZccIMD7z4AwB3xkjFe5aJ8VtU8OeA4NJtbVoppZ2jWWUh2tI2GWRu27OcDGOSe2K8J8H6MtoP7SuNSjspNp2t5e54vdc9G9COfSu7t1huvg/cNp8cj/ZWDwGX75bcc59zhvzoA5H4r+G9J09bTUNIgkjW7yzYOUyOo9j39KwL/AMEeIrGxF5dWaxwBoldt4JRpELqGHUEqM12Hw80/xN8QNO1LTdNhjuobVUMkDybSu8nDqfYrXr+lfCnV4fBGsW15bTT3skZuvNlmLs8y4Yn6kLt+lAHzTY+Gb26lCx5fnB2ISB+Nel+Bfg5qupSxX8TkJDJG5kU7thJyDtAycY59K9d+D2neHdYtdH0O+a3tJbKd5ykpKpdZOckj+LGBj0Fe7w32n6Zpkmks1oIJJN7ui7nYjHpgZwMdKAPOvhr4CXwT4rGua3LDfXd4waeRPmjmjPGSCOSOvPQ174o1ZS0Wm6bYW0QkK7y3DL8hDAAdwXHPQqOxrgb559WuFbT9LuXgRdkYEZwFHqTxXaabca7/AGFDbqtta3CQ7N8p8xlIbAO1ePu+/UdMUAW45Zv7QttO1G6LXT2jmRETbBN0yQTyCCD+Bqjp2qaPawLJNZNHfPLJGsOTI7SRIxChm/iKZxkjI47VoXFul42n3Nw8guLR94liGASRhhz/AAn0qwsVolxLOlnD5sjh3Z8HLAYDfWgCjb6xqmoGP+zNKMdo5iKzy8fupI871U45RsBkPOOhoOl6vfQqusaqsQaIpNDaEhW3JtbB4Iww3KeoyRzWxHcCQEPIPm4G3tVMyOr4mkRdp+ZI1ySPrQBLpthbaeJXt/MzOVaWSR/9YwULux0BIAyQBnrUsaw26FIVSJc5KxoACe9MWaPKjeGZuxP496eSgP3wv05NAA8hIHyZ+pyKieby0Z5GSIKCWPTH41KXjGRtZiOm49K5vxlqMNssaXV1Db2aKZJmYhR1wuaAMbxdcPd2t1e5ZiiFbfPQD1/GuT8M6SGvf7OsJUnnkbdLJ3J7kn0zW1qmpNLqU2mx2rG0jt2kmuC4CqNuQMdya2fh7ZwppjXiDMsznccH+Ht+dAGhr3gLw/4h8Iv4d1i1E8Mnz+avyyRy44kQ9iP5cGuY8DeG4/h4txYT2araoIlXUoo+bjPBZx/CRtGe3zA16fbszJllKn3qR41lXYwzmgDBSRJCjRxeaqSfvQp6Z6P7jof/ANVWb2SGCJppXWNQDyxxXCar4titr6a18yRUmuWW3UA+ZcAcERovzYGOScAVxHi7xTBpRfUEnWW2EjIuWLfOv3lz3I9qAPQbvVZYraZYG8nzWZpLg8YUnOFH5DPtXjvj/wAe6Ta3MHh2yaGV7uUQncwAYnsaZq0fxQ8ca7p+k6fod34f0S6VvO1K7UfIqgEkRg7snICg4zye1d54D+Cfg7wjDLf36za7rUsLxyahefM6hgciJPux8HHHPvQB85eKtCsdQuLa+trFINQhEscgnyy3KnaV2uScEc9fzr1n9nSFofAKyT25tla6mZVK7flz1x9Qa5LWNKsvs1xvLttZsSAbSMZOOOAB0r0T4MzRzfDbQ5BvIktFcl1wSTk5I9aANTx3rENj4Qv724jdIxEwRSMlyRgAD3NeJatLs8LWKpI7y3UYlYtj5UC8AAcAZPQV6R8Zry4fw7cLDHuZRsiz08xvlU/gTmvJJ3S4eWNcmC0iFvGxU4IUY4/KgCDQ94aTaqOTH9xlGSAc8H1H9favQ9C1C+vVjnuFt/LUEq0MRVGcHaMju5yoxnivLYb0WenwSqX8yMhsY6g9Rmu88AeJp9FuEtYniKXUyMiO2FQ5HI9yvYdxQB339n+KP+fW2/74NFa3/Ca3n/Pq/wD38f8AwooA+HLe8tyzNNgMF+Q7c555/E8VpQXFsLsbE3JGhVmGMEdfp+HSs2DQp9sl9LJEESQKqCQBiSOT+HH51taVZ6fDA01wxgTb8xRckDoSB6jOfrQBf0WG8vXYSfKvmFiTIWGME5IAyBgNj1+lb+naHYvaSXW252ISqgR4bDHhu2cZz+FNWewtLG2XTZ4JbaciJzIuSBnIPB65qSz8QPG11ppcOjSlo88LtJJCge5IyfegC7DHZZP2ixEcflDCu2AyldwYd+Nvr3IqOObTtQu7aQyeSVYncR+9PIAbGOBkAf0qH+1II7wW84S4aCX7hThsjkc9cevfApYksDdbk8zZIP3YZt2DjA6+pHb0oA6HREvBqlrftGotYD5ssCOPLTb82WfGSSOeP6GtXUofhR4juJp7fUJvCl9Mh85RP9mUg9ThgY2+qmuZsdSk0u3mvbO6cX6/OoYho5CqnjnrwxHuCayL3Vvh/qa3AvNH1fw/c7v3n9myrLbMec/u3zt7nAFAGtJp/wAIbe3kkvfEkl60bExxfbHmLehIhQYz9a5rWJ/hj9lZ9O0K+a8zuE1tFJsJx0zO2AM98E1bS4+Gmn2mxR4u1ZywwmY4IjzzkjaR+FZrfEDw7ZzbdA8A2kUuci41Cdrhl9PlJJz9GFAFPQPD/inWRLcaTptrZW3Vr2Zd+wdyHYbSfdRx7Va0uZrHw3/Z0OsR3EkWuMk0iZkM4CBwRtJyNxbnPauQ8c+N/EniO5eG+1aZrRflFvFiOEf8BXg/jk+9dn+zb8PNc8ca7LJp/lizsGUXHKlyJeDsBYAkKh78UAbn7O2uaX4J+NctjPqSfZ9YLWJi8llETs4aIsWwByAOM/er7OWOTOAAO2MV8RftU/DLVPAXjRdZs7e4GhXflpaXbN8wmRAGVu6tkEj26GvsP9nHxAPiB8MdI8T3DI1xsNvdoP8AnvH8rE/Xhv8AgVAFbw38JfD2m6u+pvp8krgmSAS3DFVB/wBkYHHQda9DsNMsbbAt7K2hZR83lxjg/XrWrqEDSW+VVS68gHofaqltbXKyj5VVO4AH6cUAPxz82T+tPWN8H7358U8ZGcyhT6KMmg+V33sfc4oATbnqwGevPNLtXkDLfQZpBIuQRGox3IyaswyZOwke3+RQBGEkP3UIPYnikZFY/v8AaxA+pFWJU3Ddk8dRmqxZP4Rg+woARY4x90n8BinFM9N3NC5Y8YH607luNxP44FACeUWBXzCGPQ1yfin4f2HiPTJbLWry7uoXcMWU7HXBzgY4+vFdcFXPOAakSVC20Nk/TrQB5/J8OdLm1mTUrrUL+6ZoxHHGxVUjUdhgc/U811lhbrZWsdpaJ5cSDCqK0Zo8DfGinuQRk/hVRnY+v4cCgBy+arbm25HdmqQXkifxAn2zUOwnB4H4Zo2r/E5oA5bU/Ael6pPcSW99qGmm4G2ZbaQKXXuAzAsAfRSPwrJ0b4T6dpl3HJt06axsS0mm6eLYrFFMf+WrlixeTpzxjJOMmvQVRFwcZI55P+FSibn51x6UAcRZ2+s6DbXF5q+7UL26uFkmkjOIIYwcBIx1AC56gFiST7X7fxJp0kvmsk4x90ED/GusBDDj8RWRregWOoxN+7EExHEkYwfxHegD5t8UQx/21q+nqQFkmlkRf9hmJH6Gus+E2nSad8OdEtZkMbxWaKwPY1y3xN0m70Xxw8Eir9olh863YtwxUYZD7MvI/H0rr/BXiXTG8EPPdToklihWZCw3AD7px3yOPrQBxvxj1Xy5IrKJgzQKZmA7ueEH55P4V5lYp9ntvJmk8xyDu3DoTzW34ouJ9Yv5L1QwaWQyHcMBQOmc+grHlj3K7RkOBxvxjNAHH6pdSWlkYQGl2uQVzkdaZoN7Nq3jXw/psYCxwTxkDO3593HPqFDUniORLS8eVthibJYAcjiqvwNuoLj4lWdzNHIWEjtbjJA3CMgcjuOtAH0P/YMv/Psv/gRH/wDE0Vq/2vdf9AC1/M//ABNFAHyk1lNaA+dIM/aQBGPmDcZOfb0pEjmuYHtJI5SHYoJcDLc7sYJ+nPY102n6ZNqFy7Rw3dod4XszsOeVGeBjjrxnNWIPBsLWoaGf7Q0cxVYydgGQvUjPI9vegDl5lVbSxXTITDJhxIsrZZgF+9njjr+dRWVzcC6SS9ljhgRg6tIoG/B44PXnA4HQV33/AAhrqm2GQCMMQ6yMcjuMEk9yO3pVDUfB4Z5gkrNGr5G7k9eCTnnp/wDroA5e2u/OuhJ5sqKX3BeGHTufXPPYc9KnhmmFrJ5cLo8eWOwc9eR+v51sWfh+Ozs5GvIDI7Y2JGxJ3ZwcY5/u+vXFe6/C34DMbaPXPE0KwpKjSDT0TOwsAV80f3s4+Xtxn0oA8J0O01jUJYVsNNvLsLIiqyIzYyORxwejfnXK6jC8V/fpIBu+0vgEc9a++PCHge+Ec8lwtvbLLKfLCQLBHFFu+VQoGdwAHYfWvjz4+eFZ/CPxK1jSZFJjNwZoHxjfE4BVh+H6g0AcQ67LIQuSyvnPNYF1p8zOWgmZn5yrn5h9K6Ty5FgVHw4UknjJFULwSMdiwRqeu4k0AcpcQSW77JYyp96+0v8Agn9p+nJ4C1fUpI5I7uXUzEJ8nbtWNMLjpnLH35r451W8vmY21xICFPZQM/j3r6Z/Zp1O40j4PyWi6pb2dtqF3cTS5BEqsNiKynOONhoA+m/jd4d0fxP8PNT0zxDa/arGGE3IKPtZCoJD57Ec/wCTXEfsj3FnY+D7fR9N077DYzI0qkzb98w4Zic5ywGe3SuK1y503xGbeHWvHus6hFHGYxarfJDDJxtO4RgFuO5rs/DV9YaRaWh09RDDbbRCsfKqB0H0oA95AH96obwcB0AbsR1pdNli1DT7e+gIMU8YkXHvVgQ/wnoaAM9lcrlsAH3/AMKABuyTxVh43Usvlkj1OAKhCuCcc49Bn9aAHJ5fZS31qVHxzsCj6VCBIe7H1wf8KURKpO9/wAyaALaSAnhgcVHKiqN6JkenHH501FC/MiP9TwKmT5l7HsRmgCsT82fl+mcmkLcfxD6cVNOrRjcoyp/SowGwWEZI+mBQA1c+i59+aeMfxO59hTCW9F/nTQzHpn/gIoAuqemG+lMlj3fNHtDd+KrbWyMg4/2jipYZG6Ng+m2gCNkZuSST/u8fmaQbVG1sA9s8/wD1qnmj80fe2t6+tV3iCttdiT3AUmgBDLxxz+n8qYTIW4GPYD/CpFjkz8sf4scVIIDxvfA9F4oArxKsbbmc7hzgcmrMbtJ/A6H1PepEVVXCLxTiD7CgDkPiP4Rh8UaYB5aC/tzvtpSO/wDdJ9DXzXfeGbG28Rtc6pYy2VxAxHlyO4Ib2UcYz35FfYn+9j6isDxf4U0bxRYm11OA7gP3dxGdssZ9j/Q8GgD471dW1G/mUzSJag4VYUKK493Yc/gKqTJZ2qBPlyRwoO7P4muw+JXw/wDEPh3WCdYZbjSV/wCPW9VmEbj+6wH3Gx2/LNcWm25LyJpDxwJn94ZSu7HpkdKAON+Jvlpo890VCK37lQc5Jbpj8iazvhx/Zsni3w/plihSZLjfK7NtyqgsxZvoK7zxRpMepaB5TWxZAyzsAcg7Pmxn6Aj8au/Bfw3Y6h4puJ49MISKBgJSpV3diMKCPujrx7cmgD0z7Laeq/8Af7/61Fbf/CDt/wA/ep/9/k/+KooA8Znh0uTTzJaqIxtKh1BZih4woAOegx74qjqEt1b6K17bSF5FVVY7TgrnCnJ6YrZlgkaKa4a7l3Om6EKSQq4+6fyHNUrbR7n7Gsl7fG4eYFkgDDy8A4AA7kk9fQUAc3/aF8rtNJO9y7KXiVOWU8ckEYIwTx04rd8E2K654p0+G+v1jtbq4igvCpXIUkAlSe+056Dn1qXWNLgSyNvbNc8pGDFDkmNM4f5j14x26CprfQ2tNPtPsUQa8YhPLibLlgePmPPY/wBTQB9N+D/h54Lt511TRvDscdzZyvHFPeM7S/Kdof58+mRjjoR1r0a1shCXuTLvOdyrs2Irdz6n6nNfL2i/HTxxHK0epaJZSLazGGXapjaUrgMSwb5BjPbIx0rvJvjtpdzYaX52j6tZ392zJKkF1EsUIBwCXJ7nGBtPegD2y6iRgsrEhEAYBhwp9fU18s/t0aNDHJ4a8Qx+XK3ly2c3IL5yHTPfHL1ifEHxl4w8XS3aaX4h1TSNMukEj2sVyJmKFiCOV+XgDhfevO7nwrYSC/ngjvJ7iCJm864lZpOx7nAGQeOvNAHn87GSDd02sCAeDVSfzChljZ1XuGPA/OtURQiN0k3HdGXQ7umM9axHlL2CvjKOMYLUAc1qbiScuABnqQMA17t4Jvzp3ww8MQI0UcV0LgyeWwOWEzAh899pT8MV4PqDbrh8AKFOAM5/nX0Bp/h/TbH4VaE8diAl3smldiWPmSRAkgt93O3+HGcc9KAN7RtNs5phd+WhIxt81ePz4rpbbSbaUsRHEuGG7bXI+Cxt8uCFXVVXdkjjr0612E1zKpJjt3QsMncMjP8AeoA95/Z61RZvC02hv8slhKWjXP8Ayyck8fRs/mK9M2ivl/4eeJ18N+JbO/w3kE+VdL0zG3U474Iz+FfT6OrorowZWAII6EetADZolYhiu4+hPFRSKvG7azDtjgVYPzKV6Zqt8kXMjbmHQCgBfKDKDIwCY4ApBtziGPk9+9IDuJd2wM4x1P0o84YwvyqfzNAAY1zmRixHYU6HiTaEAX2/rTE5yeir1J4H+f8APFO3hf8AV9T3I5/AUAWQg6VVNvIzEFicHgmrUbHYN3B702cbkB546igCoYUU5XD/AMqUIzHDnjHTOBUsY3noOuamjRV9z70AV1gzgquPfGB/jT1thjG4keg4pb++tbKMPcShSfur1ZvoKxLq/uNQBhimW1BOBEW2SOD3yePwFAE+q6tpem5SaYvKP+WUQ3N+Pp+NcvdeNLoXKfZ9LUWwYb97kuV9scA/nVrULezSHbtmjmQnO9VAznkDHJ+prLn+w28L3FzcQxRxqXd5GCqqjqSTwBQB3tr5V3bR3VvIXikXcp6cVDqt7puj2ZvNV1C1sbYHBluZgi59Mnv7V8z+Jf2l47K+k8H/AAs01PEeqSsQt7LkWlue7ADlwOueF9zWXbeH9Q1if+2PGPiKXxFr0q5M0zFYLcHqkMYwI19wATQB9DXPxH8KiQxWN8t+/byWG0/Qk1l+KfiXBpeg3WqCKK1it0JeSZg4BA6YBHPFeML4d0myidlWHfI25tpPzNjH+fpXDeLVePRtZt4JGTzrKUFXBYHCnpn+dAHE+I/2ovjLf3r+R4kg06IMdsdpYwqMdsllJ/Wsa/8A2i/jPeoqyeOr2IL/AM8IIYifqVQZry66/wBb+Aq3oOkX2t6gllp8Jkkbknoqj1JoA9m+H/xm8Ya2s+heJ9e1nWZLg/6OjXGFc90fsRxkfjXQapb61eJ5uovBptgSP3Ck5c+56n8KxPA/wwhsVW4e1mv79MPHJLII4UIP3gFOePc/hXXahpDNKl5rV89xcqxYxRjIQdsbsD+dAC2t1EoLBA1sg2Ic8scc4HpXfeG5tLsNNt7TTpFsQyFXIdtxGM7uOMnnnOea88urW7ksPJh8q0jJy4JLu6+7cAfQCtHwRf3k+q3egC4iyyRyWqSHCxjoRkDcOmRQB6Z5+n+s/wD33L/jRVb+ztV/553P/fyigDye31wMiQ3MIMs2V2jEm3IGMbeOOfyGOtSS34eONZLVLQxow343K5I6MScDOTkf4VhXVvbRxvb2s6afcOryZVd5kAYgqu7HQdMnH9TV9PEtpaQ2d2Vu5HJeeZ1ZMgjIO3PTceMYoAhj1NpXF1bwPJA0mI1QiNJht+775OeMYP8ALY1G8v7W3t5rSSKwmiICXcgzlGAwpU8MCcrnB6dKl1G201tIiFo4+0rGrswO3Zj+NSPTBOMc4IrO0u3WC5eTW9iy/L5EQLMZM9CeNvA9TwQfSgBNNt5bS+m1W5WV5bqUPI0k2UeToSAPXJ/AVMV1K4AulzbDPlxmAHYrc/xHuSx/Xmt7SRb3cctqIbqSUAqhVUQD0x0xj19+3FZU129nE9tbxm4u0RGw/JB9emOCOCe560AX/C+japJqF1e2sFxLEsKrvkkJSMsuQMnHfHHHbk1rHw/qlxf3EDSRp5YWW7QHGxnPU554ABKHO0MpPXjXbx14M06QWFra6tcXDWaoq2dq0bRDBP8ArT/Gxz8wBPPB6Grdz4Zs49J1H+w4fK1NY53ksWvBI9wNuSiyYDcMyMeMn1ORQB5x8VvhrD4i0Ox/4RkWcWq27MZLdWCl1PU56DoOPrzXz94o8M674anFvrFjLbM33SSGU/iDivq34OXsuq6TDcSywuqwKR5MeFBx90HrgDjnnIrn/jI1lp2m3OrXlt55CsI0PQE8UAfLtnCLi8hgaQRCSRULkcLk4zX0vZaVqH/CJXumW97ci3sDbx23nbTGJAFBbHcY3Dv+HWvmSR98jPgAkk4HavqrwfrNneeB7DVLgNPcT6dl2VCcOuVIAHcsOvWgBfDvh26jvI7jUJbBgqnmJSSfwzXZC1ilURoGXIwTtPIx61xPhvUze3LqtwwVeAskfK84+vauiS71OH5fOib+7iIAACgAmmFvKI1XzQpAJ3YxX0B8E/Ehv9FOiXcxa7s1BiDNlmh7fXaePpivBrhrvcJpUjl74IAx+FO0XxJrGja3BqFqAJYCCMKQCO6nnkHpQB9d7qr3oGPNA4/i/wAaz/DOt2fiDQ7bVrB90My8qesbDhkb3B4rSDdj0PBoAp+YMgDPoMf0/wA/h3qTIj/1nzN12g/zNMlaOzI2Jucg4J/z+gqsgLr5jfInPOOvPYd/89aALTSs7KoJOeiqP5f5/EVLCxSQhTvfGMdl+p/wql524bY1ZEPGerN/n0HT1qeKL+J+OMbe5Huf6CgC1FJmQ7WMh6MwOFHsKn38e1Vg4AAGAOwFYnibxVpmhbIJna4v5iBBZQfNNIT047DPc0AdE0qRoWZgqKMkngAVx+t+PLKN2t9LljcKSJLxwTEmOTj+8cc49u9ec+JfFms6g632uWudCEzW8lra3JURSj+GUj5tw68jBxxWXL4h0zSnmksJJpY7lALvTtQhBViPukMuFYFScMNpBwe9AHokeowHXZ7PUPMnvUUzJI8gxdRFTuCHoPlO5enQg1zWqeL4Y7RbCKUXUULv5UrgqRGcYU+4OT6V5P4z8f2dnZo99ex2dhbbltoXfeyKTnYpPzP9K8M8ZfFvWtalbTvDUU1rFIdolA3Tyf7oH3fwyfegD6D+IHxr0TwrGy3l1JeX+PltIm3SH03Hoo+v5GvB9W8UfEb42aq2nRzGx0VGBeCNisEY7Fz1kb2/ICpfAPwW1TVWTVvFskttDId/kbszSE85c/w/z+le76HoNnoenQ2VlbpBbr8qJFGcfp1PvQBzXgDwNp3hGz8jT5EeWUYuJpE/eS/iDwM9BXYGBbeI+QsaA/w7eDWfqpuISUjZoy2QrBQCPzqhFcSpbpHO0rFScvIcE8+1AGvqLTNZF4likbHCYIOe1cVqf9o6jpk8l/apAwikRlU8HKnJHtzXX2j+fnG0EHjP9ao63Gz7lM0McO0/LuGSxGPxoA+OLz/WjjHygfXiuo8GeOJvDcYiTR7C5TuxBSRj6lgea5zU4zFcGMjBXj1qsrYBHGDQB7NY/HK5t7c/Z/DsW9T0e8Yrg+wH9awdU+Let3U7yQaTpsBY5BZXkI/M4/Sqfwh8MeH/ABVq/wDZ+papd2c23ISNVw/uCf5V79YfAPwIthiaTUrqX/noZwv6AYoA+fI/HXiS8t5hc6tNEjcKkCqgH5c/rXVfCS+lufFGnxbpZpPtCHcjEsFz1P8A9fim/GL4aReE7u3m0dp5LGZtmJDuZX7Dgcg12/wN+HdzpVydc1e2aAsh+zRyDO31brkHH86APa/ts/8A0DJf+/w/xoqP7Rdf3Zf++D/8VRQB49D4ftbUJHePNMJJDIiM2FAwu5cEfcJ5459T0qSza0k855mjm2hjmVcqr7sk8/dwNwxzwfbindPqF1Y202pq1nC4aR0eTdsXc3AIHIwQe/OKwNRjvLTbd4ubRBEI5HljzJJn7u4/dIO0/njvQBqedJNqSNpskTnZl0WMqMDIJ28Dq4POePrVqLw9JdWSalNM73IUM8WCiuR65IxgEDjArP8ADdxp7MLa7lkh3KV8yOMKcgj7pPIJwB07dO9dpOmkzzJK+ZgEJVx9+Tdg8+nAI4Pb0oAyo21SzkjtmtYre3xnMalWRcEt8/Y9Rnrj61bsJY4bdbeS1UrIoD3HkbzKc87R1PT054zzVWdGadGiubprcgny5VBCrnGCQTgYB6Dkkda6WG3h8mC0jja0IAY5gDbwVBwnfpgfjQBy+m3U39sTWtj5QCxs6jymJjZU3KWBHXjHXj3rrtX8QReFdC8XXTu0dytxHa2TvIA804hSHeoP8IdW455UmtTwH4Z0HTb261LUWVYraFY53ZSCGYjAxjJLcDHJOa8ymuNL8afGPxJfm5S50TSL1riyZx/y0faGAB/h37mwR60Ad58NrGPRtNWze6+0zlQ08oYlXc/eIyBx+AGc1y3x/hW68HXihQWUFhiui0qeGzvPsiyeYyRp5hPUFs4+nQ46cdqxviwFm8LXu3GTC38qAPk0gg4PFe5fs33TanFD4dIgSM3o82RhhljPO7PYDDHJ+neuI8QeCribSNF1jS7iC4W9tlFyjSLH5EgUdckZyCDx6Gu5+Bui/wDCN+JLS5kmiuZr2VLYoUJRizDaozyfmxlsdMgUAbtvZXkN7f29soCQyNas6ngqjHaw9P8A69dHZTeJZCirNHPGAPm2AhBjkE556Vc1jVrK08c6ylvFmOS5dllGdrH+LAPbdux7VraVfWrxSbtqk+i8kH19aACz+3uP9I2YwPlU5qe/tYHRXYEfj1pxu4YVBe4RgGKuNuOtOnaC+08GzuIw5+UhW5z9e1AHT/DHxVb+E9TaG8u/+JXeuol3dIpOgf8AofbB7V70rqyhlYMpGQQcgj1r5WvrSSSwhkeEZUAMpbOT0PPrXovwb8ewxtB4R1eba3+rsJnPX/pkfT2/L0oA9jkWOUBXUNg5Gazp55pJTDsJx/ABx9T6/oPrVwmmnJJI6nqaAGW8JRvMkYl8djx/9ejUb6z06zkvL+6itbeMfPJKwVRXF+NviNpPh8PbWm3Ub8ZHlo37uM/7Tf0H6V5dfa1qXiiMasdSafVLRzI1i4VVjTIKyW6n5WK4+YNliO/oAd54k+IlzfWly/h4Pb6dbANc3pQNP5Zzho4z0UkY3txkjpXFatcaZa293BdyFYryF7nTtYE7lbw45SZgCc5AIBB2uMdDWFqHjLUIZkuVg04XkbMftMcAQ4PDI+3CyxsOoIz054rxnxt8RtL00PbWsgv7oFsRRHEUZJ556D6CgD0vx18QY5rScCQRCSJI727lO03Ww5R2XoGHTd1OOcZNeHeKPibOztb6KXlYnaZ5MkZ/2R3rF0rSPFnxE1PI+W2DHdLISkEQ749T9MmvZPBPw90Hwm0UjxjUdRbB+0SpwnqUHRR7nmgDyrSPh94w8TXEep679pt4JSD5lwf3jL/sqeg+uK9g8D+F9H8H5aw0+RrwcNcSsryfntGB7Cu5Rpi3yx5TopPtRIkc1sxljHmZPLdKAIP+EhYIPNRox/AVjRs/huFA8W2MbKjzc7uSUK4/U0S2dusUWbeNiflJA5B7f/rqslrJPDEpgt5Cy5UbBxntmgCS813T7xHJ1CMJ9SMH2+SqE2q6DLb7W1GQhfvNtwufxxirH9k2627C6swm3IPlDAzWTc6TYMhi2Msm7kMoyfTjvQB0cF94dvQjWupbnI4YSIB/PmsvxPY299FFPbyJPsy0YKBsMO4rFl0OO1RwI96SJlAnDqcZ6GslZE0toJpJJIgz7Nn3yc9yM8UAfP8A4ojSHVpYo/uptA/75FUb1VS4ZVHGAR+VW9ZV5tWdACWL7eeuelbek+GbvxDrWpW2l28bpAQvmSSBVQDIySfXFAHPaNqNzpOpwahaOUmhcMp9favsb4T+NrXxPocNxG4EhG2VCeVYDkV8reKvAuteH9rTCG5QruJgbcVAGTkf4Zo+G3i688J66lzFI32WRgs6DuPX6igD6z+KuhtrXhi7ghH70xkxN6OOVP51zfwx8bSeINGt43klS+tB5EsfAxIowSQcdev+cV2/hrU4de0SO4hfzEkQEH8K4mz8J6fp/i64ijUQvfXHnqEbDO/UgAnHbp70Adl/a1z/AM9m/wC/P/16KZ/wjWtf9N/zH/xVFAHkPiV11LXZLf7beLHGggSMAbZBnh8dwQByMAc5rf8AEFm0OieZc3iXckacxvHhAv8ACAwByQB1+uRWdp9hNAtjfajeF7p4zv2kISewLAAqOMY65GfrLcLHfMtx50thaCcAIsnlq/XcN2CDnPXAJxQBl6lpgvdNjvLdfsgmjViEZhlsrnBz7Y5Ax+WHaeddttHmube3aQtdpCVVYmMiE9dyknGM5OSTjmt+3TSNKtJtpy+5Y3RmVgvIxgjOAMZ5x1q1aWtklrt0yGUedvVVjVmhAHJkJzgg8dMH2NAENxYzLaW8c0YkhhyARFtIbnkAnGAOc/lXQaXpLW85nD294Qyu7MfLCkrwc4445z36c1myWF9qMTW7bzHFtjVFTy0PAzgABj1PX06VTmhVYre3u7iVlnUHy8KBG4yuQex64Bz17UAb2u29vrfh3UNOutRf+y2dXuYlXO8pgqC3ysQp6AMc+9YXhSw06ygMOi6XZxRF9zmQsrcAEkrgZ7dAfrUum209xdtDb75ULk+XJEGhXptIIA55OTkn86sWdlqV7MkMC5aSQxrbWkSnJJzwR1z+OMH1oAXVIpxqltHarLc380iK0EeMgM2FHJ5BJPJ6Yq3rug6lq+iXdrbaddzz+Wy7EhYmuhi+GXiKe9tNaknh0uO2KPPHJhmwhDEltwA6E47d6921zTo5rCWNb+e1hljZQ8ch3hWHO0npx/FnjrxQB8HatJrnhjwxbeF9S0+O6kt3EcXlSlWaQAExo2CHcbgCO/an/BfxHf658RdK0+y0d9kM4lu5Gw7oi54A45Jwv41d/aI1rR9S1rTvDnhW1WO10mQmG6jLMdy9lc8e+QPmIGWbg15rZXGuw+Mb7/hH9QvtPgvZ2kZrRmg3oCWHCngjP3exoA9OvfEUn9veI7YaKy3EOpSRRq0zK0SqFXA5IPIJ59TXXabeXnkpcvabUx84U5Kkd/f9OlcZaSuZGhMFwrRtljI+9ySMlmJGTubJ6mu60eSOKBbcM0q45zzj8O1AA18zQNKIJAzAMFwcjPrjOMVpQ/YYrg+QY0c4LBQcE+tF9YOID9nkHmNggYycdzT9NsWmgDrPIjLkOhHA/wDrGgCeWe58o+SqiLPzEnggelcxJcXEepTNeSKsiEMknQ46jGK62CzR4wI22hTjKYwPzOarXWgW8p8xnKsDgAqOfrQB7F8H/iDF4ks00rVJlGrRR5Rzx9pQfxD/AGvUd+vrXoMzxlGjdQ6sCGU8gg9q+UxaPp8sM1vPsuYSHiaLIYEHqCPTNe0/Djx5Z6ppFyniPULeyvbCFppppcIksS9X9iO4H1HpQBw/xS8D3WiSPqmkQvNpTnLL1a2PofVfQ9uhrxHxt4303w2PKklWW8I4gjwWH19PxrY+Ov7UeoapNceH/huGs9OOYn1SWP8Af3APB8tT9xT6n5j7V4loHgLWdTMeoaokscErbiCcyvnufT8efagCPU/EnivxpffYLJZyr9La3z0/2j/jgV2Hgj4PB5orjxJeKqgqzW8OTgZ5BPc+w/Ou48J6BYaLFHFYwxRofvmM/MTjrz97HNdG8qjP7uNpFG3BYD+eKANFraPR4Y7OzW2+yRqEjRYwhUfQcGtCMs6YlQglcEDvWRczPCySSFtsnygn+En6dutR3FxcSOq2+JVTKsFJAzj8c0AbltEYXKb1ePB2HjKn0qeVUZN/mqMDkZI/+tWLb3j+X5cin5SOSen1pZdTZZvJ4Kh9shUc/TigC6si75Qs5kIGVVug9qhsXeOxhR/MQqg3Fec8dKrwLDJOzIGXAKkKpA/HPFFh5kUUaxJGymPIGQSAe3y/yoA1lueSksoKMoOT70hgjbEccoB3bl6GuevprjftjmtouVUBXyQe4q/Y/bZRJgJDtOFkzwfwP+NAFi6ZbVNzSqwGQUkHI+hrj9dthLbpdxt85yUVR09Oa6y6a4uJzFMsPkrlQw/M/wCFZ2uBIrJlaMgKvGDgEf0NAHyvdLJD4jkZ1JeK4diP91iT/KvZPgj4dhm8L3WqXKpLLcXmVWRiowvAbI9WJ+teR62u3xRqSg5AmlAOc9XP9K948KeHdV8LeF9JulMzQ3FsgmRoSfncb8Dk4wSMZGOooA6GHRV+3t9o3W2UwinZKjZ67cjI+g/PHFea/Ez4S6fbwG90GZ4rhvmMT8xSk/3CB8v0NdNY67f3FjZzC4dN6KZSXO0f3gi+oOOeM1S8QeJ9V0i6uZ/JlmeSMNCpK7Jck8nuf50AaPwN12HQvDnk3LTXkcI27YvvRsOqHOMc5xn9a1fE/iie/wBRtr1bNNNS3YXEZfDyfKcZyOBmuQ8J6b9qlfxMrXUT3DbphC5ALE8q2OMexzVjxZMJbQzLqZtntgZpIZo9oYA8YOSGOeg9SOO9AHoP/CxtU/6AI/79UV4t/wAJLef8/d3/AOBDf40UAeg+K7J7i5VpIWjWMhJY3k2/LywKg5zyQAfrg0txdYCQ6tehbN5XRYYYmcruPAUHLMc4y3Qc9c8bzq14bFZmjuYGhUSTtuCcrkY4yAB1z6+9Y1zHGNQaLc91dvmNJwy4APKooB75HYmgAhtE1CI3Ee42kQBtrcShVmYEAkqwBz05+tWZ7mKK/dftEttGkYRcyqwZgckKRkhieBwB1xisu6nW0WeO+mRpwu8RiTaQAOc5PHPP8ulc7q19fXkcNrCsssm+MSMGJEYOQGBJznpjHp3oA9Nhhl1LRbiO4Lw+bkeWI3Duw4BJ+8R9T+FQ31pfWDCwaXzLby/mwAiR5P3c8N1AOM81naPqM8NrDNDGwlhjw7TBVKSZ5O4nk9Dn9KbNrkV6810otl2v5p8oD94w6hj3/h7UAbMMdxMVWxuIBaKpA2yYJYn5iME4XH+e1V9RvF0tZFhZJbppF8jYrZVhypG3jOcfTHauYudQma4TMzzyyfMhjRxENw6koCuMdu+M1R1G4E8qWcN9ftNswq2CbgzADnhR2B4wevagD2HVPiPq0ngbWND17TL5ZZtNnt7a/wDJMR3GNhl1OBjPcflXz/b/ABn8dab4ZtvC91qim0iPlCSaMNcLH/cDnkDHTjIHQ103mavNZxWV2t2qtGqvLJJlwpJ6jO04bPToG5IrRvvCvhy7so+boTKreYQdqspHU46j3x+nNAGp4db4a+NvCcNlNPZWniN02NEMpuU8g9CGJwOOp49a8g8U+DdcbVZLjR9PvZLWzbe8yIUXPYkt3xjPvmu2tPh14fuEW6hljspUK4a3Zi6t/ezxk5wcdMA1b1CN4Z02eOr+4j2LH5LXLFHbduLOo9c+uMDFAHHaLdeILHd/akMUDAGPJj2CRzlskD731HqBXZeE9UuZovPlsYyGOXO/qw69cf5NQyeEZbiO1+z6kHYxeZuYkb2JByAcnGEIx2GPeth9AfS7jMc8bRp87M3EchIyAD17EZAIz1xQB1mjX63G7cqgMmSpAz+f/wBerkVxaxyeeI9kBHzY5zXIaTe3tq023R5kUfMywESKueMkqcc+ntQPF0Fg7rcWTrICAQoJXJGce/AP5GgDtYltwRKieYrnKlRxj3NRamizHy1GNxG0dQwGM1g/8JNZixNysyqychCcAgnj6fjV631y3lgj+0LGkx+ZAGGOe/JoAj1SQQ3YjLA/LtGOQD9fyqlp1xJJMGaMMwZlAYcEDuK6KbbHGl0yNJIeMcYJ7D09vxplnFI0iXnlR7iN3tg0AecD4f6BZeJLnX47UF5DvijAHlxP/EQPU/pzW1HpTJInkSBlbIbk857V019JbzQmQwgk4yoOCKl06HagHIRsEKGyVHpQBysulyfagBCz7cYK+lPOnzMT5aOk2ejHORXW3dqitJLAcS7Qd23r6VSt7MvdrcTtskzyAQAw/HpQBgW9tNbzeXcSMBkbvl+9x/LmmR2l3bSbopWkj3ZQY6e3X/PNdQ62bRtKkLeZk4ViATjofpT7S4+cQzRyKpHHGR+eKAOTunvLiNlMZWUrtJyOfrVSJb6zHmMCyY4ygPPYZ/Ou0t7C3aXd8zsTkDsPep5dKR7WTcoicYKcE0Acdbapc42uv7p84U5U5/Gls71TZRTO6gNCBtPyYPsRXUJpMYiPmFcgFgB0xj0NULjw6i6ZHGshj3Iowgwd30oAz9MvPsqzJFKDNNl4zjdn0z/LNSpPdND5hjl3tjzQrKWH49h9PzqzZaNaWseyEFH3cqT3/rTp9NRh5qY2ZyTjgUAQXtnG0Mkdz5krA5j2uF2gj0zz3rh3j1GS7vYZruaNVQKgz6HqPwrotWsbhZwsN1LENu45PGc8f1qneQyCNi20yttJbbjd9QKAPCJrNpPHdzaZyftbAk9SM/1r6IvNYvGmWxtoVFi8Y4RwksYUY+X8PY9q8W0+1aX4u3axfLMt2WiVcg78DaB+JFe53Gh+XChvUWBjsy9vO6gEdyFPX8vTmgDgdY1K60XS7eztLBjeq0hB2hfKU/d6AFj19RxnmuTij1i+1AtqcN750h3h54yFJx6npkY6cV7RrtnY6ggJvIfNaHbGDKPM7DoQQcEd8dTWDfaBaSSiS6mEyxBGETAqVbPIIBx+QoA4zUtYmtbQWG1Lu+QYhit3DFd33jhByenf19aueGvAfiPxJexXWp2YggDgotySNgJ5IT+L8SB9a7W2s9K0K0eXR9Ks/OBLspuPLyp4B3AEn6e3tXU6YyvaMbqa4VAm4iKXLgbclcigDE/4VXbf9B1P/AVP/iqK0/7S0P8A6fPzkooA4TWtQSbw9Hp8DOj3AB+RmIC8Hc3rjjqec+mKgFhc7vLmvoHaErsXzSj+7k8EKMdMHsa86ttUvolN1NezMz7Ytg5CncpJGT/nNbXhy6EzzSeZPvJZjLkB1IIUDjqOR+VAHXG2v2ju/N+zzxoXK3DxFiyHHyKxxgdMfT3qaytTqFv5Gn2AiHmlgHyqg7epbrwvTp/SubF3eTXD2N3ctLLIfMWdcqwxgYPPTP8AId+a7KGzfbBbXEm5PK3MiZBwuP4uv145oAistBgFxI1/IieTlopA5DovGdw6MTjjIOSK1L9NMj0+KKK2AWFwVBJy7MR8jevIB4zn25rC1O0uZbp7lnjFrAjybCSzbASeMjlsY5JOPWumjttP1K0hmhheKSZZSqHaUwowd2Qevt6CgDHit5L+f7PKL1rOWLy42hdVC54Yn+gxyPzqrJpMvh+OW3d1ikOXkZUVSqrjI4GTnjg8/nUWmWsN1K0TS3QWFGOwSlU+U4IAH3RgdBjNXtWaRr2a0hkaX7PCVkNwcmV2kHVhyVAc4HA9qAM7UHty5VL+S5JhyVmhKxKvoM/LkcfMMZJx6irt1qVwYLYeYJPLG3hz5hVj1ZR3yTx+AHWqdlo909zJNLJB5FsFVgNxZiR8qgHgKBWlo/h2WbyJ1uXYMsn7x5D5nyg4OSD6j6c9aAKbC7la2ikllgZbeNLlowCQmD0bJ2nnHOCR9a09M0+0fTI7O30/zfNVjLeSqGSNFO7J9WJHHXFN8Ysmi+GZNViMwmCeXL8+7zDkAjtgdela2jaw1zpTtKrl05kXK42AEhVOPzHf8aANHR1iuLc3kURNna25admOHUgDORgY4OeMcn2qLXY9J1JLzdKbeJv3gMZ3bVxgZyDjJPOM8kGql8XvNQvLeRLdEnVDFCiN5YjwG2sC2OvoPz4qa/gmhhVbGcCMQciVAT5gym7vjnOMe1AEFt4e/wBCvLSzkliMjJ/Anl7VJ5OQNx74OcAcc1Npulaeuo3NwrHUpkR8tKFcA7eVwRjJGcDsKtafNf6jpVxDPqMsltapJIY2XCk8k7VBwC3QtycZ9ataG8cE0dk8Eb/aWTO35VJdCckDj+ED8KAKEfg+2ntk1O+1G0WclXCwIpAA6Dpggg4OcgYGKt22i6bPbyHyIZ18vJzCoA64IPXnr0PSrviO4fTtP/e2lq8ruYkIyQFVSxPPGeOOPSqHhW6N9exbraGcfZ98ZmJxljjJA4BwPf06UAZ72YVmtkjmtDEWEbSzZDYPGDzuyOnTp9KgsY9a2P5U93FB5ZZYpMKcnooz36n6Aeteh6loK7ftU824XAyiAZCnOM+xyfyqh/Ylnc6qywmQS2O1pJHdgWyoIxg9cYGfagDn7TTdWbCpOXJYtvNuY1ZeMFst/LPtUGoXmvaXHtexj3F/mMSsSR0yBjOR6Y7iutlg8yCGKH5JEYb2YkqQQ2DjucqM/wA+1VLiwa4iNxeFXUgWoKs27OeTz+HPXrQByGoa3rMNwFj0me4UlVI6uct0AHfHPOK1BqFzFbh7zSL6OMDcu6Incf8A9eKupa2Fkt7eW6y5iVeH+bAPGBk5PHuKdK7JKtzkkSR4jjP3QXducD0wAPQUAZiazaK0YeB1l2/xrjHvzTxq6EDM0ZAHIJweewqtFMWjkmkRGMSLI3H3tpI2juB83Jyc+lM1HT0V5ru7WOS1GQIFBJ3ZG3DHkA9D2HYGgDft76J4YjHcR7woGwjOB2p1vrSRlt5BGTuHWuYl0W2t5YL23aWMBfO2+ax8sHkbe5xzjkDmoNQ0yW2fTYLC+ljvb2Mvvk+ZFAwTkHk/eHp0oA7q1u2d/mKkEYHYkelNufLkuxI5cxr0XIIBrjL0arH5vkXkcjqfLYum09+QRn09Kx5PF19pt59gkt4p2xl2L4HLbeOPr6UAejXE1vHeEJly6cgrxkcVDdNZyBPlWEjqQ3X39K43w942ttZkQrb3MbG383a20jacZ5z15HatiTU1e1ZpI967yMEZ6c0APvr2yWRla4jd2AUbmzlq5/Xbq0ks5HVlDoBgKRuX/wCtUOs3Nm6LILXaXb5cdj61zt7a+comGFMzbWPegDlvCWn/ANqfEzVLh8yNEqsoDbWLMucg5wMBT1r223sLryI7gI8aoAPMWQbe2QOeRwK4HwjoR/4SHXjDcsqefApBPzE+UpGT6ZPPHTNdXPNftLAkk6RTFFlYxqCoYMAVHAyMnqe3agBq6fcFpbxo5vs2CghkX5kfPcjp7N3wKhW2e+d1vpWWViREMFVUY4yRkY45/wDritu6tXume1FxIvnSrucklgznAIPpyQR0wfblLnSbmG7mDXRjih2nbEeeGGeo56jn2/IA5ldJvrVUeWPzbm3UeQ8b4LgtgZLYUr1HOSPrWvpulaiywu9wYmQ5CyIH+fPzAkHHAx3qxHe24hlvJVnlEs4UKWGY+uwKeeAoAPqRmorTXYZnVJLdnkwMIwBXhc5z+Pp260ARf2Lq/pbf98iir3m+0H/gP/8AZUUAf//Z">
            <a:extLst>
              <a:ext uri="{FF2B5EF4-FFF2-40B4-BE49-F238E27FC236}">
                <a16:creationId xmlns:a16="http://schemas.microsoft.com/office/drawing/2014/main" id="{1E963FF1-6047-0D53-C5AE-BE6A8AF92DEA}"/>
              </a:ext>
            </a:extLst>
          </p:cNvPr>
          <p:cNvSpPr>
            <a:spLocks noChangeAspect="1" noChangeArrowheads="1"/>
          </p:cNvSpPr>
          <p:nvPr/>
        </p:nvSpPr>
        <p:spPr bwMode="auto">
          <a:xfrm>
            <a:off x="6096000" y="3429000"/>
            <a:ext cx="3316014" cy="33160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latin typeface="Amnesty Trade Gothic Cn" panose="020B0506040303020004" pitchFamily="34" charset="0"/>
            </a:endParaRPr>
          </a:p>
        </p:txBody>
      </p:sp>
      <p:pic>
        <p:nvPicPr>
          <p:cNvPr id="21" name="Afbeelding 20" descr="/var/folders/m5/l2c7qz_n7rb__tch0spybsh00000gn/T/com.microsoft.Word/Content.MSO/28CA412.tmp">
            <a:extLst>
              <a:ext uri="{FF2B5EF4-FFF2-40B4-BE49-F238E27FC236}">
                <a16:creationId xmlns:a16="http://schemas.microsoft.com/office/drawing/2014/main" id="{46571413-A5CF-647C-9A2D-39DA7B6587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21347182">
            <a:off x="8484815" y="2188914"/>
            <a:ext cx="3191649" cy="3287649"/>
          </a:xfrm>
          <a:prstGeom prst="rect">
            <a:avLst/>
          </a:prstGeom>
          <a:noFill/>
          <a:ln>
            <a:noFill/>
          </a:ln>
          <a:effectLst>
            <a:softEdge rad="152400"/>
          </a:effectLst>
        </p:spPr>
      </p:pic>
      <p:sp>
        <p:nvSpPr>
          <p:cNvPr id="22" name="Title 3">
            <a:extLst>
              <a:ext uri="{FF2B5EF4-FFF2-40B4-BE49-F238E27FC236}">
                <a16:creationId xmlns:a16="http://schemas.microsoft.com/office/drawing/2014/main" id="{ADB1FC47-3B28-A829-889A-2990C59029AB}"/>
              </a:ext>
            </a:extLst>
          </p:cNvPr>
          <p:cNvSpPr>
            <a:spLocks noGrp="1"/>
          </p:cNvSpPr>
          <p:nvPr>
            <p:ph type="title"/>
          </p:nvPr>
        </p:nvSpPr>
        <p:spPr>
          <a:xfrm>
            <a:off x="1606179" y="408874"/>
            <a:ext cx="4236045" cy="912632"/>
          </a:xfrm>
        </p:spPr>
        <p:txBody>
          <a:bodyPr>
            <a:normAutofit/>
          </a:bodyPr>
          <a:lstStyle/>
          <a:p>
            <a:pPr algn="ctr">
              <a:lnSpc>
                <a:spcPct val="100000"/>
              </a:lnSpc>
              <a:spcBef>
                <a:spcPts val="0"/>
              </a:spcBef>
            </a:pPr>
            <a:r>
              <a:rPr lang="en-US" sz="4800" dirty="0" err="1">
                <a:solidFill>
                  <a:schemeClr val="bg1"/>
                </a:solidFill>
                <a:highlight>
                  <a:srgbClr val="000000"/>
                </a:highlight>
                <a:latin typeface="Amnesty Trade Gothic Cn" panose="020B0506040303020004" pitchFamily="34" charset="0"/>
              </a:rPr>
              <a:t>Een</a:t>
            </a:r>
            <a:r>
              <a:rPr lang="en-US" sz="4800" dirty="0">
                <a:solidFill>
                  <a:schemeClr val="bg1"/>
                </a:solidFill>
                <a:highlight>
                  <a:srgbClr val="000000"/>
                </a:highlight>
                <a:latin typeface="Amnesty Trade Gothic Cn" panose="020B0506040303020004" pitchFamily="34" charset="0"/>
              </a:rPr>
              <a:t> </a:t>
            </a:r>
            <a:r>
              <a:rPr lang="en-US" sz="4800" dirty="0" err="1">
                <a:solidFill>
                  <a:schemeClr val="bg1"/>
                </a:solidFill>
                <a:highlight>
                  <a:srgbClr val="000000"/>
                </a:highlight>
                <a:latin typeface="Amnesty Trade Gothic Cn" panose="020B0506040303020004" pitchFamily="34" charset="0"/>
              </a:rPr>
              <a:t>korte</a:t>
            </a:r>
            <a:r>
              <a:rPr lang="en-US" sz="4800" dirty="0">
                <a:solidFill>
                  <a:schemeClr val="bg1"/>
                </a:solidFill>
                <a:highlight>
                  <a:srgbClr val="000000"/>
                </a:highlight>
                <a:latin typeface="Amnesty Trade Gothic Cn" panose="020B0506040303020004" pitchFamily="34" charset="0"/>
              </a:rPr>
              <a:t> </a:t>
            </a:r>
            <a:r>
              <a:rPr lang="en-US" sz="4800" dirty="0" err="1">
                <a:solidFill>
                  <a:schemeClr val="bg1"/>
                </a:solidFill>
                <a:highlight>
                  <a:srgbClr val="000000"/>
                </a:highlight>
                <a:latin typeface="Amnesty Trade Gothic Cn" panose="020B0506040303020004" pitchFamily="34" charset="0"/>
              </a:rPr>
              <a:t>tijdlijn</a:t>
            </a:r>
            <a:endParaRPr lang="nl-NL" sz="2800" dirty="0">
              <a:solidFill>
                <a:schemeClr val="bg1"/>
              </a:solidFill>
              <a:highlight>
                <a:srgbClr val="000000"/>
              </a:highlight>
              <a:latin typeface="Amnesty Trade Gothic Cn" panose="020B0506040303020004" pitchFamily="34" charset="0"/>
            </a:endParaRPr>
          </a:p>
        </p:txBody>
      </p:sp>
    </p:spTree>
    <p:extLst>
      <p:ext uri="{BB962C8B-B14F-4D97-AF65-F5344CB8AC3E}">
        <p14:creationId xmlns:p14="http://schemas.microsoft.com/office/powerpoint/2010/main" val="354447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88C9E7-FF30-C9E7-819E-DCA9849D9611}"/>
              </a:ext>
            </a:extLst>
          </p:cNvPr>
          <p:cNvSpPr>
            <a:spLocks noGrp="1"/>
          </p:cNvSpPr>
          <p:nvPr>
            <p:ph idx="1"/>
          </p:nvPr>
        </p:nvSpPr>
        <p:spPr>
          <a:xfrm>
            <a:off x="5613685" y="2398480"/>
            <a:ext cx="5974048" cy="2971671"/>
          </a:xfrm>
        </p:spPr>
        <p:txBody>
          <a:bodyPr vert="horz" lIns="91440" tIns="45720" rIns="91440" bIns="45720" rtlCol="0" anchor="t">
            <a:noAutofit/>
          </a:bodyPr>
          <a:lstStyle/>
          <a:p>
            <a:r>
              <a:rPr lang="nl-NL" sz="2000" dirty="0">
                <a:latin typeface="Amnesty Trade Gothic Cn" panose="020B0506040303020004" pitchFamily="34" charset="0"/>
              </a:rPr>
              <a:t>Amnesty komt op voor mensenrechten. Bijvoorbeeld door actie voeren, onderzoek doen en lesgeven over mensenrechten.</a:t>
            </a:r>
          </a:p>
          <a:p>
            <a:r>
              <a:rPr lang="nl-NL" sz="2000" dirty="0">
                <a:latin typeface="Amnesty Trade Gothic Cn" panose="020B0506040303020004" pitchFamily="34" charset="0"/>
              </a:rPr>
              <a:t>Bij Write </a:t>
            </a:r>
            <a:r>
              <a:rPr lang="nl-NL" sz="2000" dirty="0" err="1">
                <a:latin typeface="Amnesty Trade Gothic Cn" panose="020B0506040303020004" pitchFamily="34" charset="0"/>
              </a:rPr>
              <a:t>for</a:t>
            </a:r>
            <a:r>
              <a:rPr lang="nl-NL" sz="2000" dirty="0">
                <a:latin typeface="Amnesty Trade Gothic Cn" panose="020B0506040303020004" pitchFamily="34" charset="0"/>
              </a:rPr>
              <a:t> </a:t>
            </a:r>
            <a:r>
              <a:rPr lang="nl-NL" sz="2000" dirty="0" err="1">
                <a:latin typeface="Amnesty Trade Gothic Cn" panose="020B0506040303020004" pitchFamily="34" charset="0"/>
              </a:rPr>
              <a:t>Rights</a:t>
            </a:r>
            <a:r>
              <a:rPr lang="nl-NL" sz="2000" dirty="0">
                <a:latin typeface="Amnesty Trade Gothic Cn" panose="020B0506040303020004" pitchFamily="34" charset="0"/>
              </a:rPr>
              <a:t> laat je zien dat je de mensen voor wie je schrijft steunt. </a:t>
            </a:r>
          </a:p>
          <a:p>
            <a:r>
              <a:rPr lang="nl-NL" sz="2000" dirty="0">
                <a:latin typeface="Amnesty Trade Gothic Cn" panose="020B0506040303020004" pitchFamily="34" charset="0"/>
              </a:rPr>
              <a:t>De aandacht die we hiermee krijgen helpt de mensen vaak. Regeringen laten de mensen vrij en stoppen met mishandelen. Ook zorgt het ervoor dat ze zich gesteund voelen en doorgaan met hun werk. </a:t>
            </a:r>
          </a:p>
        </p:txBody>
      </p:sp>
      <p:sp>
        <p:nvSpPr>
          <p:cNvPr id="3" name="Title 2">
            <a:extLst>
              <a:ext uri="{FF2B5EF4-FFF2-40B4-BE49-F238E27FC236}">
                <a16:creationId xmlns:a16="http://schemas.microsoft.com/office/drawing/2014/main" id="{195FA0EC-8652-3784-E8C8-82616598E96A}"/>
              </a:ext>
            </a:extLst>
          </p:cNvPr>
          <p:cNvSpPr>
            <a:spLocks noGrp="1"/>
          </p:cNvSpPr>
          <p:nvPr>
            <p:ph type="title"/>
          </p:nvPr>
        </p:nvSpPr>
        <p:spPr>
          <a:xfrm>
            <a:off x="5540287" y="1439694"/>
            <a:ext cx="5974048" cy="904950"/>
          </a:xfrm>
        </p:spPr>
        <p:txBody>
          <a:bodyPr/>
          <a:lstStyle/>
          <a:p>
            <a:pPr algn="ctr"/>
            <a:r>
              <a:rPr lang="nl-NL" dirty="0">
                <a:solidFill>
                  <a:schemeClr val="bg1"/>
                </a:solidFill>
                <a:highlight>
                  <a:srgbClr val="000000"/>
                </a:highlight>
                <a:latin typeface="Amnesty Trade Gothic Cn" panose="020B0506040303020004" pitchFamily="34" charset="0"/>
              </a:rPr>
              <a:t>Wat doet Amnesty?</a:t>
            </a:r>
          </a:p>
        </p:txBody>
      </p:sp>
      <p:pic>
        <p:nvPicPr>
          <p:cNvPr id="2" name="Picture 1" descr="A picture containing text&#10;&#10;Description automatically generated">
            <a:extLst>
              <a:ext uri="{FF2B5EF4-FFF2-40B4-BE49-F238E27FC236}">
                <a16:creationId xmlns:a16="http://schemas.microsoft.com/office/drawing/2014/main" id="{4C8027C3-6B3F-ECDF-3536-5DACA695FCB2}"/>
              </a:ext>
            </a:extLst>
          </p:cNvPr>
          <p:cNvPicPr>
            <a:picLocks noChangeAspect="1"/>
          </p:cNvPicPr>
          <p:nvPr/>
        </p:nvPicPr>
        <p:blipFill>
          <a:blip r:embed="rId2"/>
          <a:stretch>
            <a:fillRect/>
          </a:stretch>
        </p:blipFill>
        <p:spPr>
          <a:xfrm rot="21285461">
            <a:off x="667882" y="706893"/>
            <a:ext cx="3305490" cy="1543807"/>
          </a:xfrm>
          <a:prstGeom prst="rect">
            <a:avLst/>
          </a:prstGeom>
        </p:spPr>
      </p:pic>
      <p:pic>
        <p:nvPicPr>
          <p:cNvPr id="8" name="Afbeelding 7">
            <a:extLst>
              <a:ext uri="{FF2B5EF4-FFF2-40B4-BE49-F238E27FC236}">
                <a16:creationId xmlns:a16="http://schemas.microsoft.com/office/drawing/2014/main" id="{A8D79C5D-6ED2-2845-B8A5-E3BBE9EAC3E6}"/>
              </a:ext>
            </a:extLst>
          </p:cNvPr>
          <p:cNvPicPr>
            <a:picLocks noChangeAspect="1"/>
          </p:cNvPicPr>
          <p:nvPr/>
        </p:nvPicPr>
        <p:blipFill rotWithShape="1">
          <a:blip r:embed="rId3"/>
          <a:srcRect l="-1" r="27231"/>
          <a:stretch/>
        </p:blipFill>
        <p:spPr>
          <a:xfrm rot="21263701">
            <a:off x="626542" y="2504133"/>
            <a:ext cx="3388171" cy="3102897"/>
          </a:xfrm>
          <a:prstGeom prst="rect">
            <a:avLst/>
          </a:prstGeom>
          <a:effectLst>
            <a:softEdge rad="190500"/>
          </a:effectLst>
        </p:spPr>
      </p:pic>
    </p:spTree>
    <p:extLst>
      <p:ext uri="{BB962C8B-B14F-4D97-AF65-F5344CB8AC3E}">
        <p14:creationId xmlns:p14="http://schemas.microsoft.com/office/powerpoint/2010/main" val="25367824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26_Write for rights_Presentation" id="{46E47DBD-92FB-C64D-965C-C638C4BA2458}" vid="{16194BDC-9228-F249-B153-FAD024D6A1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93ea7bfb0423db0904a5e113386e8c10">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1edd1211eee96e42cfc26a2fa9feeccf"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0595AF-B4AB-47CB-8C5C-BC8E5D73AC33}">
  <ds:schemaRefs>
    <ds:schemaRef ds:uri="http://schemas.microsoft.com/office/2006/metadata/properties"/>
    <ds:schemaRef ds:uri="http://schemas.microsoft.com/office/infopath/2007/PartnerControls"/>
    <ds:schemaRef ds:uri="e3ef6810-5edc-4010-8ac5-5662b8b9199d"/>
    <ds:schemaRef ds:uri="138e79af-97e9-467e-b691-fc96845a5065"/>
  </ds:schemaRefs>
</ds:datastoreItem>
</file>

<file path=customXml/itemProps2.xml><?xml version="1.0" encoding="utf-8"?>
<ds:datastoreItem xmlns:ds="http://schemas.openxmlformats.org/officeDocument/2006/customXml" ds:itemID="{86CDB929-0599-4ECE-9996-128DFC143D67}">
  <ds:schemaRefs>
    <ds:schemaRef ds:uri="http://schemas.microsoft.com/sharepoint/v3/contenttype/forms"/>
  </ds:schemaRefs>
</ds:datastoreItem>
</file>

<file path=customXml/itemProps3.xml><?xml version="1.0" encoding="utf-8"?>
<ds:datastoreItem xmlns:ds="http://schemas.openxmlformats.org/officeDocument/2006/customXml" ds:itemID="{45267586-A135-4439-BF28-F027445C2D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AMNI26_Write for rights_PresentationV2</Template>
  <TotalTime>115</TotalTime>
  <Words>1885</Words>
  <Application>Microsoft Office PowerPoint</Application>
  <PresentationFormat>Breedbeeld</PresentationFormat>
  <Paragraphs>147</Paragraphs>
  <Slides>32</Slides>
  <Notes>3</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Amnesty Trade Gothic</vt:lpstr>
      <vt:lpstr>Amnesty Trade Gothic Cn</vt:lpstr>
      <vt:lpstr>Arial</vt:lpstr>
      <vt:lpstr>Calibri</vt:lpstr>
      <vt:lpstr>Calibri Light</vt:lpstr>
      <vt:lpstr>Dreaming Outloud Pro</vt:lpstr>
      <vt:lpstr>Kantoorthema</vt:lpstr>
      <vt:lpstr>PowerPoint-presentatie</vt:lpstr>
      <vt:lpstr>Inhoud van de les</vt:lpstr>
      <vt:lpstr>PowerPoint-presentatie</vt:lpstr>
      <vt:lpstr>PowerPoint-presentatie</vt:lpstr>
      <vt:lpstr>PowerPoint-presentatie</vt:lpstr>
      <vt:lpstr>PowerPoint-presentatie</vt:lpstr>
      <vt:lpstr>PowerPoint-presentatie</vt:lpstr>
      <vt:lpstr>Een korte tijdlijn</vt:lpstr>
      <vt:lpstr>Wat doet Amnesty?</vt:lpstr>
      <vt:lpstr>PowerPoint-presentatie</vt:lpstr>
      <vt:lpstr>PowerPoint-presentatie</vt:lpstr>
      <vt:lpstr>Naast rechten heb je ook plichten. Rechten zijn er om je te beschermen, plichten vertellen waar we ons aan moeten houden. In onderstaande rij zie je 4 beschrijvingen van rechten en plichten. Vul de juiste woorden in. </vt:lpstr>
      <vt:lpstr>Naast mensenrechten zijn er ook speciale kinderrechten.  Mensenrechten gelden voor iedereen, maar kinderrechten zijn bedacht omdat kinderen extra bescherming nodig hebben.   Welke van de rechten in de tabel zijn mensenrechten en welke zijn specifiek kinderrechten?  Let op! Ze kunnen ook allebei goed zijn. </vt:lpstr>
      <vt:lpstr>Bij Amnesty International werken mensen die er samen voor willen zorgen dat mensenrechten en kinderrechten worden nageleefd.  Welk van de onderstaande situaties is juist?  A betekent juist, B betekent onjuist</vt:lpstr>
      <vt:lpstr>Vul in onderstaand verhaal de juiste woorden in om meer te weten te komen over voor wat en wie Amnesty actievoert</vt:lpstr>
      <vt:lpstr>Met zoveel mensenrechten moeten er wel rechten zijn die belangrijker zijn dan andere, toch?  Zet onderstaande mensenrechten op de goede volgorde van minst belangrijk naar meest belangrijk. </vt:lpstr>
      <vt:lpstr>PowerPoint-presentatie</vt:lpstr>
      <vt:lpstr>PowerPoint-presentatie</vt:lpstr>
      <vt:lpstr>PowerPoint-presentatie</vt:lpstr>
      <vt:lpstr>PowerPoint-presentatie</vt:lpstr>
      <vt:lpstr>PowerPoint-presentatie</vt:lpstr>
      <vt:lpstr>Shahnewaz Chowdhury</vt:lpstr>
      <vt:lpstr>PowerPoint-presentatie</vt:lpstr>
      <vt:lpstr>Aleksandra Skochilenko</vt:lpstr>
      <vt:lpstr>PowerPoint-presentatie</vt:lpstr>
      <vt:lpstr>Yren Rotela &amp;  Mariana Sepúlveda</vt:lpstr>
      <vt:lpstr>PowerPoint-presentatie</vt:lpstr>
      <vt:lpstr>Luis Manuel Otero Alcántara</vt:lpstr>
      <vt:lpstr>PowerPoint-presentatie</vt:lpstr>
      <vt:lpstr>Nasser Zefzafi</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Gemma Molenaar</dc:creator>
  <cp:lastModifiedBy>Gemma Molenaar</cp:lastModifiedBy>
  <cp:revision>101</cp:revision>
  <dcterms:created xsi:type="dcterms:W3CDTF">2022-11-01T13:14:00Z</dcterms:created>
  <dcterms:modified xsi:type="dcterms:W3CDTF">2022-11-17T14:11:35Z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2022-11-04T09:55:41Z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7621349a-835a-42a7-a6ec-38b694102289</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