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6"/>
  </p:notesMasterIdLst>
  <p:sldIdLst>
    <p:sldId id="256" r:id="rId5"/>
    <p:sldId id="257" r:id="rId6"/>
    <p:sldId id="292" r:id="rId7"/>
    <p:sldId id="258" r:id="rId8"/>
    <p:sldId id="293" r:id="rId9"/>
    <p:sldId id="272" r:id="rId10"/>
    <p:sldId id="294" r:id="rId11"/>
    <p:sldId id="295" r:id="rId12"/>
    <p:sldId id="270" r:id="rId13"/>
    <p:sldId id="296" r:id="rId14"/>
    <p:sldId id="275" r:id="rId15"/>
    <p:sldId id="280" r:id="rId16"/>
    <p:sldId id="282" r:id="rId17"/>
    <p:sldId id="285" r:id="rId18"/>
    <p:sldId id="281" r:id="rId19"/>
    <p:sldId id="284" r:id="rId20"/>
    <p:sldId id="297" r:id="rId21"/>
    <p:sldId id="290" r:id="rId22"/>
    <p:sldId id="291" r:id="rId23"/>
    <p:sldId id="298" r:id="rId24"/>
    <p:sldId id="259" r:id="rId25"/>
    <p:sldId id="300" r:id="rId26"/>
    <p:sldId id="260" r:id="rId27"/>
    <p:sldId id="301" r:id="rId28"/>
    <p:sldId id="262" r:id="rId29"/>
    <p:sldId id="305" r:id="rId30"/>
    <p:sldId id="263" r:id="rId31"/>
    <p:sldId id="303" r:id="rId32"/>
    <p:sldId id="264" r:id="rId33"/>
    <p:sldId id="304" r:id="rId34"/>
    <p:sldId id="299" r:id="rId35"/>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02C"/>
    <a:srgbClr val="E8A7D6"/>
    <a:srgbClr val="F1AEDD"/>
    <a:srgbClr val="2FB9A0"/>
    <a:srgbClr val="00C3C5"/>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1D5D8D-CF84-436A-A1C5-45D4EAB2CA64}" v="3" dt="2022-11-17T14:14:36.31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45" autoAdjust="0"/>
  </p:normalViewPr>
  <p:slideViewPr>
    <p:cSldViewPr snapToGrid="0">
      <p:cViewPr varScale="1">
        <p:scale>
          <a:sx n="77" d="100"/>
          <a:sy n="77" d="100"/>
        </p:scale>
        <p:origin x="883" y="58"/>
      </p:cViewPr>
      <p:guideLst/>
    </p:cSldViewPr>
  </p:slideViewPr>
  <p:outlineViewPr>
    <p:cViewPr>
      <p:scale>
        <a:sx n="33" d="100"/>
        <a:sy n="33" d="100"/>
      </p:scale>
      <p:origin x="0" y="-1032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mma Molenaar" userId="1b817729-da00-46ab-85a3-44e586fec52a" providerId="ADAL" clId="{BD1D5D8D-CF84-436A-A1C5-45D4EAB2CA64}"/>
    <pc:docChg chg="undo custSel addSld delSld modSld">
      <pc:chgData name="Gemma Molenaar" userId="1b817729-da00-46ab-85a3-44e586fec52a" providerId="ADAL" clId="{BD1D5D8D-CF84-436A-A1C5-45D4EAB2CA64}" dt="2022-11-17T14:15:21.782" v="153" actId="1076"/>
      <pc:docMkLst>
        <pc:docMk/>
      </pc:docMkLst>
      <pc:sldChg chg="modSp mod">
        <pc:chgData name="Gemma Molenaar" userId="1b817729-da00-46ab-85a3-44e586fec52a" providerId="ADAL" clId="{BD1D5D8D-CF84-436A-A1C5-45D4EAB2CA64}" dt="2022-11-14T14:44:37.569" v="131" actId="404"/>
        <pc:sldMkLst>
          <pc:docMk/>
          <pc:sldMk cId="4154628613" sldId="257"/>
        </pc:sldMkLst>
        <pc:spChg chg="mod">
          <ac:chgData name="Gemma Molenaar" userId="1b817729-da00-46ab-85a3-44e586fec52a" providerId="ADAL" clId="{BD1D5D8D-CF84-436A-A1C5-45D4EAB2CA64}" dt="2022-11-14T14:44:37.569" v="131" actId="404"/>
          <ac:spMkLst>
            <pc:docMk/>
            <pc:sldMk cId="4154628613" sldId="257"/>
            <ac:spMk id="4" creationId="{DD88C9E7-FF30-C9E7-819E-DCA9849D9611}"/>
          </ac:spMkLst>
        </pc:spChg>
      </pc:sldChg>
      <pc:sldChg chg="modSp mod">
        <pc:chgData name="Gemma Molenaar" userId="1b817729-da00-46ab-85a3-44e586fec52a" providerId="ADAL" clId="{BD1D5D8D-CF84-436A-A1C5-45D4EAB2CA64}" dt="2022-11-14T14:51:28.362" v="133" actId="20577"/>
        <pc:sldMkLst>
          <pc:docMk/>
          <pc:sldMk cId="4043492035" sldId="285"/>
        </pc:sldMkLst>
        <pc:graphicFrameChg chg="modGraphic">
          <ac:chgData name="Gemma Molenaar" userId="1b817729-da00-46ab-85a3-44e586fec52a" providerId="ADAL" clId="{BD1D5D8D-CF84-436A-A1C5-45D4EAB2CA64}" dt="2022-11-14T14:51:28.362" v="133" actId="20577"/>
          <ac:graphicFrameMkLst>
            <pc:docMk/>
            <pc:sldMk cId="4043492035" sldId="285"/>
            <ac:graphicFrameMk id="4" creationId="{87CA4F82-D681-E94C-9E44-2688A65DDEA9}"/>
          </ac:graphicFrameMkLst>
        </pc:graphicFrameChg>
      </pc:sldChg>
      <pc:sldChg chg="addSp delSp modSp mod modAnim">
        <pc:chgData name="Gemma Molenaar" userId="1b817729-da00-46ab-85a3-44e586fec52a" providerId="ADAL" clId="{BD1D5D8D-CF84-436A-A1C5-45D4EAB2CA64}" dt="2022-11-17T14:13:49.142" v="143" actId="14100"/>
        <pc:sldMkLst>
          <pc:docMk/>
          <pc:sldMk cId="4093774823" sldId="293"/>
        </pc:sldMkLst>
        <pc:spChg chg="del mod">
          <ac:chgData name="Gemma Molenaar" userId="1b817729-da00-46ab-85a3-44e586fec52a" providerId="ADAL" clId="{BD1D5D8D-CF84-436A-A1C5-45D4EAB2CA64}" dt="2022-11-17T14:12:46.862" v="136" actId="478"/>
          <ac:spMkLst>
            <pc:docMk/>
            <pc:sldMk cId="4093774823" sldId="293"/>
            <ac:spMk id="3" creationId="{1758C6BC-8106-904E-A62D-682B24C7DEFB}"/>
          </ac:spMkLst>
        </pc:spChg>
        <pc:picChg chg="add mod">
          <ac:chgData name="Gemma Molenaar" userId="1b817729-da00-46ab-85a3-44e586fec52a" providerId="ADAL" clId="{BD1D5D8D-CF84-436A-A1C5-45D4EAB2CA64}" dt="2022-11-17T14:13:49.142" v="143" actId="14100"/>
          <ac:picMkLst>
            <pc:docMk/>
            <pc:sldMk cId="4093774823" sldId="293"/>
            <ac:picMk id="2" creationId="{0F540673-48A2-0C85-25E2-8021AD073579}"/>
          </ac:picMkLst>
        </pc:picChg>
      </pc:sldChg>
      <pc:sldChg chg="addSp delSp modSp add mod delAnim modAnim">
        <pc:chgData name="Gemma Molenaar" userId="1b817729-da00-46ab-85a3-44e586fec52a" providerId="ADAL" clId="{BD1D5D8D-CF84-436A-A1C5-45D4EAB2CA64}" dt="2022-11-17T14:15:21.782" v="153" actId="1076"/>
        <pc:sldMkLst>
          <pc:docMk/>
          <pc:sldMk cId="2239926867" sldId="303"/>
        </pc:sldMkLst>
        <pc:picChg chg="del">
          <ac:chgData name="Gemma Molenaar" userId="1b817729-da00-46ab-85a3-44e586fec52a" providerId="ADAL" clId="{BD1D5D8D-CF84-436A-A1C5-45D4EAB2CA64}" dt="2022-11-17T14:14:11.930" v="144" actId="478"/>
          <ac:picMkLst>
            <pc:docMk/>
            <pc:sldMk cId="2239926867" sldId="303"/>
            <ac:picMk id="2" creationId="{551A8EBF-862E-3777-9591-22E0E64C1C1C}"/>
          </ac:picMkLst>
        </pc:picChg>
        <pc:picChg chg="add mod">
          <ac:chgData name="Gemma Molenaar" userId="1b817729-da00-46ab-85a3-44e586fec52a" providerId="ADAL" clId="{BD1D5D8D-CF84-436A-A1C5-45D4EAB2CA64}" dt="2022-11-17T14:15:21.782" v="153" actId="1076"/>
          <ac:picMkLst>
            <pc:docMk/>
            <pc:sldMk cId="2239926867" sldId="303"/>
            <ac:picMk id="3" creationId="{D2FFCE22-FFB0-BE5B-163A-3B235D4196A3}"/>
          </ac:picMkLst>
        </pc:picChg>
      </pc:sldChg>
      <pc:sldChg chg="del">
        <pc:chgData name="Gemma Molenaar" userId="1b817729-da00-46ab-85a3-44e586fec52a" providerId="ADAL" clId="{BD1D5D8D-CF84-436A-A1C5-45D4EAB2CA64}" dt="2022-11-15T15:58:36.142" v="134" actId="47"/>
        <pc:sldMkLst>
          <pc:docMk/>
          <pc:sldMk cId="2474968934" sldId="30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F3687B-D7FD-A144-A6E9-40D0FC5D1991}" type="datetimeFigureOut">
              <a:rPr lang="nl-NL" smtClean="0"/>
              <a:t>17-11-2022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4A1409-09FB-D048-A463-3297D351A23F}" type="slidenum">
              <a:rPr lang="nl-NL" smtClean="0"/>
              <a:t>‹nr.›</a:t>
            </a:fld>
            <a:endParaRPr lang="nl-NL"/>
          </a:p>
        </p:txBody>
      </p:sp>
    </p:spTree>
    <p:extLst>
      <p:ext uri="{BB962C8B-B14F-4D97-AF65-F5344CB8AC3E}">
        <p14:creationId xmlns:p14="http://schemas.microsoft.com/office/powerpoint/2010/main" val="1451844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04A1409-09FB-D048-A463-3297D351A23F}" type="slidenum">
              <a:rPr lang="nl-NL" smtClean="0"/>
              <a:t>11</a:t>
            </a:fld>
            <a:endParaRPr lang="nl-NL"/>
          </a:p>
        </p:txBody>
      </p:sp>
    </p:spTree>
    <p:extLst>
      <p:ext uri="{BB962C8B-B14F-4D97-AF65-F5344CB8AC3E}">
        <p14:creationId xmlns:p14="http://schemas.microsoft.com/office/powerpoint/2010/main" val="3468840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04A1409-09FB-D048-A463-3297D351A23F}" type="slidenum">
              <a:rPr lang="nl-NL" smtClean="0"/>
              <a:t>18</a:t>
            </a:fld>
            <a:endParaRPr lang="nl-NL"/>
          </a:p>
        </p:txBody>
      </p:sp>
    </p:spTree>
    <p:extLst>
      <p:ext uri="{BB962C8B-B14F-4D97-AF65-F5344CB8AC3E}">
        <p14:creationId xmlns:p14="http://schemas.microsoft.com/office/powerpoint/2010/main" val="3115435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04A1409-09FB-D048-A463-3297D351A23F}" type="slidenum">
              <a:rPr lang="nl-NL" smtClean="0"/>
              <a:t>19</a:t>
            </a:fld>
            <a:endParaRPr lang="nl-NL"/>
          </a:p>
        </p:txBody>
      </p:sp>
    </p:spTree>
    <p:extLst>
      <p:ext uri="{BB962C8B-B14F-4D97-AF65-F5344CB8AC3E}">
        <p14:creationId xmlns:p14="http://schemas.microsoft.com/office/powerpoint/2010/main" val="2451376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04A1409-09FB-D048-A463-3297D351A23F}" type="slidenum">
              <a:rPr lang="nl-NL" smtClean="0"/>
              <a:t>21</a:t>
            </a:fld>
            <a:endParaRPr lang="nl-NL"/>
          </a:p>
        </p:txBody>
      </p:sp>
    </p:spTree>
    <p:extLst>
      <p:ext uri="{BB962C8B-B14F-4D97-AF65-F5344CB8AC3E}">
        <p14:creationId xmlns:p14="http://schemas.microsoft.com/office/powerpoint/2010/main" val="3007182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04A1409-09FB-D048-A463-3297D351A23F}" type="slidenum">
              <a:rPr lang="nl-NL" smtClean="0"/>
              <a:t>29</a:t>
            </a:fld>
            <a:endParaRPr lang="nl-NL"/>
          </a:p>
        </p:txBody>
      </p:sp>
    </p:spTree>
    <p:extLst>
      <p:ext uri="{BB962C8B-B14F-4D97-AF65-F5344CB8AC3E}">
        <p14:creationId xmlns:p14="http://schemas.microsoft.com/office/powerpoint/2010/main" val="17841293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297DAD-0D4D-68CE-C948-B132E8632A3B}"/>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197112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End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B54B6B-982A-E0F2-3E9C-52762D822134}"/>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E0B036E7-6B34-566B-C5EB-D8B410ABE921}"/>
              </a:ext>
            </a:extLst>
          </p:cNvPr>
          <p:cNvPicPr>
            <a:picLocks noChangeAspect="1"/>
          </p:cNvPicPr>
          <p:nvPr userDrawn="1"/>
        </p:nvPicPr>
        <p:blipFill>
          <a:blip r:embed="rId3"/>
          <a:stretch>
            <a:fillRect/>
          </a:stretch>
        </p:blipFill>
        <p:spPr>
          <a:xfrm>
            <a:off x="8336546" y="532296"/>
            <a:ext cx="3305490" cy="1543807"/>
          </a:xfrm>
          <a:prstGeom prst="rect">
            <a:avLst/>
          </a:prstGeom>
        </p:spPr>
      </p:pic>
      <p:sp>
        <p:nvSpPr>
          <p:cNvPr id="3" name="Title Placeholder 1">
            <a:extLst>
              <a:ext uri="{FF2B5EF4-FFF2-40B4-BE49-F238E27FC236}">
                <a16:creationId xmlns:a16="http://schemas.microsoft.com/office/drawing/2014/main" id="{88010A22-0851-AD6D-4688-79B12050A6FD}"/>
              </a:ext>
            </a:extLst>
          </p:cNvPr>
          <p:cNvSpPr>
            <a:spLocks noGrp="1"/>
          </p:cNvSpPr>
          <p:nvPr>
            <p:ph type="title"/>
          </p:nvPr>
        </p:nvSpPr>
        <p:spPr>
          <a:xfrm>
            <a:off x="549964" y="5784574"/>
            <a:ext cx="7786582" cy="711889"/>
          </a:xfrm>
          <a:prstGeom prst="rect">
            <a:avLst/>
          </a:prstGeom>
        </p:spPr>
        <p:txBody>
          <a:bodyPr vert="horz" lIns="91440" tIns="45720" rIns="91440" bIns="45720" rtlCol="0" anchor="ctr">
            <a:normAutofit/>
          </a:bodyPr>
          <a:lstStyle>
            <a:lvl1pPr>
              <a:defRPr sz="2500" b="1" i="0">
                <a:latin typeface="Amnesty Trade Gothic" panose="020B0503040303020004" pitchFamily="34" charset="77"/>
              </a:defRPr>
            </a:lvl1pPr>
          </a:lstStyle>
          <a:p>
            <a:r>
              <a:rPr lang="nl-NL"/>
              <a:t>Klik om stijl te bewerken</a:t>
            </a:r>
            <a:endParaRPr lang="en-NL"/>
          </a:p>
        </p:txBody>
      </p:sp>
    </p:spTree>
    <p:extLst>
      <p:ext uri="{BB962C8B-B14F-4D97-AF65-F5344CB8AC3E}">
        <p14:creationId xmlns:p14="http://schemas.microsoft.com/office/powerpoint/2010/main" val="199711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ntent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3D8E1AAF-9DDE-57D8-6C95-5B75A36E91AE}"/>
              </a:ext>
            </a:extLst>
          </p:cNvPr>
          <p:cNvSpPr>
            <a:spLocks noGrp="1"/>
          </p:cNvSpPr>
          <p:nvPr>
            <p:ph idx="1"/>
          </p:nvPr>
        </p:nvSpPr>
        <p:spPr>
          <a:xfrm>
            <a:off x="5509592" y="2506662"/>
            <a:ext cx="6327912"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2" name="Title Placeholder 1">
            <a:extLst>
              <a:ext uri="{FF2B5EF4-FFF2-40B4-BE49-F238E27FC236}">
                <a16:creationId xmlns:a16="http://schemas.microsoft.com/office/drawing/2014/main" id="{6DECBCD2-FA27-9BB0-18DD-B22AE7F1A628}"/>
              </a:ext>
            </a:extLst>
          </p:cNvPr>
          <p:cNvSpPr>
            <a:spLocks noGrp="1"/>
          </p:cNvSpPr>
          <p:nvPr>
            <p:ph type="title"/>
          </p:nvPr>
        </p:nvSpPr>
        <p:spPr>
          <a:xfrm>
            <a:off x="5509590" y="1036222"/>
            <a:ext cx="6327913" cy="1325563"/>
          </a:xfrm>
          <a:prstGeom prst="rect">
            <a:avLst/>
          </a:prstGeom>
        </p:spPr>
        <p:txBody>
          <a:bodyPr vert="horz" lIns="91440" tIns="45720" rIns="91440" bIns="45720" rtlCol="0" anchor="ctr">
            <a:normAutofit/>
          </a:bodyPr>
          <a:lstStyle>
            <a:lvl1pPr>
              <a:defRPr sz="4000" b="1" i="0">
                <a:latin typeface="Amnesty Trade Gothic" panose="020B0503040303020004" pitchFamily="34" charset="77"/>
              </a:defRPr>
            </a:lvl1pPr>
          </a:lstStyle>
          <a:p>
            <a:r>
              <a:rPr lang="nl-NL"/>
              <a:t>Klik om stijl te bewerken</a:t>
            </a:r>
            <a:endParaRPr lang="en-NL"/>
          </a:p>
        </p:txBody>
      </p:sp>
    </p:spTree>
    <p:extLst>
      <p:ext uri="{BB962C8B-B14F-4D97-AF65-F5344CB8AC3E}">
        <p14:creationId xmlns:p14="http://schemas.microsoft.com/office/powerpoint/2010/main" val="2158112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ntent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12" name="Content Placeholder 2">
            <a:extLst>
              <a:ext uri="{FF2B5EF4-FFF2-40B4-BE49-F238E27FC236}">
                <a16:creationId xmlns:a16="http://schemas.microsoft.com/office/drawing/2014/main" id="{F481CEB1-0FBB-C60E-56C8-6C16A35E1DBE}"/>
              </a:ext>
            </a:extLst>
          </p:cNvPr>
          <p:cNvSpPr>
            <a:spLocks noGrp="1"/>
          </p:cNvSpPr>
          <p:nvPr>
            <p:ph idx="1"/>
          </p:nvPr>
        </p:nvSpPr>
        <p:spPr>
          <a:xfrm>
            <a:off x="549964" y="2506662"/>
            <a:ext cx="6427305"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3" name="Title Placeholder 1">
            <a:extLst>
              <a:ext uri="{FF2B5EF4-FFF2-40B4-BE49-F238E27FC236}">
                <a16:creationId xmlns:a16="http://schemas.microsoft.com/office/drawing/2014/main" id="{A68E514F-2A61-D202-5EEB-8743D44FAE34}"/>
              </a:ext>
            </a:extLst>
          </p:cNvPr>
          <p:cNvSpPr>
            <a:spLocks noGrp="1"/>
          </p:cNvSpPr>
          <p:nvPr>
            <p:ph type="title"/>
          </p:nvPr>
        </p:nvSpPr>
        <p:spPr>
          <a:xfrm>
            <a:off x="549964" y="1036222"/>
            <a:ext cx="6427305" cy="1325563"/>
          </a:xfrm>
          <a:prstGeom prst="rect">
            <a:avLst/>
          </a:prstGeom>
        </p:spPr>
        <p:txBody>
          <a:bodyPr vert="horz" lIns="91440" tIns="45720" rIns="91440" bIns="45720" rtlCol="0" anchor="ctr">
            <a:normAutofit/>
          </a:bodyPr>
          <a:lstStyle>
            <a:lvl1pPr>
              <a:defRPr sz="4000" b="1" i="0">
                <a:latin typeface="Amnesty Trade Gothic" panose="020B0503040303020004" pitchFamily="34" charset="77"/>
              </a:defRPr>
            </a:lvl1pPr>
          </a:lstStyle>
          <a:p>
            <a:r>
              <a:rPr lang="nl-NL"/>
              <a:t>Klik om stijl te bewerken</a:t>
            </a:r>
            <a:endParaRPr lang="en-NL"/>
          </a:p>
        </p:txBody>
      </p:sp>
    </p:spTree>
    <p:extLst>
      <p:ext uri="{BB962C8B-B14F-4D97-AF65-F5344CB8AC3E}">
        <p14:creationId xmlns:p14="http://schemas.microsoft.com/office/powerpoint/2010/main" val="2450158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1603AEEC-A6CA-B3D8-ACCE-2F5C7FC2C411}"/>
              </a:ext>
            </a:extLst>
          </p:cNvPr>
          <p:cNvSpPr>
            <a:spLocks noGrp="1"/>
          </p:cNvSpPr>
          <p:nvPr>
            <p:ph type="title"/>
          </p:nvPr>
        </p:nvSpPr>
        <p:spPr>
          <a:xfrm>
            <a:off x="6096000" y="1036222"/>
            <a:ext cx="5741504" cy="1325563"/>
          </a:xfrm>
        </p:spPr>
        <p:txBody>
          <a:bodyPr>
            <a:normAutofit/>
          </a:bodyPr>
          <a:lstStyle>
            <a:lvl1pPr>
              <a:defRPr sz="4000" b="1" i="0">
                <a:solidFill>
                  <a:schemeClr val="bg1"/>
                </a:solidFill>
                <a:highlight>
                  <a:srgbClr val="000000"/>
                </a:highlight>
                <a:latin typeface="Amnesty Trade Gothic" panose="020B0503040303020004" pitchFamily="34" charset="77"/>
              </a:defRPr>
            </a:lvl1pPr>
          </a:lstStyle>
          <a:p>
            <a:r>
              <a:rPr lang="nl-NL">
                <a:solidFill>
                  <a:srgbClr val="FFFFFF"/>
                </a:solidFill>
                <a:effectLst/>
                <a:latin typeface="Amnesty Trade Gothic" panose="020B0503040303020004" pitchFamily="34" charset="77"/>
              </a:rPr>
              <a:t>Klik om stijl te bewerken</a:t>
            </a:r>
            <a:endParaRPr lang="en-GB">
              <a:solidFill>
                <a:srgbClr val="FFFFFF"/>
              </a:solidFill>
              <a:effectLst/>
              <a:latin typeface="Amnesty Trade Gothic" panose="020B0503040303020004" pitchFamily="34" charset="77"/>
            </a:endParaRPr>
          </a:p>
        </p:txBody>
      </p:sp>
      <p:sp>
        <p:nvSpPr>
          <p:cNvPr id="10" name="Content Placeholder 2">
            <a:extLst>
              <a:ext uri="{FF2B5EF4-FFF2-40B4-BE49-F238E27FC236}">
                <a16:creationId xmlns:a16="http://schemas.microsoft.com/office/drawing/2014/main" id="{7EE3ABCC-FA70-FA46-2838-16D69BA4809D}"/>
              </a:ext>
            </a:extLst>
          </p:cNvPr>
          <p:cNvSpPr>
            <a:spLocks noGrp="1"/>
          </p:cNvSpPr>
          <p:nvPr>
            <p:ph idx="1"/>
          </p:nvPr>
        </p:nvSpPr>
        <p:spPr>
          <a:xfrm>
            <a:off x="6096000" y="2506662"/>
            <a:ext cx="574150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Tree>
    <p:extLst>
      <p:ext uri="{BB962C8B-B14F-4D97-AF65-F5344CB8AC3E}">
        <p14:creationId xmlns:p14="http://schemas.microsoft.com/office/powerpoint/2010/main" val="2331692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FF14FB3C-E564-4A46-F463-E1B54B4B47D4}"/>
              </a:ext>
            </a:extLst>
          </p:cNvPr>
          <p:cNvSpPr>
            <a:spLocks noGrp="1"/>
          </p:cNvSpPr>
          <p:nvPr>
            <p:ph type="title"/>
          </p:nvPr>
        </p:nvSpPr>
        <p:spPr>
          <a:xfrm>
            <a:off x="549965" y="1036222"/>
            <a:ext cx="5741504" cy="1325563"/>
          </a:xfrm>
        </p:spPr>
        <p:txBody>
          <a:bodyPr>
            <a:normAutofit/>
          </a:bodyPr>
          <a:lstStyle>
            <a:lvl1pPr>
              <a:defRPr sz="4000" b="1" i="0">
                <a:solidFill>
                  <a:schemeClr val="bg1"/>
                </a:solidFill>
                <a:highlight>
                  <a:srgbClr val="000000"/>
                </a:highlight>
                <a:latin typeface="Amnesty Trade Gothic" panose="020B0503040303020004" pitchFamily="34" charset="77"/>
              </a:defRPr>
            </a:lvl1pPr>
          </a:lstStyle>
          <a:p>
            <a:r>
              <a:rPr lang="nl-NL">
                <a:solidFill>
                  <a:srgbClr val="FFFFFF"/>
                </a:solidFill>
                <a:effectLst/>
                <a:latin typeface="Amnesty Trade Gothic" panose="020B0503040303020004" pitchFamily="34" charset="77"/>
              </a:rPr>
              <a:t>Klik om stijl te bewerken</a:t>
            </a:r>
            <a:endParaRPr lang="en-GB">
              <a:solidFill>
                <a:srgbClr val="FFFFFF"/>
              </a:solidFill>
              <a:effectLst/>
              <a:latin typeface="Amnesty Trade Gothic" panose="020B0503040303020004" pitchFamily="34" charset="77"/>
            </a:endParaRPr>
          </a:p>
        </p:txBody>
      </p:sp>
      <p:sp>
        <p:nvSpPr>
          <p:cNvPr id="10" name="Content Placeholder 2">
            <a:extLst>
              <a:ext uri="{FF2B5EF4-FFF2-40B4-BE49-F238E27FC236}">
                <a16:creationId xmlns:a16="http://schemas.microsoft.com/office/drawing/2014/main" id="{1892F6D6-1E76-7EBE-C50F-B8E076FBA66A}"/>
              </a:ext>
            </a:extLst>
          </p:cNvPr>
          <p:cNvSpPr>
            <a:spLocks noGrp="1"/>
          </p:cNvSpPr>
          <p:nvPr>
            <p:ph idx="1"/>
          </p:nvPr>
        </p:nvSpPr>
        <p:spPr>
          <a:xfrm>
            <a:off x="549965" y="2506662"/>
            <a:ext cx="574150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Tree>
    <p:extLst>
      <p:ext uri="{BB962C8B-B14F-4D97-AF65-F5344CB8AC3E}">
        <p14:creationId xmlns:p14="http://schemas.microsoft.com/office/powerpoint/2010/main" val="2452311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0F3F0599-26B5-8D9D-67CE-183C407D1F0F}"/>
              </a:ext>
            </a:extLst>
          </p:cNvPr>
          <p:cNvSpPr>
            <a:spLocks noGrp="1"/>
          </p:cNvSpPr>
          <p:nvPr>
            <p:ph type="title"/>
          </p:nvPr>
        </p:nvSpPr>
        <p:spPr>
          <a:xfrm>
            <a:off x="6096000" y="1036222"/>
            <a:ext cx="5741504" cy="1325563"/>
          </a:xfrm>
        </p:spPr>
        <p:txBody>
          <a:bodyPr>
            <a:normAutofit/>
          </a:bodyPr>
          <a:lstStyle>
            <a:lvl1pPr>
              <a:defRPr sz="4000" b="1" i="0">
                <a:solidFill>
                  <a:schemeClr val="bg1"/>
                </a:solidFill>
                <a:highlight>
                  <a:srgbClr val="000000"/>
                </a:highlight>
                <a:latin typeface="Amnesty Trade Gothic" panose="020B0503040303020004" pitchFamily="34" charset="77"/>
              </a:defRPr>
            </a:lvl1pPr>
          </a:lstStyle>
          <a:p>
            <a:r>
              <a:rPr lang="nl-NL">
                <a:solidFill>
                  <a:srgbClr val="FFFFFF"/>
                </a:solidFill>
                <a:effectLst/>
                <a:latin typeface="Amnesty Trade Gothic" panose="020B0503040303020004" pitchFamily="34" charset="77"/>
              </a:rPr>
              <a:t>Klik om stijl te bewerken</a:t>
            </a:r>
            <a:endParaRPr lang="en-GB">
              <a:solidFill>
                <a:srgbClr val="FFFFFF"/>
              </a:solidFill>
              <a:effectLst/>
              <a:latin typeface="Amnesty Trade Gothic" panose="020B0503040303020004" pitchFamily="34" charset="77"/>
            </a:endParaRPr>
          </a:p>
        </p:txBody>
      </p:sp>
      <p:sp>
        <p:nvSpPr>
          <p:cNvPr id="10" name="Content Placeholder 2">
            <a:extLst>
              <a:ext uri="{FF2B5EF4-FFF2-40B4-BE49-F238E27FC236}">
                <a16:creationId xmlns:a16="http://schemas.microsoft.com/office/drawing/2014/main" id="{BDAAAE18-ADE3-B5CE-47DC-1971EA1B3379}"/>
              </a:ext>
            </a:extLst>
          </p:cNvPr>
          <p:cNvSpPr>
            <a:spLocks noGrp="1"/>
          </p:cNvSpPr>
          <p:nvPr>
            <p:ph idx="1"/>
          </p:nvPr>
        </p:nvSpPr>
        <p:spPr>
          <a:xfrm>
            <a:off x="6096000" y="2506662"/>
            <a:ext cx="574150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Tree>
    <p:extLst>
      <p:ext uri="{BB962C8B-B14F-4D97-AF65-F5344CB8AC3E}">
        <p14:creationId xmlns:p14="http://schemas.microsoft.com/office/powerpoint/2010/main" val="3751615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A6EFF631-5C94-0AD9-AB34-94984142A87E}"/>
              </a:ext>
            </a:extLst>
          </p:cNvPr>
          <p:cNvSpPr txBox="1">
            <a:spLocks/>
          </p:cNvSpPr>
          <p:nvPr userDrawn="1"/>
        </p:nvSpPr>
        <p:spPr>
          <a:xfrm>
            <a:off x="549965" y="1036222"/>
            <a:ext cx="574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highlight>
                  <a:srgbClr val="000000"/>
                </a:highlight>
                <a:latin typeface="Amnesty Trade Gothic" panose="020B0503040303020004" pitchFamily="34" charset="77"/>
                <a:ea typeface="+mj-ea"/>
                <a:cs typeface="+mj-cs"/>
              </a:defRPr>
            </a:lvl1pPr>
          </a:lstStyle>
          <a:p>
            <a:endParaRPr lang="en-NL"/>
          </a:p>
        </p:txBody>
      </p:sp>
      <p:sp>
        <p:nvSpPr>
          <p:cNvPr id="11" name="Title 1">
            <a:extLst>
              <a:ext uri="{FF2B5EF4-FFF2-40B4-BE49-F238E27FC236}">
                <a16:creationId xmlns:a16="http://schemas.microsoft.com/office/drawing/2014/main" id="{AF784F1D-C821-9978-1C66-DBD97133848F}"/>
              </a:ext>
            </a:extLst>
          </p:cNvPr>
          <p:cNvSpPr>
            <a:spLocks noGrp="1"/>
          </p:cNvSpPr>
          <p:nvPr>
            <p:ph type="title"/>
          </p:nvPr>
        </p:nvSpPr>
        <p:spPr>
          <a:xfrm>
            <a:off x="549965" y="1036222"/>
            <a:ext cx="5741504" cy="1325563"/>
          </a:xfrm>
        </p:spPr>
        <p:txBody>
          <a:bodyPr>
            <a:normAutofit/>
          </a:bodyPr>
          <a:lstStyle>
            <a:lvl1pPr>
              <a:defRPr sz="4000" b="1" i="0">
                <a:solidFill>
                  <a:schemeClr val="bg1"/>
                </a:solidFill>
                <a:highlight>
                  <a:srgbClr val="000000"/>
                </a:highlight>
                <a:latin typeface="Amnesty Trade Gothic" panose="020B0503040303020004" pitchFamily="34" charset="77"/>
              </a:defRPr>
            </a:lvl1pPr>
          </a:lstStyle>
          <a:p>
            <a:r>
              <a:rPr lang="nl-NL"/>
              <a:t>Klik om stijl te bewerken</a:t>
            </a:r>
            <a:endParaRPr lang="en-NL"/>
          </a:p>
        </p:txBody>
      </p:sp>
      <p:sp>
        <p:nvSpPr>
          <p:cNvPr id="12" name="Content Placeholder 2">
            <a:extLst>
              <a:ext uri="{FF2B5EF4-FFF2-40B4-BE49-F238E27FC236}">
                <a16:creationId xmlns:a16="http://schemas.microsoft.com/office/drawing/2014/main" id="{38BDB186-1205-0E63-0115-B23610337B30}"/>
              </a:ext>
            </a:extLst>
          </p:cNvPr>
          <p:cNvSpPr>
            <a:spLocks noGrp="1"/>
          </p:cNvSpPr>
          <p:nvPr>
            <p:ph idx="1"/>
          </p:nvPr>
        </p:nvSpPr>
        <p:spPr>
          <a:xfrm>
            <a:off x="549965" y="2506662"/>
            <a:ext cx="574150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Tree>
    <p:extLst>
      <p:ext uri="{BB962C8B-B14F-4D97-AF65-F5344CB8AC3E}">
        <p14:creationId xmlns:p14="http://schemas.microsoft.com/office/powerpoint/2010/main" val="241218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65E208F2-E050-AAF4-6015-3011FAA3A3A1}"/>
              </a:ext>
            </a:extLst>
          </p:cNvPr>
          <p:cNvSpPr>
            <a:spLocks noGrp="1"/>
          </p:cNvSpPr>
          <p:nvPr>
            <p:ph type="title"/>
          </p:nvPr>
        </p:nvSpPr>
        <p:spPr>
          <a:xfrm>
            <a:off x="6096000" y="1036222"/>
            <a:ext cx="5741504" cy="1325563"/>
          </a:xfrm>
        </p:spPr>
        <p:txBody>
          <a:bodyPr>
            <a:normAutofit/>
          </a:bodyPr>
          <a:lstStyle>
            <a:lvl1pPr>
              <a:defRPr sz="4000" b="1" i="0">
                <a:solidFill>
                  <a:schemeClr val="bg1"/>
                </a:solidFill>
                <a:highlight>
                  <a:srgbClr val="000000"/>
                </a:highlight>
                <a:latin typeface="Amnesty Trade Gothic" panose="020B0503040303020004" pitchFamily="34" charset="77"/>
              </a:defRPr>
            </a:lvl1pPr>
          </a:lstStyle>
          <a:p>
            <a:r>
              <a:rPr lang="nl-NL"/>
              <a:t>Klik om stijl te bewerken</a:t>
            </a:r>
            <a:endParaRPr lang="en-NL"/>
          </a:p>
        </p:txBody>
      </p:sp>
      <p:sp>
        <p:nvSpPr>
          <p:cNvPr id="9" name="Content Placeholder 2">
            <a:extLst>
              <a:ext uri="{FF2B5EF4-FFF2-40B4-BE49-F238E27FC236}">
                <a16:creationId xmlns:a16="http://schemas.microsoft.com/office/drawing/2014/main" id="{E1235AA1-D664-F327-7E58-1A2F1F6EBD36}"/>
              </a:ext>
            </a:extLst>
          </p:cNvPr>
          <p:cNvSpPr>
            <a:spLocks noGrp="1"/>
          </p:cNvSpPr>
          <p:nvPr>
            <p:ph idx="1"/>
          </p:nvPr>
        </p:nvSpPr>
        <p:spPr>
          <a:xfrm>
            <a:off x="6096000" y="2506662"/>
            <a:ext cx="574150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Tree>
    <p:extLst>
      <p:ext uri="{BB962C8B-B14F-4D97-AF65-F5344CB8AC3E}">
        <p14:creationId xmlns:p14="http://schemas.microsoft.com/office/powerpoint/2010/main" val="1388675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3507533F-8000-95B0-F999-130B8DDA4062}"/>
              </a:ext>
            </a:extLst>
          </p:cNvPr>
          <p:cNvSpPr>
            <a:spLocks noGrp="1"/>
          </p:cNvSpPr>
          <p:nvPr>
            <p:ph type="title"/>
          </p:nvPr>
        </p:nvSpPr>
        <p:spPr>
          <a:xfrm>
            <a:off x="549965" y="1036222"/>
            <a:ext cx="5741504" cy="1325563"/>
          </a:xfrm>
        </p:spPr>
        <p:txBody>
          <a:bodyPr>
            <a:normAutofit/>
          </a:bodyPr>
          <a:lstStyle>
            <a:lvl1pPr>
              <a:defRPr sz="4000" b="1" i="0">
                <a:solidFill>
                  <a:schemeClr val="bg1"/>
                </a:solidFill>
                <a:highlight>
                  <a:srgbClr val="000000"/>
                </a:highlight>
                <a:latin typeface="Amnesty Trade Gothic" panose="020B0503040303020004" pitchFamily="34" charset="77"/>
              </a:defRPr>
            </a:lvl1pPr>
          </a:lstStyle>
          <a:p>
            <a:r>
              <a:rPr lang="nl-NL"/>
              <a:t>Klik om stijl te bewerken</a:t>
            </a:r>
            <a:endParaRPr lang="en-NL"/>
          </a:p>
        </p:txBody>
      </p:sp>
      <p:sp>
        <p:nvSpPr>
          <p:cNvPr id="10" name="Content Placeholder 2">
            <a:extLst>
              <a:ext uri="{FF2B5EF4-FFF2-40B4-BE49-F238E27FC236}">
                <a16:creationId xmlns:a16="http://schemas.microsoft.com/office/drawing/2014/main" id="{154B1B4A-A1ED-3E34-BA20-2101A4AFC898}"/>
              </a:ext>
            </a:extLst>
          </p:cNvPr>
          <p:cNvSpPr>
            <a:spLocks noGrp="1"/>
          </p:cNvSpPr>
          <p:nvPr>
            <p:ph idx="1"/>
          </p:nvPr>
        </p:nvSpPr>
        <p:spPr>
          <a:xfrm>
            <a:off x="549965" y="2506662"/>
            <a:ext cx="574150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Tree>
    <p:extLst>
      <p:ext uri="{BB962C8B-B14F-4D97-AF65-F5344CB8AC3E}">
        <p14:creationId xmlns:p14="http://schemas.microsoft.com/office/powerpoint/2010/main" val="3841428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B222D2-A7D9-3C64-5FCA-31A490659F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NL"/>
          </a:p>
        </p:txBody>
      </p:sp>
      <p:sp>
        <p:nvSpPr>
          <p:cNvPr id="3" name="Text Placeholder 2">
            <a:extLst>
              <a:ext uri="{FF2B5EF4-FFF2-40B4-BE49-F238E27FC236}">
                <a16:creationId xmlns:a16="http://schemas.microsoft.com/office/drawing/2014/main" id="{FE508B64-407C-67F6-6961-AAEFFFA510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4" name="Date Placeholder 3">
            <a:extLst>
              <a:ext uri="{FF2B5EF4-FFF2-40B4-BE49-F238E27FC236}">
                <a16:creationId xmlns:a16="http://schemas.microsoft.com/office/drawing/2014/main" id="{D5CE675E-A121-29B9-F8A6-9865DE8AC6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338A79-3171-214A-828E-C6E5D0E0B06B}" type="datetimeFigureOut">
              <a:rPr lang="en-NL" smtClean="0"/>
              <a:t>11/17/2022</a:t>
            </a:fld>
            <a:endParaRPr lang="en-NL"/>
          </a:p>
        </p:txBody>
      </p:sp>
      <p:sp>
        <p:nvSpPr>
          <p:cNvPr id="5" name="Footer Placeholder 4">
            <a:extLst>
              <a:ext uri="{FF2B5EF4-FFF2-40B4-BE49-F238E27FC236}">
                <a16:creationId xmlns:a16="http://schemas.microsoft.com/office/drawing/2014/main" id="{1DEB2BF4-DED3-713E-852E-C80F437EE7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FCC45EE5-0E67-E4B3-29F4-C32708CCD6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2E6F4-A0A5-8A4B-A770-E5C014BFAA3F}" type="slidenum">
              <a:rPr lang="en-NL" smtClean="0"/>
              <a:t>‹nr.›</a:t>
            </a:fld>
            <a:endParaRPr lang="en-NL"/>
          </a:p>
        </p:txBody>
      </p:sp>
    </p:spTree>
    <p:extLst>
      <p:ext uri="{BB962C8B-B14F-4D97-AF65-F5344CB8AC3E}">
        <p14:creationId xmlns:p14="http://schemas.microsoft.com/office/powerpoint/2010/main" val="2492351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0.xml"/><Relationship Id="rId1" Type="http://schemas.openxmlformats.org/officeDocument/2006/relationships/video" Target="https://www.youtube.com/embed/0DaW3j-Uo_E?feature=oembed"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0.xml"/><Relationship Id="rId1" Type="http://schemas.openxmlformats.org/officeDocument/2006/relationships/video" Target="https://www.youtube.com/embed/JFMKgEvvhqQ?feature=oembed"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0.xml"/><Relationship Id="rId1" Type="http://schemas.openxmlformats.org/officeDocument/2006/relationships/video" Target="https://www.youtube.com/embed/QFjkYGLhCRE?feature=oembed"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0.xml"/><Relationship Id="rId1" Type="http://schemas.openxmlformats.org/officeDocument/2006/relationships/video" Target="https://www.youtube.com/embed/-3HeFXbbdM4?feature=oembed"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0.xml"/><Relationship Id="rId1" Type="http://schemas.openxmlformats.org/officeDocument/2006/relationships/video" Target="https://www.youtube.com/embed/R-N11-2cdZg?feature=oembed"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0.xml"/><Relationship Id="rId1" Type="http://schemas.openxmlformats.org/officeDocument/2006/relationships/video" Target="https://www.youtube.com/embed/7odUGyyyiyo?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440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69AD7774-9B00-765D-4649-F0EA495B034C}"/>
              </a:ext>
            </a:extLst>
          </p:cNvPr>
          <p:cNvSpPr/>
          <p:nvPr/>
        </p:nvSpPr>
        <p:spPr>
          <a:xfrm>
            <a:off x="6910981" y="5428467"/>
            <a:ext cx="4237057" cy="830997"/>
          </a:xfrm>
          <a:prstGeom prst="rect">
            <a:avLst/>
          </a:prstGeom>
        </p:spPr>
        <p:txBody>
          <a:bodyPr wrap="none">
            <a:spAutoFit/>
          </a:bodyPr>
          <a:lstStyle/>
          <a:p>
            <a:pPr algn="ctr"/>
            <a:r>
              <a:rPr lang="en-US" sz="4800" b="1" dirty="0">
                <a:solidFill>
                  <a:schemeClr val="bg1"/>
                </a:solidFill>
                <a:highlight>
                  <a:srgbClr val="000000"/>
                </a:highlight>
                <a:latin typeface="Amnesty Trade Gothic"/>
              </a:rPr>
              <a:t>Amnesty </a:t>
            </a:r>
            <a:r>
              <a:rPr lang="en-US" sz="4800" b="1" dirty="0" err="1">
                <a:solidFill>
                  <a:schemeClr val="bg1"/>
                </a:solidFill>
                <a:highlight>
                  <a:srgbClr val="000000"/>
                </a:highlight>
                <a:latin typeface="Amnesty Trade Gothic"/>
              </a:rPr>
              <a:t>Actief</a:t>
            </a:r>
            <a:endParaRPr lang="nl-NL" sz="4800" b="1" dirty="0">
              <a:solidFill>
                <a:schemeClr val="bg1"/>
              </a:solidFill>
              <a:highlight>
                <a:srgbClr val="000000"/>
              </a:highlight>
            </a:endParaRPr>
          </a:p>
        </p:txBody>
      </p:sp>
      <p:sp>
        <p:nvSpPr>
          <p:cNvPr id="3" name="Rechthoek 2">
            <a:extLst>
              <a:ext uri="{FF2B5EF4-FFF2-40B4-BE49-F238E27FC236}">
                <a16:creationId xmlns:a16="http://schemas.microsoft.com/office/drawing/2014/main" id="{ED3FB762-0951-2DD0-4BB4-D85E9EBBD374}"/>
              </a:ext>
            </a:extLst>
          </p:cNvPr>
          <p:cNvSpPr/>
          <p:nvPr/>
        </p:nvSpPr>
        <p:spPr>
          <a:xfrm>
            <a:off x="6146415" y="6136916"/>
            <a:ext cx="6096000" cy="461665"/>
          </a:xfrm>
          <a:prstGeom prst="rect">
            <a:avLst/>
          </a:prstGeom>
        </p:spPr>
        <p:txBody>
          <a:bodyPr>
            <a:spAutoFit/>
          </a:bodyPr>
          <a:lstStyle/>
          <a:p>
            <a:pPr algn="ctr"/>
            <a:r>
              <a:rPr lang="en-US" sz="2400" b="1" dirty="0" err="1">
                <a:solidFill>
                  <a:schemeClr val="bg1"/>
                </a:solidFill>
                <a:highlight>
                  <a:srgbClr val="000000"/>
                </a:highlight>
                <a:latin typeface="Amnesty Trade Gothic"/>
              </a:rPr>
              <a:t>Vraag</a:t>
            </a:r>
            <a:r>
              <a:rPr lang="en-US" sz="2400" b="1" dirty="0">
                <a:solidFill>
                  <a:schemeClr val="bg1"/>
                </a:solidFill>
                <a:highlight>
                  <a:srgbClr val="000000"/>
                </a:highlight>
                <a:latin typeface="Amnesty Trade Gothic"/>
              </a:rPr>
              <a:t> &amp; </a:t>
            </a:r>
            <a:r>
              <a:rPr lang="en-US" sz="2400" b="1" dirty="0" err="1">
                <a:solidFill>
                  <a:schemeClr val="bg1"/>
                </a:solidFill>
                <a:highlight>
                  <a:srgbClr val="000000"/>
                </a:highlight>
                <a:latin typeface="Amnesty Trade Gothic"/>
              </a:rPr>
              <a:t>Antwoordspel</a:t>
            </a:r>
            <a:r>
              <a:rPr lang="en-US" sz="2400" b="1" dirty="0">
                <a:solidFill>
                  <a:schemeClr val="bg1"/>
                </a:solidFill>
                <a:highlight>
                  <a:srgbClr val="000000"/>
                </a:highlight>
                <a:latin typeface="Amnesty Trade Gothic"/>
              </a:rPr>
              <a:t> over </a:t>
            </a:r>
            <a:r>
              <a:rPr lang="en-US" sz="2400" b="1" dirty="0" err="1">
                <a:solidFill>
                  <a:schemeClr val="bg1"/>
                </a:solidFill>
                <a:highlight>
                  <a:srgbClr val="000000"/>
                </a:highlight>
                <a:latin typeface="Amnesty Trade Gothic"/>
              </a:rPr>
              <a:t>mensenrechten</a:t>
            </a:r>
            <a:endParaRPr lang="nl-NL" sz="2400" b="1" dirty="0">
              <a:solidFill>
                <a:schemeClr val="bg1"/>
              </a:solidFill>
              <a:highlight>
                <a:srgbClr val="000000"/>
              </a:highlight>
            </a:endParaRPr>
          </a:p>
        </p:txBody>
      </p:sp>
    </p:spTree>
    <p:extLst>
      <p:ext uri="{BB962C8B-B14F-4D97-AF65-F5344CB8AC3E}">
        <p14:creationId xmlns:p14="http://schemas.microsoft.com/office/powerpoint/2010/main" val="3325731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5B670C26-08F4-2349-82A1-CA61F4BE8E90}"/>
              </a:ext>
            </a:extLst>
          </p:cNvPr>
          <p:cNvSpPr>
            <a:spLocks noGrp="1"/>
          </p:cNvSpPr>
          <p:nvPr>
            <p:ph idx="1"/>
          </p:nvPr>
        </p:nvSpPr>
        <p:spPr>
          <a:xfrm>
            <a:off x="760418" y="2993606"/>
            <a:ext cx="6208099" cy="2440698"/>
          </a:xfrm>
        </p:spPr>
        <p:txBody>
          <a:bodyPr vert="horz" lIns="91440" tIns="45720" rIns="91440" bIns="45720" rtlCol="0" anchor="t">
            <a:normAutofit/>
          </a:bodyPr>
          <a:lstStyle/>
          <a:p>
            <a:pPr marL="0" indent="0">
              <a:buNone/>
            </a:pPr>
            <a:r>
              <a:rPr lang="nl-NL" sz="2400" dirty="0">
                <a:highlight>
                  <a:srgbClr val="FFFF00"/>
                </a:highlight>
                <a:latin typeface="Amnesty Trade Gothic Cn" panose="020B0506040303020004" pitchFamily="34" charset="0"/>
              </a:rPr>
              <a:t>A.</a:t>
            </a:r>
            <a:r>
              <a:rPr lang="nl-NL" sz="2400" dirty="0">
                <a:latin typeface="Amnesty Trade Gothic Cn" panose="020B0506040303020004" pitchFamily="34" charset="0"/>
              </a:rPr>
              <a:t>  Een recht is als een wet, als je het recht overtreedt word je gestraft</a:t>
            </a:r>
          </a:p>
          <a:p>
            <a:pPr marL="0" indent="0">
              <a:buNone/>
            </a:pPr>
            <a:r>
              <a:rPr lang="nl-NL" sz="2400" dirty="0">
                <a:highlight>
                  <a:srgbClr val="00FF00"/>
                </a:highlight>
                <a:latin typeface="Amnesty Trade Gothic Cn" panose="020B0506040303020004" pitchFamily="34" charset="0"/>
              </a:rPr>
              <a:t>B.</a:t>
            </a:r>
            <a:r>
              <a:rPr lang="nl-NL" sz="2400" dirty="0">
                <a:latin typeface="Amnesty Trade Gothic Cn" panose="020B0506040303020004" pitchFamily="34" charset="0"/>
              </a:rPr>
              <a:t> Een recht is als een spelregel, het zorgt ervoor dat er eerlijke afspraken zijn</a:t>
            </a:r>
          </a:p>
          <a:p>
            <a:pPr marL="0" indent="0">
              <a:buNone/>
            </a:pPr>
            <a:r>
              <a:rPr lang="nl-NL" sz="2400" dirty="0">
                <a:highlight>
                  <a:srgbClr val="FF0000"/>
                </a:highlight>
                <a:latin typeface="Amnesty Trade Gothic Cn" panose="020B0506040303020004" pitchFamily="34" charset="0"/>
              </a:rPr>
              <a:t>C.</a:t>
            </a:r>
            <a:r>
              <a:rPr lang="nl-NL" sz="2400" dirty="0">
                <a:latin typeface="Amnesty Trade Gothic Cn" panose="020B0506040303020004" pitchFamily="34" charset="0"/>
              </a:rPr>
              <a:t> Een recht is een soort straf. Als je iets gedaan hebt wat niet mag, dan krijg je dit recht</a:t>
            </a:r>
          </a:p>
        </p:txBody>
      </p:sp>
      <p:sp>
        <p:nvSpPr>
          <p:cNvPr id="7" name="Tekstvak 6">
            <a:extLst>
              <a:ext uri="{FF2B5EF4-FFF2-40B4-BE49-F238E27FC236}">
                <a16:creationId xmlns:a16="http://schemas.microsoft.com/office/drawing/2014/main" id="{11492BF7-5267-184A-A8AC-5B53226E49F8}"/>
              </a:ext>
            </a:extLst>
          </p:cNvPr>
          <p:cNvSpPr txBox="1"/>
          <p:nvPr/>
        </p:nvSpPr>
        <p:spPr>
          <a:xfrm>
            <a:off x="760418" y="1423696"/>
            <a:ext cx="6208099" cy="1384995"/>
          </a:xfrm>
          <a:prstGeom prst="rect">
            <a:avLst/>
          </a:prstGeom>
          <a:noFill/>
        </p:spPr>
        <p:txBody>
          <a:bodyPr wrap="square" lIns="91440" tIns="45720" rIns="91440" bIns="45720" rtlCol="0" anchor="t">
            <a:spAutoFit/>
          </a:bodyPr>
          <a:lstStyle/>
          <a:p>
            <a:r>
              <a:rPr lang="nl-NL" sz="2800" dirty="0">
                <a:latin typeface="Amnesty Trade Gothic Cn" panose="020B0506040303020004" pitchFamily="34" charset="0"/>
              </a:rPr>
              <a:t>Mensenrechten gelden voor </a:t>
            </a:r>
            <a:r>
              <a:rPr lang="nl-NL" sz="2800" b="1" dirty="0">
                <a:latin typeface="Amnesty Trade Gothic Cn" panose="020B0506040303020004" pitchFamily="34" charset="0"/>
              </a:rPr>
              <a:t>iedereen, altijd </a:t>
            </a:r>
            <a:r>
              <a:rPr lang="nl-NL" sz="2800" dirty="0">
                <a:latin typeface="Amnesty Trade Gothic Cn" panose="020B0506040303020004" pitchFamily="34" charset="0"/>
              </a:rPr>
              <a:t>en </a:t>
            </a:r>
            <a:r>
              <a:rPr lang="nl-NL" sz="2800" b="1" dirty="0">
                <a:latin typeface="Amnesty Trade Gothic Cn" panose="020B0506040303020004" pitchFamily="34" charset="0"/>
              </a:rPr>
              <a:t>overal. </a:t>
            </a:r>
          </a:p>
          <a:p>
            <a:r>
              <a:rPr lang="nl-NL" sz="2800" dirty="0">
                <a:latin typeface="Amnesty Trade Gothic Cn" panose="020B0506040303020004" pitchFamily="34" charset="0"/>
              </a:rPr>
              <a:t>Wat bedoelen we precies met een recht? </a:t>
            </a:r>
          </a:p>
        </p:txBody>
      </p:sp>
      <p:sp>
        <p:nvSpPr>
          <p:cNvPr id="2" name="Rechthoek 1">
            <a:extLst>
              <a:ext uri="{FF2B5EF4-FFF2-40B4-BE49-F238E27FC236}">
                <a16:creationId xmlns:a16="http://schemas.microsoft.com/office/drawing/2014/main" id="{FD502767-7EF8-02DA-2138-AE4AA7E1EDF7}"/>
              </a:ext>
            </a:extLst>
          </p:cNvPr>
          <p:cNvSpPr/>
          <p:nvPr/>
        </p:nvSpPr>
        <p:spPr>
          <a:xfrm>
            <a:off x="8765984" y="1174536"/>
            <a:ext cx="2433680" cy="4508927"/>
          </a:xfrm>
          <a:prstGeom prst="rect">
            <a:avLst/>
          </a:prstGeom>
        </p:spPr>
        <p:txBody>
          <a:bodyPr wrap="none">
            <a:spAutoFit/>
          </a:bodyPr>
          <a:lstStyle/>
          <a:p>
            <a:pPr algn="ctr"/>
            <a:r>
              <a:rPr lang="en-US" sz="28700" b="1" dirty="0">
                <a:solidFill>
                  <a:schemeClr val="bg1"/>
                </a:solidFill>
                <a:highlight>
                  <a:srgbClr val="000000"/>
                </a:highlight>
                <a:latin typeface="Amnesty Trade Gothic"/>
              </a:rPr>
              <a:t>1</a:t>
            </a:r>
            <a:endParaRPr lang="nl-NL" sz="28700" b="1" dirty="0">
              <a:solidFill>
                <a:schemeClr val="bg1"/>
              </a:solidFill>
              <a:highlight>
                <a:srgbClr val="000000"/>
              </a:highlight>
            </a:endParaRPr>
          </a:p>
        </p:txBody>
      </p:sp>
    </p:spTree>
    <p:extLst>
      <p:ext uri="{BB962C8B-B14F-4D97-AF65-F5344CB8AC3E}">
        <p14:creationId xmlns:p14="http://schemas.microsoft.com/office/powerpoint/2010/main" val="3540779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67DF1D67-10C3-BB45-B7D3-A14488D4EF78}"/>
              </a:ext>
            </a:extLst>
          </p:cNvPr>
          <p:cNvSpPr>
            <a:spLocks noGrp="1"/>
          </p:cNvSpPr>
          <p:nvPr>
            <p:ph idx="1"/>
          </p:nvPr>
        </p:nvSpPr>
        <p:spPr>
          <a:xfrm>
            <a:off x="5423285" y="2055726"/>
            <a:ext cx="6210996" cy="4226366"/>
          </a:xfrm>
        </p:spPr>
        <p:txBody>
          <a:bodyPr vert="horz" lIns="91440" tIns="45720" rIns="91440" bIns="45720" rtlCol="0" anchor="t">
            <a:noAutofit/>
          </a:bodyPr>
          <a:lstStyle/>
          <a:p>
            <a:pPr marL="0" indent="0">
              <a:buNone/>
            </a:pPr>
            <a:r>
              <a:rPr lang="nl-NL" sz="1600" dirty="0" err="1">
                <a:latin typeface="Amnesty Trade Gothic Cn" panose="020B0506040303020004" pitchFamily="34" charset="0"/>
              </a:rPr>
              <a:t>Denzel</a:t>
            </a:r>
            <a:r>
              <a:rPr lang="nl-NL" sz="1600" dirty="0">
                <a:latin typeface="Amnesty Trade Gothic Cn" panose="020B0506040303020004" pitchFamily="34" charset="0"/>
              </a:rPr>
              <a:t> komt uit school. Hij wil liever eerst zijn aardrijkskundetoets leren voordat hij met zijn vrienden gaat knikkeren. </a:t>
            </a:r>
            <a:br>
              <a:rPr lang="nl-NL" sz="1600" dirty="0">
                <a:latin typeface="Amnesty Trade Gothic Cn" panose="020B0506040303020004" pitchFamily="34" charset="0"/>
              </a:rPr>
            </a:br>
            <a:r>
              <a:rPr lang="nl-NL" sz="1600" dirty="0" err="1">
                <a:latin typeface="Amnesty Trade Gothic Cn" panose="020B0506040303020004" pitchFamily="34" charset="0"/>
              </a:rPr>
              <a:t>Denzel</a:t>
            </a:r>
            <a:r>
              <a:rPr lang="nl-NL" sz="1600" dirty="0">
                <a:latin typeface="Amnesty Trade Gothic Cn" panose="020B0506040303020004" pitchFamily="34" charset="0"/>
              </a:rPr>
              <a:t> mag dit (</a:t>
            </a:r>
            <a:r>
              <a:rPr lang="nl-NL" sz="1600" dirty="0">
                <a:highlight>
                  <a:srgbClr val="FFFF00"/>
                </a:highlight>
                <a:latin typeface="Amnesty Trade Gothic Cn" panose="020B0506040303020004" pitchFamily="34" charset="0"/>
              </a:rPr>
              <a:t>a:</a:t>
            </a:r>
            <a:r>
              <a:rPr lang="nl-NL" sz="1600" dirty="0">
                <a:latin typeface="Amnesty Trade Gothic Cn" panose="020B0506040303020004" pitchFamily="34" charset="0"/>
              </a:rPr>
              <a:t> wel, </a:t>
            </a:r>
            <a:r>
              <a:rPr lang="nl-NL" sz="1600" dirty="0">
                <a:highlight>
                  <a:srgbClr val="00FF00"/>
                </a:highlight>
                <a:latin typeface="Amnesty Trade Gothic Cn" panose="020B0506040303020004" pitchFamily="34" charset="0"/>
              </a:rPr>
              <a:t>b:</a:t>
            </a:r>
            <a:r>
              <a:rPr lang="nl-NL" sz="1600" dirty="0">
                <a:latin typeface="Amnesty Trade Gothic Cn" panose="020B0506040303020004" pitchFamily="34" charset="0"/>
              </a:rPr>
              <a:t> niet) doen, want spelen is een (</a:t>
            </a:r>
            <a:r>
              <a:rPr lang="nl-NL" sz="1600" dirty="0">
                <a:highlight>
                  <a:srgbClr val="FFFF00"/>
                </a:highlight>
                <a:latin typeface="Amnesty Trade Gothic Cn" panose="020B0506040303020004" pitchFamily="34" charset="0"/>
              </a:rPr>
              <a:t>a:</a:t>
            </a:r>
            <a:r>
              <a:rPr lang="nl-NL" sz="1600" dirty="0">
                <a:latin typeface="Amnesty Trade Gothic Cn" panose="020B0506040303020004" pitchFamily="34" charset="0"/>
              </a:rPr>
              <a:t> recht, </a:t>
            </a:r>
            <a:r>
              <a:rPr lang="nl-NL" sz="1600" dirty="0">
                <a:highlight>
                  <a:srgbClr val="00FF00"/>
                </a:highlight>
                <a:latin typeface="Amnesty Trade Gothic Cn" panose="020B0506040303020004" pitchFamily="34" charset="0"/>
              </a:rPr>
              <a:t>b:</a:t>
            </a:r>
            <a:r>
              <a:rPr lang="nl-NL" sz="1600" dirty="0">
                <a:latin typeface="Amnesty Trade Gothic Cn" panose="020B0506040303020004" pitchFamily="34" charset="0"/>
              </a:rPr>
              <a:t> plicht)</a:t>
            </a:r>
          </a:p>
          <a:p>
            <a:pPr marL="0" indent="0">
              <a:buNone/>
            </a:pPr>
            <a:r>
              <a:rPr lang="nl-NL" sz="1600" dirty="0">
                <a:latin typeface="Amnesty Trade Gothic Cn" panose="020B0506040303020004" pitchFamily="34" charset="0"/>
              </a:rPr>
              <a:t>Femke is 10 jaar. Ze houdt heel erg van voetbal en wil graag een half jaar stoppen met school om goed te kunnen oefenen. </a:t>
            </a:r>
            <a:br>
              <a:rPr lang="nl-NL" sz="1600" dirty="0">
                <a:latin typeface="Amnesty Trade Gothic Cn" panose="020B0506040303020004" pitchFamily="34" charset="0"/>
              </a:rPr>
            </a:br>
            <a:r>
              <a:rPr lang="nl-NL" sz="1600" dirty="0">
                <a:latin typeface="Amnesty Trade Gothic Cn" panose="020B0506040303020004" pitchFamily="34" charset="0"/>
              </a:rPr>
              <a:t>Dit mag (</a:t>
            </a:r>
            <a:r>
              <a:rPr lang="nl-NL" sz="1600" dirty="0">
                <a:highlight>
                  <a:srgbClr val="FFFF00"/>
                </a:highlight>
                <a:latin typeface="Amnesty Trade Gothic Cn" panose="020B0506040303020004" pitchFamily="34" charset="0"/>
              </a:rPr>
              <a:t>a:</a:t>
            </a:r>
            <a:r>
              <a:rPr lang="nl-NL" sz="1600" dirty="0">
                <a:latin typeface="Amnesty Trade Gothic Cn" panose="020B0506040303020004" pitchFamily="34" charset="0"/>
              </a:rPr>
              <a:t> wel, </a:t>
            </a:r>
            <a:r>
              <a:rPr lang="nl-NL" sz="1600" dirty="0">
                <a:highlight>
                  <a:srgbClr val="00FF00"/>
                </a:highlight>
                <a:latin typeface="Amnesty Trade Gothic Cn" panose="020B0506040303020004" pitchFamily="34" charset="0"/>
              </a:rPr>
              <a:t>b:</a:t>
            </a:r>
            <a:r>
              <a:rPr lang="nl-NL" sz="1600" dirty="0">
                <a:latin typeface="Amnesty Trade Gothic Cn" panose="020B0506040303020004" pitchFamily="34" charset="0"/>
              </a:rPr>
              <a:t> niet), want naar school gaan is in Nederland een (</a:t>
            </a:r>
            <a:r>
              <a:rPr lang="nl-NL" sz="1600" dirty="0">
                <a:highlight>
                  <a:srgbClr val="FFFF00"/>
                </a:highlight>
                <a:latin typeface="Amnesty Trade Gothic Cn" panose="020B0506040303020004" pitchFamily="34" charset="0"/>
              </a:rPr>
              <a:t>a:</a:t>
            </a:r>
            <a:r>
              <a:rPr lang="nl-NL" sz="1600" dirty="0">
                <a:latin typeface="Amnesty Trade Gothic Cn" panose="020B0506040303020004" pitchFamily="34" charset="0"/>
              </a:rPr>
              <a:t> recht, </a:t>
            </a:r>
            <a:r>
              <a:rPr lang="nl-NL" sz="1600" dirty="0">
                <a:highlight>
                  <a:srgbClr val="00FF00"/>
                </a:highlight>
                <a:latin typeface="Amnesty Trade Gothic Cn" panose="020B0506040303020004" pitchFamily="34" charset="0"/>
              </a:rPr>
              <a:t>b:</a:t>
            </a:r>
            <a:r>
              <a:rPr lang="nl-NL" sz="1600" dirty="0">
                <a:latin typeface="Amnesty Trade Gothic Cn" panose="020B0506040303020004" pitchFamily="34" charset="0"/>
              </a:rPr>
              <a:t> plicht)</a:t>
            </a:r>
          </a:p>
          <a:p>
            <a:pPr marL="0" indent="0">
              <a:buNone/>
            </a:pPr>
            <a:r>
              <a:rPr lang="nl-NL" sz="1600" dirty="0">
                <a:latin typeface="Amnesty Trade Gothic Cn" panose="020B0506040303020004" pitchFamily="34" charset="0"/>
              </a:rPr>
              <a:t>Abdul is 8 jaar. Door een ongeluk moet hij aan zijn knie worden geopereerd. Hij wil dit liever niet want hij is bang voor naalden. </a:t>
            </a:r>
            <a:br>
              <a:rPr lang="nl-NL" sz="1600" dirty="0">
                <a:latin typeface="Amnesty Trade Gothic Cn" panose="020B0506040303020004" pitchFamily="34" charset="0"/>
              </a:rPr>
            </a:br>
            <a:r>
              <a:rPr lang="nl-NL" sz="1600" dirty="0">
                <a:latin typeface="Amnesty Trade Gothic Cn" panose="020B0506040303020004" pitchFamily="34" charset="0"/>
              </a:rPr>
              <a:t>Ouders hebben (</a:t>
            </a:r>
            <a:r>
              <a:rPr lang="nl-NL" sz="1600" dirty="0">
                <a:highlight>
                  <a:srgbClr val="FFFF00"/>
                </a:highlight>
                <a:latin typeface="Amnesty Trade Gothic Cn" panose="020B0506040303020004" pitchFamily="34" charset="0"/>
              </a:rPr>
              <a:t>a:</a:t>
            </a:r>
            <a:r>
              <a:rPr lang="nl-NL" sz="1600" dirty="0">
                <a:latin typeface="Amnesty Trade Gothic Cn" panose="020B0506040303020004" pitchFamily="34" charset="0"/>
              </a:rPr>
              <a:t> het recht, </a:t>
            </a:r>
            <a:r>
              <a:rPr lang="nl-NL" sz="1600" dirty="0">
                <a:highlight>
                  <a:srgbClr val="00FF00"/>
                </a:highlight>
                <a:latin typeface="Amnesty Trade Gothic Cn" panose="020B0506040303020004" pitchFamily="34" charset="0"/>
              </a:rPr>
              <a:t>b:</a:t>
            </a:r>
            <a:r>
              <a:rPr lang="nl-NL" sz="1600" dirty="0">
                <a:latin typeface="Amnesty Trade Gothic Cn" panose="020B0506040303020004" pitchFamily="34" charset="0"/>
              </a:rPr>
              <a:t> de plicht) om dit samen met Abdul te beslissen. </a:t>
            </a:r>
          </a:p>
          <a:p>
            <a:pPr marL="0" indent="0">
              <a:buNone/>
            </a:pPr>
            <a:r>
              <a:rPr lang="nl-NL" sz="1600" dirty="0" err="1">
                <a:latin typeface="Amnesty Trade Gothic Cn" panose="020B0506040303020004" pitchFamily="34" charset="0"/>
              </a:rPr>
              <a:t>Moira</a:t>
            </a:r>
            <a:r>
              <a:rPr lang="nl-NL" sz="1600" dirty="0">
                <a:latin typeface="Amnesty Trade Gothic Cn" panose="020B0506040303020004" pitchFamily="34" charset="0"/>
              </a:rPr>
              <a:t> woont bij haar vader. Omdat haar moeder verder weg woont vindt ze het fijn om alleen in het weekend naar haar toe te gaan. </a:t>
            </a:r>
            <a:br>
              <a:rPr lang="nl-NL" sz="1600" dirty="0">
                <a:latin typeface="Amnesty Trade Gothic Cn" panose="020B0506040303020004" pitchFamily="34" charset="0"/>
              </a:rPr>
            </a:br>
            <a:r>
              <a:rPr lang="nl-NL" sz="1600" dirty="0">
                <a:latin typeface="Amnesty Trade Gothic Cn" panose="020B0506040303020004" pitchFamily="34" charset="0"/>
              </a:rPr>
              <a:t>Dit mag (</a:t>
            </a:r>
            <a:r>
              <a:rPr lang="nl-NL" sz="1600" dirty="0">
                <a:highlight>
                  <a:srgbClr val="FFFF00"/>
                </a:highlight>
                <a:latin typeface="Amnesty Trade Gothic Cn" panose="020B0506040303020004" pitchFamily="34" charset="0"/>
              </a:rPr>
              <a:t>a:</a:t>
            </a:r>
            <a:r>
              <a:rPr lang="nl-NL" sz="1600" dirty="0">
                <a:latin typeface="Amnesty Trade Gothic Cn" panose="020B0506040303020004" pitchFamily="34" charset="0"/>
              </a:rPr>
              <a:t> wel, </a:t>
            </a:r>
            <a:r>
              <a:rPr lang="nl-NL" sz="1600" dirty="0">
                <a:highlight>
                  <a:srgbClr val="00FF00"/>
                </a:highlight>
                <a:latin typeface="Amnesty Trade Gothic Cn" panose="020B0506040303020004" pitchFamily="34" charset="0"/>
              </a:rPr>
              <a:t>b:</a:t>
            </a:r>
            <a:r>
              <a:rPr lang="nl-NL" sz="1600" dirty="0">
                <a:latin typeface="Amnesty Trade Gothic Cn" panose="020B0506040303020004" pitchFamily="34" charset="0"/>
              </a:rPr>
              <a:t> niet), </a:t>
            </a:r>
            <a:r>
              <a:rPr lang="nl-NL" sz="1600" dirty="0" err="1">
                <a:latin typeface="Amnesty Trade Gothic Cn" panose="020B0506040303020004" pitchFamily="34" charset="0"/>
              </a:rPr>
              <a:t>Moira</a:t>
            </a:r>
            <a:r>
              <a:rPr lang="nl-NL" sz="1600" dirty="0">
                <a:latin typeface="Amnesty Trade Gothic Cn" panose="020B0506040303020004" pitchFamily="34" charset="0"/>
              </a:rPr>
              <a:t> heeft (</a:t>
            </a:r>
            <a:r>
              <a:rPr lang="nl-NL" sz="1600" dirty="0">
                <a:highlight>
                  <a:srgbClr val="FFFF00"/>
                </a:highlight>
                <a:latin typeface="Amnesty Trade Gothic Cn" panose="020B0506040303020004" pitchFamily="34" charset="0"/>
              </a:rPr>
              <a:t>a:</a:t>
            </a:r>
            <a:r>
              <a:rPr lang="nl-NL" sz="1600" dirty="0">
                <a:latin typeface="Amnesty Trade Gothic Cn" panose="020B0506040303020004" pitchFamily="34" charset="0"/>
              </a:rPr>
              <a:t> het recht, </a:t>
            </a:r>
            <a:r>
              <a:rPr lang="nl-NL" sz="1600" dirty="0">
                <a:highlight>
                  <a:srgbClr val="00FF00"/>
                </a:highlight>
                <a:latin typeface="Amnesty Trade Gothic Cn" panose="020B0506040303020004" pitchFamily="34" charset="0"/>
              </a:rPr>
              <a:t>b:</a:t>
            </a:r>
            <a:r>
              <a:rPr lang="nl-NL" sz="1600" dirty="0">
                <a:latin typeface="Amnesty Trade Gothic Cn" panose="020B0506040303020004" pitchFamily="34" charset="0"/>
              </a:rPr>
              <a:t> de plicht) hierover mee te beslissen. </a:t>
            </a:r>
          </a:p>
        </p:txBody>
      </p:sp>
      <p:sp>
        <p:nvSpPr>
          <p:cNvPr id="3" name="Titel 2">
            <a:extLst>
              <a:ext uri="{FF2B5EF4-FFF2-40B4-BE49-F238E27FC236}">
                <a16:creationId xmlns:a16="http://schemas.microsoft.com/office/drawing/2014/main" id="{EAA68FE7-DA9E-B640-92AB-F780CF1EAA9D}"/>
              </a:ext>
            </a:extLst>
          </p:cNvPr>
          <p:cNvSpPr>
            <a:spLocks noGrp="1"/>
          </p:cNvSpPr>
          <p:nvPr>
            <p:ph type="title"/>
          </p:nvPr>
        </p:nvSpPr>
        <p:spPr>
          <a:xfrm>
            <a:off x="5423286" y="390622"/>
            <a:ext cx="6210995" cy="1567828"/>
          </a:xfrm>
        </p:spPr>
        <p:txBody>
          <a:bodyPr>
            <a:noAutofit/>
          </a:bodyPr>
          <a:lstStyle/>
          <a:p>
            <a:r>
              <a:rPr lang="nl-NL" sz="2200" b="0" dirty="0">
                <a:latin typeface="Amnesty Trade Gothic Cn" panose="020B0506040303020004" pitchFamily="34" charset="0"/>
              </a:rPr>
              <a:t>Naast rechten heb je ook plichten. Rechten zijn er om je te beschermen, plichten vertellen waar we ons aan </a:t>
            </a:r>
            <a:r>
              <a:rPr lang="nl-NL" sz="2200" dirty="0">
                <a:latin typeface="Amnesty Trade Gothic Cn" panose="020B0506040303020004" pitchFamily="34" charset="0"/>
              </a:rPr>
              <a:t>moeten</a:t>
            </a:r>
            <a:r>
              <a:rPr lang="nl-NL" sz="2200" b="0" dirty="0">
                <a:latin typeface="Amnesty Trade Gothic Cn" panose="020B0506040303020004" pitchFamily="34" charset="0"/>
              </a:rPr>
              <a:t> houden. In onderstaande rij zie je 4 beschrijvingen van rechten en plichten. Vul de juiste woorden in. </a:t>
            </a:r>
            <a:endParaRPr lang="nl-NL" sz="2200" dirty="0">
              <a:latin typeface="Amnesty Trade Gothic Cn" panose="020B0506040303020004" pitchFamily="34" charset="0"/>
            </a:endParaRPr>
          </a:p>
        </p:txBody>
      </p:sp>
      <p:sp>
        <p:nvSpPr>
          <p:cNvPr id="5" name="Rechthoek 4">
            <a:extLst>
              <a:ext uri="{FF2B5EF4-FFF2-40B4-BE49-F238E27FC236}">
                <a16:creationId xmlns:a16="http://schemas.microsoft.com/office/drawing/2014/main" id="{B317D772-3982-BCB1-EA7C-2BCD283BD2A5}"/>
              </a:ext>
            </a:extLst>
          </p:cNvPr>
          <p:cNvSpPr/>
          <p:nvPr/>
        </p:nvSpPr>
        <p:spPr>
          <a:xfrm>
            <a:off x="1421601" y="1174536"/>
            <a:ext cx="1564790" cy="4508927"/>
          </a:xfrm>
          <a:prstGeom prst="rect">
            <a:avLst/>
          </a:prstGeom>
        </p:spPr>
        <p:txBody>
          <a:bodyPr wrap="square">
            <a:spAutoFit/>
          </a:bodyPr>
          <a:lstStyle/>
          <a:p>
            <a:pPr algn="ctr"/>
            <a:r>
              <a:rPr lang="en-US" sz="28700" b="1" dirty="0">
                <a:solidFill>
                  <a:schemeClr val="bg1"/>
                </a:solidFill>
                <a:highlight>
                  <a:srgbClr val="000000"/>
                </a:highlight>
                <a:latin typeface="Amnesty Trade Gothic"/>
              </a:rPr>
              <a:t>2</a:t>
            </a:r>
            <a:endParaRPr lang="nl-NL" sz="28700" b="1" dirty="0">
              <a:solidFill>
                <a:schemeClr val="bg1"/>
              </a:solidFill>
              <a:highlight>
                <a:srgbClr val="000000"/>
              </a:highlight>
            </a:endParaRPr>
          </a:p>
        </p:txBody>
      </p:sp>
    </p:spTree>
    <p:extLst>
      <p:ext uri="{BB962C8B-B14F-4D97-AF65-F5344CB8AC3E}">
        <p14:creationId xmlns:p14="http://schemas.microsoft.com/office/powerpoint/2010/main" val="206438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p:tgtEl>
                                          <p:spTgt spid="2">
                                            <p:txEl>
                                              <p:pRg st="0" end="0"/>
                                            </p:txEl>
                                          </p:spTgt>
                                        </p:tgtEl>
                                        <p:attrNameLst>
                                          <p:attrName>ppt_y</p:attrName>
                                        </p:attrNameLst>
                                      </p:cBhvr>
                                      <p:tavLst>
                                        <p:tav tm="0">
                                          <p:val>
                                            <p:strVal val="ppt_y"/>
                                          </p:val>
                                        </p:tav>
                                        <p:tav tm="100000">
                                          <p:val>
                                            <p:strVal val="1+ppt_h/2"/>
                                          </p:val>
                                        </p:tav>
                                      </p:tavLst>
                                    </p:anim>
                                    <p:set>
                                      <p:cBhvr>
                                        <p:cTn id="14" dur="1" fill="hold">
                                          <p:stCondLst>
                                            <p:cond delay="499"/>
                                          </p:stCondLst>
                                        </p:cTn>
                                        <p:tgtEl>
                                          <p:spTgt spid="2">
                                            <p:txEl>
                                              <p:pRg st="0" end="0"/>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5" dur="500"/>
                                        <p:tgtEl>
                                          <p:spTgt spid="2">
                                            <p:txEl>
                                              <p:pRg st="1" end="1"/>
                                            </p:txEl>
                                          </p:spTgt>
                                        </p:tgtEl>
                                        <p:attrNameLst>
                                          <p:attrName>ppt_y</p:attrName>
                                        </p:attrNameLst>
                                      </p:cBhvr>
                                      <p:tavLst>
                                        <p:tav tm="0">
                                          <p:val>
                                            <p:strVal val="ppt_y"/>
                                          </p:val>
                                        </p:tav>
                                        <p:tav tm="100000">
                                          <p:val>
                                            <p:strVal val="1+ppt_h/2"/>
                                          </p:val>
                                        </p:tav>
                                      </p:tavLst>
                                    </p:anim>
                                    <p:set>
                                      <p:cBhvr>
                                        <p:cTn id="26" dur="1" fill="hold">
                                          <p:stCondLst>
                                            <p:cond delay="499"/>
                                          </p:stCondLst>
                                        </p:cTn>
                                        <p:tgtEl>
                                          <p:spTgt spid="2">
                                            <p:txEl>
                                              <p:pRg st="1" end="1"/>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 calcmode="lin" valueType="num">
                                      <p:cBhvr additive="base">
                                        <p:cTn id="31" dur="5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7" dur="500"/>
                                        <p:tgtEl>
                                          <p:spTgt spid="2">
                                            <p:txEl>
                                              <p:pRg st="2" end="2"/>
                                            </p:txEl>
                                          </p:spTgt>
                                        </p:tgtEl>
                                        <p:attrNameLst>
                                          <p:attrName>ppt_y</p:attrName>
                                        </p:attrNameLst>
                                      </p:cBhvr>
                                      <p:tavLst>
                                        <p:tav tm="0">
                                          <p:val>
                                            <p:strVal val="ppt_y"/>
                                          </p:val>
                                        </p:tav>
                                        <p:tav tm="100000">
                                          <p:val>
                                            <p:strVal val="1+ppt_h/2"/>
                                          </p:val>
                                        </p:tav>
                                      </p:tavLst>
                                    </p:anim>
                                    <p:set>
                                      <p:cBhvr>
                                        <p:cTn id="38" dur="1" fill="hold">
                                          <p:stCondLst>
                                            <p:cond delay="499"/>
                                          </p:stCondLst>
                                        </p:cTn>
                                        <p:tgtEl>
                                          <p:spTgt spid="2">
                                            <p:txEl>
                                              <p:pRg st="2" end="2"/>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anim calcmode="lin" valueType="num">
                                      <p:cBhvr additive="base">
                                        <p:cTn id="43" dur="500" fill="hold"/>
                                        <p:tgtEl>
                                          <p:spTgt spid="2">
                                            <p:txEl>
                                              <p:pRg st="3" end="3"/>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0" nodeType="clickEffect">
                                  <p:stCondLst>
                                    <p:cond delay="0"/>
                                  </p:stCondLst>
                                  <p:childTnLst>
                                    <p:anim calcmode="lin" valueType="num">
                                      <p:cBhvr additive="base">
                                        <p:cTn id="48" dur="500"/>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49" dur="500"/>
                                        <p:tgtEl>
                                          <p:spTgt spid="2">
                                            <p:txEl>
                                              <p:pRg st="3" end="3"/>
                                            </p:txEl>
                                          </p:spTgt>
                                        </p:tgtEl>
                                        <p:attrNameLst>
                                          <p:attrName>ppt_y</p:attrName>
                                        </p:attrNameLst>
                                      </p:cBhvr>
                                      <p:tavLst>
                                        <p:tav tm="0">
                                          <p:val>
                                            <p:strVal val="ppt_y"/>
                                          </p:val>
                                        </p:tav>
                                        <p:tav tm="100000">
                                          <p:val>
                                            <p:strVal val="1+ppt_h/2"/>
                                          </p:val>
                                        </p:tav>
                                      </p:tavLst>
                                    </p:anim>
                                    <p:set>
                                      <p:cBhvr>
                                        <p:cTn id="50" dur="1" fill="hold">
                                          <p:stCondLst>
                                            <p:cond delay="499"/>
                                          </p:stCondLst>
                                        </p:cTn>
                                        <p:tgtEl>
                                          <p:spTgt spid="2">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CE389F8-C799-B945-B333-FB0A4A8EF9AC}"/>
              </a:ext>
            </a:extLst>
          </p:cNvPr>
          <p:cNvSpPr>
            <a:spLocks noGrp="1"/>
          </p:cNvSpPr>
          <p:nvPr>
            <p:ph type="title"/>
          </p:nvPr>
        </p:nvSpPr>
        <p:spPr>
          <a:xfrm>
            <a:off x="439154" y="362593"/>
            <a:ext cx="6613399" cy="3066406"/>
          </a:xfrm>
        </p:spPr>
        <p:txBody>
          <a:bodyPr>
            <a:normAutofit/>
          </a:bodyPr>
          <a:lstStyle/>
          <a:p>
            <a:pPr algn="ctr"/>
            <a:r>
              <a:rPr lang="nl-NL" sz="2200" b="0" dirty="0">
                <a:latin typeface="Amnesty Trade Gothic Cn" panose="020B0506040303020004" pitchFamily="34" charset="0"/>
              </a:rPr>
              <a:t>Naast mensenrechten zijn er ook speciale kinderrechten. </a:t>
            </a:r>
            <a:br>
              <a:rPr lang="nl-NL" sz="2200" b="0" dirty="0">
                <a:latin typeface="Amnesty Trade Gothic Cn" panose="020B0506040303020004" pitchFamily="34" charset="0"/>
              </a:rPr>
            </a:br>
            <a:r>
              <a:rPr lang="nl-NL" sz="2200" b="0" dirty="0">
                <a:latin typeface="Amnesty Trade Gothic Cn" panose="020B0506040303020004" pitchFamily="34" charset="0"/>
              </a:rPr>
              <a:t>Mensenrechten gelden voor iedereen, maar kinderrechten zijn bedacht omdat kinderen extra bescherming nodig hebben. </a:t>
            </a:r>
            <a:br>
              <a:rPr lang="nl-NL" sz="2200" b="0" dirty="0">
                <a:latin typeface="Amnesty Trade Gothic Cn" panose="020B0506040303020004" pitchFamily="34" charset="0"/>
              </a:rPr>
            </a:br>
            <a:br>
              <a:rPr lang="nl-NL" sz="2200" b="0" dirty="0">
                <a:latin typeface="Amnesty Trade Gothic Cn" panose="020B0506040303020004" pitchFamily="34" charset="0"/>
              </a:rPr>
            </a:br>
            <a:r>
              <a:rPr lang="nl-NL" sz="2200" b="0" dirty="0">
                <a:latin typeface="Amnesty Trade Gothic Cn" panose="020B0506040303020004" pitchFamily="34" charset="0"/>
              </a:rPr>
              <a:t>Welke van de rechten in de tabel zijn mensenrechten en welke zijn specifiek kinderrechten?</a:t>
            </a:r>
            <a:br>
              <a:rPr lang="nl-NL" sz="2200" b="0" dirty="0">
                <a:latin typeface="Amnesty Trade Gothic Cn" panose="020B0506040303020004" pitchFamily="34" charset="0"/>
              </a:rPr>
            </a:br>
            <a:br>
              <a:rPr lang="nl-NL" sz="2200" b="0" dirty="0">
                <a:latin typeface="Amnesty Trade Gothic Cn" panose="020B0506040303020004" pitchFamily="34" charset="0"/>
              </a:rPr>
            </a:br>
            <a:r>
              <a:rPr lang="nl-NL" sz="2200" b="0" dirty="0">
                <a:latin typeface="Amnesty Trade Gothic Cn" panose="020B0506040303020004" pitchFamily="34" charset="0"/>
              </a:rPr>
              <a:t>Let op! Ze kunnen ook allebei goed zijn. </a:t>
            </a:r>
            <a:endParaRPr lang="nl-NL" sz="2200" b="0" dirty="0"/>
          </a:p>
        </p:txBody>
      </p:sp>
      <p:graphicFrame>
        <p:nvGraphicFramePr>
          <p:cNvPr id="5" name="Tabel 4">
            <a:extLst>
              <a:ext uri="{FF2B5EF4-FFF2-40B4-BE49-F238E27FC236}">
                <a16:creationId xmlns:a16="http://schemas.microsoft.com/office/drawing/2014/main" id="{EDF07927-276C-DB43-93CF-FDF93308A8C4}"/>
              </a:ext>
            </a:extLst>
          </p:cNvPr>
          <p:cNvGraphicFramePr>
            <a:graphicFrameLocks noGrp="1"/>
          </p:cNvGraphicFramePr>
          <p:nvPr>
            <p:extLst>
              <p:ext uri="{D42A27DB-BD31-4B8C-83A1-F6EECF244321}">
                <p14:modId xmlns:p14="http://schemas.microsoft.com/office/powerpoint/2010/main" val="374221828"/>
              </p:ext>
            </p:extLst>
          </p:nvPr>
        </p:nvGraphicFramePr>
        <p:xfrm>
          <a:off x="439154" y="3428999"/>
          <a:ext cx="6613399" cy="2698463"/>
        </p:xfrm>
        <a:graphic>
          <a:graphicData uri="http://schemas.openxmlformats.org/drawingml/2006/table">
            <a:tbl>
              <a:tblPr firstRow="1" bandRow="1">
                <a:tableStyleId>{5940675A-B579-460E-94D1-54222C63F5DA}</a:tableStyleId>
              </a:tblPr>
              <a:tblGrid>
                <a:gridCol w="3324221">
                  <a:extLst>
                    <a:ext uri="{9D8B030D-6E8A-4147-A177-3AD203B41FA5}">
                      <a16:colId xmlns:a16="http://schemas.microsoft.com/office/drawing/2014/main" val="1096570648"/>
                    </a:ext>
                  </a:extLst>
                </a:gridCol>
                <a:gridCol w="1698612">
                  <a:extLst>
                    <a:ext uri="{9D8B030D-6E8A-4147-A177-3AD203B41FA5}">
                      <a16:colId xmlns:a16="http://schemas.microsoft.com/office/drawing/2014/main" val="2936241032"/>
                    </a:ext>
                  </a:extLst>
                </a:gridCol>
                <a:gridCol w="1590566">
                  <a:extLst>
                    <a:ext uri="{9D8B030D-6E8A-4147-A177-3AD203B41FA5}">
                      <a16:colId xmlns:a16="http://schemas.microsoft.com/office/drawing/2014/main" val="35485680"/>
                    </a:ext>
                  </a:extLst>
                </a:gridCol>
              </a:tblGrid>
              <a:tr h="452337">
                <a:tc>
                  <a:txBody>
                    <a:bodyPr/>
                    <a:lstStyle/>
                    <a:p>
                      <a:endParaRPr lang="nl-NL">
                        <a:latin typeface="Amnesty Trade Gothic Cn" panose="020B0506040303020004" pitchFamily="34" charset="0"/>
                      </a:endParaRPr>
                    </a:p>
                  </a:txBody>
                  <a:tcPr/>
                </a:tc>
                <a:tc>
                  <a:txBody>
                    <a:bodyPr/>
                    <a:lstStyle/>
                    <a:p>
                      <a:pPr algn="ctr"/>
                      <a:r>
                        <a:rPr lang="nl-NL" dirty="0">
                          <a:highlight>
                            <a:srgbClr val="FFFF00"/>
                          </a:highlight>
                          <a:latin typeface="Amnesty Trade Gothic Cn" panose="020B0506040303020004" pitchFamily="34" charset="0"/>
                        </a:rPr>
                        <a:t>A: Mensenrecht</a:t>
                      </a:r>
                    </a:p>
                  </a:txBody>
                  <a:tcPr>
                    <a:solidFill>
                      <a:srgbClr val="FFFF00"/>
                    </a:solidFill>
                  </a:tcPr>
                </a:tc>
                <a:tc>
                  <a:txBody>
                    <a:bodyPr/>
                    <a:lstStyle/>
                    <a:p>
                      <a:pPr algn="ctr"/>
                      <a:r>
                        <a:rPr lang="nl-NL" dirty="0">
                          <a:latin typeface="Amnesty Trade Gothic Cn" panose="020B0506040303020004" pitchFamily="34" charset="0"/>
                        </a:rPr>
                        <a:t>B: Kinderrecht</a:t>
                      </a:r>
                    </a:p>
                  </a:txBody>
                  <a:tcPr>
                    <a:solidFill>
                      <a:srgbClr val="00F02C"/>
                    </a:solidFill>
                  </a:tcPr>
                </a:tc>
                <a:extLst>
                  <a:ext uri="{0D108BD9-81ED-4DB2-BD59-A6C34878D82A}">
                    <a16:rowId xmlns:a16="http://schemas.microsoft.com/office/drawing/2014/main" val="387169194"/>
                  </a:ext>
                </a:extLst>
              </a:tr>
              <a:tr h="5810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atin typeface="Amnesty Trade Gothic Cn" panose="020B0506040303020004" pitchFamily="34" charset="0"/>
                        </a:rPr>
                        <a:t>1. Je mag geen gevaarlijk of zwaar werk doen</a:t>
                      </a:r>
                    </a:p>
                  </a:txBody>
                  <a:tcPr/>
                </a:tc>
                <a:tc>
                  <a:txBody>
                    <a:bodyPr/>
                    <a:lstStyle/>
                    <a:p>
                      <a:endParaRPr lang="nl-NL">
                        <a:latin typeface="Amnesty Trade Gothic Cn" panose="020B0506040303020004" pitchFamily="34" charset="0"/>
                      </a:endParaRPr>
                    </a:p>
                  </a:txBody>
                  <a:tcPr/>
                </a:tc>
                <a:tc>
                  <a:txBody>
                    <a:bodyPr/>
                    <a:lstStyle/>
                    <a:p>
                      <a:endParaRPr lang="nl-NL" dirty="0">
                        <a:latin typeface="Amnesty Trade Gothic Cn" panose="020B0506040303020004" pitchFamily="34" charset="0"/>
                      </a:endParaRPr>
                    </a:p>
                  </a:txBody>
                  <a:tcPr/>
                </a:tc>
                <a:extLst>
                  <a:ext uri="{0D108BD9-81ED-4DB2-BD59-A6C34878D82A}">
                    <a16:rowId xmlns:a16="http://schemas.microsoft.com/office/drawing/2014/main" val="2377993043"/>
                  </a:ext>
                </a:extLst>
              </a:tr>
              <a:tr h="581063">
                <a:tc>
                  <a:txBody>
                    <a:bodyPr/>
                    <a:lstStyle/>
                    <a:p>
                      <a:r>
                        <a:rPr lang="nl-NL" dirty="0">
                          <a:latin typeface="Amnesty Trade Gothic Cn" panose="020B0506040303020004" pitchFamily="34" charset="0"/>
                        </a:rPr>
                        <a:t>2. Je mag trouwen en een gezin stichten met wie jij wilt</a:t>
                      </a:r>
                    </a:p>
                  </a:txBody>
                  <a:tcPr/>
                </a:tc>
                <a:tc>
                  <a:txBody>
                    <a:bodyPr/>
                    <a:lstStyle/>
                    <a:p>
                      <a:endParaRPr lang="nl-NL">
                        <a:latin typeface="Amnesty Trade Gothic Cn" panose="020B0506040303020004" pitchFamily="34" charset="0"/>
                      </a:endParaRPr>
                    </a:p>
                  </a:txBody>
                  <a:tcPr/>
                </a:tc>
                <a:tc>
                  <a:txBody>
                    <a:bodyPr/>
                    <a:lstStyle/>
                    <a:p>
                      <a:endParaRPr lang="nl-NL">
                        <a:latin typeface="Amnesty Trade Gothic Cn" panose="020B0506040303020004" pitchFamily="34" charset="0"/>
                      </a:endParaRPr>
                    </a:p>
                  </a:txBody>
                  <a:tcPr/>
                </a:tc>
                <a:extLst>
                  <a:ext uri="{0D108BD9-81ED-4DB2-BD59-A6C34878D82A}">
                    <a16:rowId xmlns:a16="http://schemas.microsoft.com/office/drawing/2014/main" val="2495075644"/>
                  </a:ext>
                </a:extLst>
              </a:tr>
              <a:tr h="965966">
                <a:tc>
                  <a:txBody>
                    <a:bodyPr/>
                    <a:lstStyle/>
                    <a:p>
                      <a:r>
                        <a:rPr lang="nl-NL" dirty="0">
                          <a:latin typeface="Amnesty Trade Gothic Cn" panose="020B0506040303020004" pitchFamily="34" charset="0"/>
                        </a:rPr>
                        <a:t>3. Afspraken over kinderen moeten gemaakt worden met kinderen </a:t>
                      </a:r>
                    </a:p>
                  </a:txBody>
                  <a:tcPr/>
                </a:tc>
                <a:tc>
                  <a:txBody>
                    <a:bodyPr/>
                    <a:lstStyle/>
                    <a:p>
                      <a:endParaRPr lang="nl-NL">
                        <a:latin typeface="Amnesty Trade Gothic Cn" panose="020B0506040303020004" pitchFamily="34" charset="0"/>
                      </a:endParaRPr>
                    </a:p>
                  </a:txBody>
                  <a:tcPr/>
                </a:tc>
                <a:tc>
                  <a:txBody>
                    <a:bodyPr/>
                    <a:lstStyle/>
                    <a:p>
                      <a:endParaRPr lang="nl-NL" dirty="0">
                        <a:latin typeface="Amnesty Trade Gothic Cn" panose="020B0506040303020004" pitchFamily="34" charset="0"/>
                      </a:endParaRPr>
                    </a:p>
                  </a:txBody>
                  <a:tcPr/>
                </a:tc>
                <a:extLst>
                  <a:ext uri="{0D108BD9-81ED-4DB2-BD59-A6C34878D82A}">
                    <a16:rowId xmlns:a16="http://schemas.microsoft.com/office/drawing/2014/main" val="1042034180"/>
                  </a:ext>
                </a:extLst>
              </a:tr>
            </a:tbl>
          </a:graphicData>
        </a:graphic>
      </p:graphicFrame>
      <p:sp>
        <p:nvSpPr>
          <p:cNvPr id="2" name="Rechthoek 1">
            <a:extLst>
              <a:ext uri="{FF2B5EF4-FFF2-40B4-BE49-F238E27FC236}">
                <a16:creationId xmlns:a16="http://schemas.microsoft.com/office/drawing/2014/main" id="{E59FC492-F943-C837-B18D-DCB01F376EB0}"/>
              </a:ext>
            </a:extLst>
          </p:cNvPr>
          <p:cNvSpPr/>
          <p:nvPr/>
        </p:nvSpPr>
        <p:spPr>
          <a:xfrm>
            <a:off x="9203730" y="1174535"/>
            <a:ext cx="1564790" cy="4508927"/>
          </a:xfrm>
          <a:prstGeom prst="rect">
            <a:avLst/>
          </a:prstGeom>
        </p:spPr>
        <p:txBody>
          <a:bodyPr wrap="square">
            <a:spAutoFit/>
          </a:bodyPr>
          <a:lstStyle/>
          <a:p>
            <a:pPr algn="ctr"/>
            <a:r>
              <a:rPr lang="en-US" sz="28700" b="1" dirty="0">
                <a:solidFill>
                  <a:schemeClr val="bg1"/>
                </a:solidFill>
                <a:highlight>
                  <a:srgbClr val="000000"/>
                </a:highlight>
                <a:latin typeface="Amnesty Trade Gothic"/>
              </a:rPr>
              <a:t>3</a:t>
            </a:r>
            <a:endParaRPr lang="nl-NL" sz="28700" b="1" dirty="0">
              <a:solidFill>
                <a:schemeClr val="bg1"/>
              </a:solidFill>
              <a:highlight>
                <a:srgbClr val="000000"/>
              </a:highlight>
            </a:endParaRPr>
          </a:p>
        </p:txBody>
      </p:sp>
    </p:spTree>
    <p:extLst>
      <p:ext uri="{BB962C8B-B14F-4D97-AF65-F5344CB8AC3E}">
        <p14:creationId xmlns:p14="http://schemas.microsoft.com/office/powerpoint/2010/main" val="1947823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6AADDF8-B891-BB4F-BE30-19B2347C5318}"/>
              </a:ext>
            </a:extLst>
          </p:cNvPr>
          <p:cNvSpPr>
            <a:spLocks noGrp="1"/>
          </p:cNvSpPr>
          <p:nvPr>
            <p:ph type="title"/>
          </p:nvPr>
        </p:nvSpPr>
        <p:spPr>
          <a:xfrm>
            <a:off x="5237710" y="685604"/>
            <a:ext cx="6659218" cy="1580941"/>
          </a:xfrm>
        </p:spPr>
        <p:txBody>
          <a:bodyPr>
            <a:normAutofit fontScale="90000"/>
          </a:bodyPr>
          <a:lstStyle/>
          <a:p>
            <a:r>
              <a:rPr lang="nl-NL" sz="2400" b="0" dirty="0">
                <a:latin typeface="Amnesty Trade Gothic Cn" panose="020B0506040303020004" pitchFamily="34" charset="0"/>
              </a:rPr>
              <a:t>Bij Amnesty International werken mensen die er samen voor willen zorgen dat mensenrechten en kinderrechten worden nageleefd. </a:t>
            </a:r>
            <a:br>
              <a:rPr lang="nl-NL" sz="2400" b="0" dirty="0">
                <a:latin typeface="Amnesty Trade Gothic Cn" panose="020B0506040303020004" pitchFamily="34" charset="0"/>
              </a:rPr>
            </a:br>
            <a:r>
              <a:rPr lang="nl-NL" sz="2400" b="0" dirty="0">
                <a:latin typeface="Amnesty Trade Gothic Cn" panose="020B0506040303020004" pitchFamily="34" charset="0"/>
              </a:rPr>
              <a:t>Welk van de onderstaande situaties is juist? </a:t>
            </a:r>
            <a:br>
              <a:rPr lang="nl-NL" sz="2400" b="0" dirty="0">
                <a:latin typeface="Amnesty Trade Gothic Cn" panose="020B0506040303020004" pitchFamily="34" charset="0"/>
              </a:rPr>
            </a:br>
            <a:r>
              <a:rPr lang="nl-NL" sz="2400" b="0" dirty="0">
                <a:highlight>
                  <a:srgbClr val="FFFF00"/>
                </a:highlight>
                <a:latin typeface="Amnesty Trade Gothic Cn" panose="020B0506040303020004" pitchFamily="34" charset="0"/>
              </a:rPr>
              <a:t>A</a:t>
            </a:r>
            <a:r>
              <a:rPr lang="nl-NL" sz="2400" b="0" dirty="0">
                <a:latin typeface="Amnesty Trade Gothic Cn" panose="020B0506040303020004" pitchFamily="34" charset="0"/>
              </a:rPr>
              <a:t> betekent </a:t>
            </a:r>
            <a:r>
              <a:rPr lang="nl-NL" sz="2400" b="0" dirty="0">
                <a:highlight>
                  <a:srgbClr val="FFFF00"/>
                </a:highlight>
                <a:latin typeface="Amnesty Trade Gothic Cn" panose="020B0506040303020004" pitchFamily="34" charset="0"/>
              </a:rPr>
              <a:t>juist</a:t>
            </a:r>
            <a:r>
              <a:rPr lang="nl-NL" sz="2400" b="0" dirty="0">
                <a:latin typeface="Amnesty Trade Gothic Cn" panose="020B0506040303020004" pitchFamily="34" charset="0"/>
              </a:rPr>
              <a:t>, </a:t>
            </a:r>
            <a:r>
              <a:rPr lang="nl-NL" sz="2400" b="0" dirty="0">
                <a:highlight>
                  <a:srgbClr val="00FF00"/>
                </a:highlight>
                <a:latin typeface="Amnesty Trade Gothic Cn" panose="020B0506040303020004" pitchFamily="34" charset="0"/>
              </a:rPr>
              <a:t>B</a:t>
            </a:r>
            <a:r>
              <a:rPr lang="nl-NL" sz="2400" b="0" dirty="0">
                <a:latin typeface="Amnesty Trade Gothic Cn" panose="020B0506040303020004" pitchFamily="34" charset="0"/>
              </a:rPr>
              <a:t> betekent </a:t>
            </a:r>
            <a:r>
              <a:rPr lang="nl-NL" sz="2400" b="0" dirty="0">
                <a:highlight>
                  <a:srgbClr val="00FF00"/>
                </a:highlight>
                <a:latin typeface="Amnesty Trade Gothic Cn" panose="020B0506040303020004" pitchFamily="34" charset="0"/>
              </a:rPr>
              <a:t>onjuist</a:t>
            </a:r>
          </a:p>
        </p:txBody>
      </p:sp>
      <p:graphicFrame>
        <p:nvGraphicFramePr>
          <p:cNvPr id="4" name="Tabel 3">
            <a:extLst>
              <a:ext uri="{FF2B5EF4-FFF2-40B4-BE49-F238E27FC236}">
                <a16:creationId xmlns:a16="http://schemas.microsoft.com/office/drawing/2014/main" id="{87CA4F82-D681-E94C-9E44-2688A65DDEA9}"/>
              </a:ext>
            </a:extLst>
          </p:cNvPr>
          <p:cNvGraphicFramePr>
            <a:graphicFrameLocks noGrp="1"/>
          </p:cNvGraphicFramePr>
          <p:nvPr>
            <p:extLst>
              <p:ext uri="{D42A27DB-BD31-4B8C-83A1-F6EECF244321}">
                <p14:modId xmlns:p14="http://schemas.microsoft.com/office/powerpoint/2010/main" val="1012410666"/>
              </p:ext>
            </p:extLst>
          </p:nvPr>
        </p:nvGraphicFramePr>
        <p:xfrm>
          <a:off x="5237710" y="2385631"/>
          <a:ext cx="6659218" cy="3200400"/>
        </p:xfrm>
        <a:graphic>
          <a:graphicData uri="http://schemas.openxmlformats.org/drawingml/2006/table">
            <a:tbl>
              <a:tblPr firstRow="1" bandRow="1">
                <a:tableStyleId>{5940675A-B579-460E-94D1-54222C63F5DA}</a:tableStyleId>
              </a:tblPr>
              <a:tblGrid>
                <a:gridCol w="3329609">
                  <a:extLst>
                    <a:ext uri="{9D8B030D-6E8A-4147-A177-3AD203B41FA5}">
                      <a16:colId xmlns:a16="http://schemas.microsoft.com/office/drawing/2014/main" val="1362854915"/>
                    </a:ext>
                  </a:extLst>
                </a:gridCol>
                <a:gridCol w="3329609">
                  <a:extLst>
                    <a:ext uri="{9D8B030D-6E8A-4147-A177-3AD203B41FA5}">
                      <a16:colId xmlns:a16="http://schemas.microsoft.com/office/drawing/2014/main" val="1791390661"/>
                    </a:ext>
                  </a:extLst>
                </a:gridCol>
              </a:tblGrid>
              <a:tr h="1614625">
                <a:tc>
                  <a:txBody>
                    <a:bodyPr/>
                    <a:lstStyle/>
                    <a:p>
                      <a:pPr algn="ctr"/>
                      <a:r>
                        <a:rPr lang="nl-NL" dirty="0">
                          <a:latin typeface="Amnesty Trade Gothic Cn" panose="020B0506040303020004" pitchFamily="34" charset="0"/>
                        </a:rPr>
                        <a:t>1. </a:t>
                      </a:r>
                    </a:p>
                    <a:p>
                      <a:pPr algn="ctr"/>
                      <a:r>
                        <a:rPr lang="nl-NL" dirty="0">
                          <a:latin typeface="Amnesty Trade Gothic Cn" panose="020B0506040303020004" pitchFamily="34" charset="0"/>
                        </a:rPr>
                        <a:t>In een aantal landen krijgen mensen nog steeds de doodstraf. Amnesty praat met regeringen van deze landen om ze te vragen de doodstraf af te schaffen.</a:t>
                      </a:r>
                    </a:p>
                  </a:txBody>
                  <a:tcPr/>
                </a:tc>
                <a:tc>
                  <a:txBody>
                    <a:bodyPr/>
                    <a:lstStyle/>
                    <a:p>
                      <a:pPr algn="ctr"/>
                      <a:r>
                        <a:rPr lang="nl-NL" dirty="0">
                          <a:latin typeface="Amnesty Trade Gothic Cn" panose="020B0506040303020004" pitchFamily="34" charset="0"/>
                        </a:rPr>
                        <a:t>2</a:t>
                      </a:r>
                      <a:r>
                        <a:rPr lang="nl-NL">
                          <a:latin typeface="Amnesty Trade Gothic Cn" panose="020B0506040303020004" pitchFamily="34" charset="0"/>
                        </a:rPr>
                        <a:t>. </a:t>
                      </a:r>
                      <a:endParaRPr lang="nl-NL" dirty="0">
                        <a:latin typeface="Amnesty Trade Gothic Cn" panose="020B0506040303020004" pitchFamily="34" charset="0"/>
                      </a:endParaRPr>
                    </a:p>
                    <a:p>
                      <a:pPr algn="ctr"/>
                      <a:r>
                        <a:rPr lang="nl-NL" dirty="0">
                          <a:latin typeface="Amnesty Trade Gothic Cn" panose="020B0506040303020004" pitchFamily="34" charset="0"/>
                        </a:rPr>
                        <a:t>In Tanzania strijdt Gilbert al jarenlang tegen discriminatie van mensen met albinisme. Amnesty ondersteunt hem in zijn werkzaamheden en brengt de acties van Gilbert in het nieuws. </a:t>
                      </a:r>
                    </a:p>
                  </a:txBody>
                  <a:tcPr/>
                </a:tc>
                <a:extLst>
                  <a:ext uri="{0D108BD9-81ED-4DB2-BD59-A6C34878D82A}">
                    <a16:rowId xmlns:a16="http://schemas.microsoft.com/office/drawing/2014/main" val="451511016"/>
                  </a:ext>
                </a:extLst>
              </a:tr>
              <a:tr h="1359684">
                <a:tc>
                  <a:txBody>
                    <a:bodyPr/>
                    <a:lstStyle/>
                    <a:p>
                      <a:pPr algn="ctr"/>
                      <a:r>
                        <a:rPr lang="nl-NL" dirty="0">
                          <a:latin typeface="Amnesty Trade Gothic Cn" panose="020B0506040303020004" pitchFamily="34" charset="0"/>
                        </a:rPr>
                        <a:t>3. </a:t>
                      </a:r>
                    </a:p>
                    <a:p>
                      <a:pPr algn="ctr"/>
                      <a:r>
                        <a:rPr lang="nl-NL" dirty="0">
                          <a:latin typeface="Amnesty Trade Gothic Cn" panose="020B0506040303020004" pitchFamily="34" charset="0"/>
                        </a:rPr>
                        <a:t>Na een grote aardbeving in Indonesië opent Amnesty een Giro – 555 actie om geld op te halen voor de slachtoffers. </a:t>
                      </a:r>
                    </a:p>
                  </a:txBody>
                  <a:tcPr/>
                </a:tc>
                <a:tc>
                  <a:txBody>
                    <a:bodyPr/>
                    <a:lstStyle/>
                    <a:p>
                      <a:pPr algn="ctr"/>
                      <a:r>
                        <a:rPr lang="nl-NL" dirty="0">
                          <a:latin typeface="Amnesty Trade Gothic Cn" panose="020B0506040303020004" pitchFamily="34" charset="0"/>
                        </a:rPr>
                        <a:t>4. </a:t>
                      </a:r>
                    </a:p>
                    <a:p>
                      <a:pPr algn="ctr"/>
                      <a:r>
                        <a:rPr lang="nl-NL" dirty="0">
                          <a:latin typeface="Amnesty Trade Gothic Cn" panose="020B0506040303020004" pitchFamily="34" charset="0"/>
                        </a:rPr>
                        <a:t>In een dorp in Ethiopië is het al lange tijd erg droog. Amnesty gaat erheen om een waterput aan te leggen. </a:t>
                      </a:r>
                    </a:p>
                    <a:p>
                      <a:pPr algn="ctr"/>
                      <a:endParaRPr lang="nl-NL" dirty="0">
                        <a:latin typeface="Amnesty Trade Gothic Cn" panose="020B0506040303020004" pitchFamily="34" charset="0"/>
                      </a:endParaRPr>
                    </a:p>
                  </a:txBody>
                  <a:tcPr/>
                </a:tc>
                <a:extLst>
                  <a:ext uri="{0D108BD9-81ED-4DB2-BD59-A6C34878D82A}">
                    <a16:rowId xmlns:a16="http://schemas.microsoft.com/office/drawing/2014/main" val="140970883"/>
                  </a:ext>
                </a:extLst>
              </a:tr>
            </a:tbl>
          </a:graphicData>
        </a:graphic>
      </p:graphicFrame>
      <p:sp>
        <p:nvSpPr>
          <p:cNvPr id="2" name="Rechthoek 1">
            <a:extLst>
              <a:ext uri="{FF2B5EF4-FFF2-40B4-BE49-F238E27FC236}">
                <a16:creationId xmlns:a16="http://schemas.microsoft.com/office/drawing/2014/main" id="{243EB8A5-3A28-E82B-4BB3-023A36BB021D}"/>
              </a:ext>
            </a:extLst>
          </p:cNvPr>
          <p:cNvSpPr/>
          <p:nvPr/>
        </p:nvSpPr>
        <p:spPr>
          <a:xfrm>
            <a:off x="1693977" y="1556269"/>
            <a:ext cx="1564790" cy="4508927"/>
          </a:xfrm>
          <a:prstGeom prst="rect">
            <a:avLst/>
          </a:prstGeom>
        </p:spPr>
        <p:txBody>
          <a:bodyPr wrap="square">
            <a:spAutoFit/>
          </a:bodyPr>
          <a:lstStyle/>
          <a:p>
            <a:pPr algn="ctr"/>
            <a:r>
              <a:rPr lang="en-US" sz="28700" b="1" dirty="0">
                <a:solidFill>
                  <a:schemeClr val="bg1"/>
                </a:solidFill>
                <a:highlight>
                  <a:srgbClr val="000000"/>
                </a:highlight>
                <a:latin typeface="Amnesty Trade Gothic"/>
              </a:rPr>
              <a:t>4</a:t>
            </a:r>
            <a:endParaRPr lang="nl-NL" sz="28700" b="1" dirty="0">
              <a:solidFill>
                <a:schemeClr val="bg1"/>
              </a:solidFill>
              <a:highlight>
                <a:srgbClr val="000000"/>
              </a:highlight>
            </a:endParaRPr>
          </a:p>
        </p:txBody>
      </p:sp>
    </p:spTree>
    <p:extLst>
      <p:ext uri="{BB962C8B-B14F-4D97-AF65-F5344CB8AC3E}">
        <p14:creationId xmlns:p14="http://schemas.microsoft.com/office/powerpoint/2010/main" val="4043492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F022F4E-9B92-604B-92A1-16AE3F6E2B6C}"/>
              </a:ext>
            </a:extLst>
          </p:cNvPr>
          <p:cNvSpPr>
            <a:spLocks noGrp="1"/>
          </p:cNvSpPr>
          <p:nvPr>
            <p:ph idx="1"/>
          </p:nvPr>
        </p:nvSpPr>
        <p:spPr>
          <a:xfrm>
            <a:off x="351603" y="1986636"/>
            <a:ext cx="6804147" cy="4277978"/>
          </a:xfrm>
        </p:spPr>
        <p:txBody>
          <a:bodyPr vert="horz" lIns="91440" tIns="45720" rIns="91440" bIns="45720" rtlCol="0" anchor="t">
            <a:normAutofit/>
          </a:bodyPr>
          <a:lstStyle/>
          <a:p>
            <a:pPr marL="0" indent="0" algn="ctr">
              <a:lnSpc>
                <a:spcPct val="120000"/>
              </a:lnSpc>
              <a:buNone/>
            </a:pPr>
            <a:r>
              <a:rPr lang="nl-NL" sz="2000" i="1" dirty="0">
                <a:latin typeface="Amnesty Trade Gothic Cn" panose="020B0506040303020004" pitchFamily="34" charset="0"/>
              </a:rPr>
              <a:t>Na de Tweede Wereldoorlog werd de Universele Verklaring van de Rechten van de Mens aangenomen, dit was in (</a:t>
            </a:r>
            <a:r>
              <a:rPr lang="nl-NL" sz="2000" i="1" dirty="0">
                <a:highlight>
                  <a:srgbClr val="FFFF00"/>
                </a:highlight>
                <a:latin typeface="Amnesty Trade Gothic Cn" panose="020B0506040303020004" pitchFamily="34" charset="0"/>
              </a:rPr>
              <a:t>a:</a:t>
            </a:r>
            <a:r>
              <a:rPr lang="nl-NL" sz="2000" i="1" dirty="0">
                <a:latin typeface="Amnesty Trade Gothic Cn" panose="020B0506040303020004" pitchFamily="34" charset="0"/>
              </a:rPr>
              <a:t> 1948, </a:t>
            </a:r>
            <a:r>
              <a:rPr lang="nl-NL" sz="2000" i="1" dirty="0">
                <a:highlight>
                  <a:srgbClr val="00FF00"/>
                </a:highlight>
                <a:latin typeface="Amnesty Trade Gothic Cn" panose="020B0506040303020004" pitchFamily="34" charset="0"/>
              </a:rPr>
              <a:t>b:</a:t>
            </a:r>
            <a:r>
              <a:rPr lang="nl-NL" sz="2000" i="1" dirty="0">
                <a:latin typeface="Amnesty Trade Gothic Cn" panose="020B0506040303020004" pitchFamily="34" charset="0"/>
              </a:rPr>
              <a:t> 1917). </a:t>
            </a:r>
            <a:br>
              <a:rPr lang="nl-NL" sz="2000" i="1" dirty="0">
                <a:latin typeface="Amnesty Trade Gothic Cn" panose="020B0506040303020004" pitchFamily="34" charset="0"/>
              </a:rPr>
            </a:br>
            <a:r>
              <a:rPr lang="nl-NL" sz="2000" i="1" dirty="0">
                <a:latin typeface="Amnesty Trade Gothic Cn" panose="020B0506040303020004" pitchFamily="34" charset="0"/>
              </a:rPr>
              <a:t>Amnesty werd 15 jaar later opgericht. </a:t>
            </a:r>
            <a:br>
              <a:rPr lang="nl-NL" sz="2000" i="1" dirty="0">
                <a:latin typeface="Amnesty Trade Gothic Cn" panose="020B0506040303020004" pitchFamily="34" charset="0"/>
              </a:rPr>
            </a:br>
            <a:r>
              <a:rPr lang="nl-NL" sz="2000" i="1" dirty="0">
                <a:latin typeface="Amnesty Trade Gothic Cn" panose="020B0506040303020004" pitchFamily="34" charset="0"/>
              </a:rPr>
              <a:t>Hun slogan is dan ook: ’</a:t>
            </a:r>
            <a:r>
              <a:rPr lang="nl-NL" sz="2000" i="1" dirty="0" err="1">
                <a:latin typeface="Amnesty Trade Gothic Cn" panose="020B0506040303020004" pitchFamily="34" charset="0"/>
              </a:rPr>
              <a:t>fighting</a:t>
            </a:r>
            <a:r>
              <a:rPr lang="nl-NL" sz="2000" i="1" dirty="0">
                <a:latin typeface="Amnesty Trade Gothic Cn" panose="020B0506040303020004" pitchFamily="34" charset="0"/>
              </a:rPr>
              <a:t> bad </a:t>
            </a:r>
            <a:r>
              <a:rPr lang="nl-NL" sz="2000" i="1" dirty="0" err="1">
                <a:latin typeface="Amnesty Trade Gothic Cn" panose="020B0506040303020004" pitchFamily="34" charset="0"/>
              </a:rPr>
              <a:t>guys</a:t>
            </a:r>
            <a:r>
              <a:rPr lang="nl-NL" sz="2000" i="1" dirty="0">
                <a:latin typeface="Amnesty Trade Gothic Cn" panose="020B0506040303020004" pitchFamily="34" charset="0"/>
              </a:rPr>
              <a:t> </a:t>
            </a:r>
            <a:r>
              <a:rPr lang="nl-NL" sz="2000" i="1" dirty="0" err="1">
                <a:latin typeface="Amnesty Trade Gothic Cn" panose="020B0506040303020004" pitchFamily="34" charset="0"/>
              </a:rPr>
              <a:t>since</a:t>
            </a:r>
            <a:r>
              <a:rPr lang="nl-NL" sz="2000" i="1" dirty="0">
                <a:latin typeface="Amnesty Trade Gothic Cn" panose="020B0506040303020004" pitchFamily="34" charset="0"/>
              </a:rPr>
              <a:t> (</a:t>
            </a:r>
            <a:r>
              <a:rPr lang="nl-NL" sz="2000" i="1" dirty="0">
                <a:highlight>
                  <a:srgbClr val="FFFF00"/>
                </a:highlight>
                <a:latin typeface="Amnesty Trade Gothic Cn" panose="020B0506040303020004" pitchFamily="34" charset="0"/>
              </a:rPr>
              <a:t>a:</a:t>
            </a:r>
            <a:r>
              <a:rPr lang="nl-NL" sz="2000" i="1" dirty="0">
                <a:latin typeface="Amnesty Trade Gothic Cn" panose="020B0506040303020004" pitchFamily="34" charset="0"/>
              </a:rPr>
              <a:t> 1961, </a:t>
            </a:r>
            <a:r>
              <a:rPr lang="nl-NL" sz="2000" i="1" dirty="0">
                <a:highlight>
                  <a:srgbClr val="00FF00"/>
                </a:highlight>
                <a:latin typeface="Amnesty Trade Gothic Cn" panose="020B0506040303020004" pitchFamily="34" charset="0"/>
              </a:rPr>
              <a:t>b:</a:t>
            </a:r>
            <a:r>
              <a:rPr lang="nl-NL" sz="2000" i="1" dirty="0">
                <a:latin typeface="Amnesty Trade Gothic Cn" panose="020B0506040303020004" pitchFamily="34" charset="0"/>
              </a:rPr>
              <a:t> 1981). </a:t>
            </a:r>
            <a:br>
              <a:rPr lang="nl-NL" sz="2000" i="1" dirty="0">
                <a:latin typeface="Amnesty Trade Gothic Cn" panose="020B0506040303020004" pitchFamily="34" charset="0"/>
              </a:rPr>
            </a:br>
            <a:r>
              <a:rPr lang="nl-NL" sz="2000" i="1" dirty="0">
                <a:latin typeface="Amnesty Trade Gothic Cn" panose="020B0506040303020004" pitchFamily="34" charset="0"/>
              </a:rPr>
              <a:t>Amnesty strijdt voor mensenrechten, (</a:t>
            </a:r>
            <a:r>
              <a:rPr lang="nl-NL" sz="2000" i="1" dirty="0">
                <a:highlight>
                  <a:srgbClr val="FFFF00"/>
                </a:highlight>
                <a:latin typeface="Amnesty Trade Gothic Cn" panose="020B0506040303020004" pitchFamily="34" charset="0"/>
              </a:rPr>
              <a:t>a:</a:t>
            </a:r>
            <a:r>
              <a:rPr lang="nl-NL" sz="2000" i="1" dirty="0">
                <a:latin typeface="Amnesty Trade Gothic Cn" panose="020B0506040303020004" pitchFamily="34" charset="0"/>
              </a:rPr>
              <a:t> behalve, </a:t>
            </a:r>
            <a:r>
              <a:rPr lang="nl-NL" sz="2000" i="1" dirty="0">
                <a:highlight>
                  <a:srgbClr val="00FF00"/>
                </a:highlight>
                <a:latin typeface="Amnesty Trade Gothic Cn" panose="020B0506040303020004" pitchFamily="34" charset="0"/>
              </a:rPr>
              <a:t>b:</a:t>
            </a:r>
            <a:r>
              <a:rPr lang="nl-NL" sz="2000" i="1" dirty="0">
                <a:latin typeface="Amnesty Trade Gothic Cn" panose="020B0506040303020004" pitchFamily="34" charset="0"/>
              </a:rPr>
              <a:t> ook) voor mensen die hun land hebben verlaten. </a:t>
            </a:r>
            <a:br>
              <a:rPr lang="nl-NL" sz="2000" i="1" dirty="0">
                <a:latin typeface="Amnesty Trade Gothic Cn" panose="020B0506040303020004" pitchFamily="34" charset="0"/>
              </a:rPr>
            </a:br>
            <a:r>
              <a:rPr lang="nl-NL" sz="2000" i="1" dirty="0">
                <a:latin typeface="Amnesty Trade Gothic Cn" panose="020B0506040303020004" pitchFamily="34" charset="0"/>
              </a:rPr>
              <a:t>Zij hebben (</a:t>
            </a:r>
            <a:r>
              <a:rPr lang="nl-NL" sz="2000" i="1" dirty="0">
                <a:highlight>
                  <a:srgbClr val="FFFF00"/>
                </a:highlight>
                <a:latin typeface="Amnesty Trade Gothic Cn" panose="020B0506040303020004" pitchFamily="34" charset="0"/>
              </a:rPr>
              <a:t>a:</a:t>
            </a:r>
            <a:r>
              <a:rPr lang="nl-NL" sz="2000" i="1" dirty="0">
                <a:latin typeface="Amnesty Trade Gothic Cn" panose="020B0506040303020004" pitchFamily="34" charset="0"/>
              </a:rPr>
              <a:t> juist, </a:t>
            </a:r>
            <a:r>
              <a:rPr lang="nl-NL" sz="2000" i="1" dirty="0">
                <a:highlight>
                  <a:srgbClr val="00FF00"/>
                </a:highlight>
                <a:latin typeface="Amnesty Trade Gothic Cn" panose="020B0506040303020004" pitchFamily="34" charset="0"/>
              </a:rPr>
              <a:t>b:</a:t>
            </a:r>
            <a:r>
              <a:rPr lang="nl-NL" sz="2000" i="1" dirty="0">
                <a:latin typeface="Amnesty Trade Gothic Cn" panose="020B0506040303020004" pitchFamily="34" charset="0"/>
              </a:rPr>
              <a:t> geen) recht op bescherming. </a:t>
            </a:r>
            <a:br>
              <a:rPr lang="nl-NL" sz="2000" i="1" dirty="0">
                <a:latin typeface="Amnesty Trade Gothic Cn" panose="020B0506040303020004" pitchFamily="34" charset="0"/>
              </a:rPr>
            </a:br>
            <a:r>
              <a:rPr lang="nl-NL" sz="2000" i="1" dirty="0">
                <a:latin typeface="Amnesty Trade Gothic Cn" panose="020B0506040303020004" pitchFamily="34" charset="0"/>
              </a:rPr>
              <a:t>Ook is het zo dat als je iets hebt gedaan wat niet mag Amnesty erop toeziet dat je (</a:t>
            </a:r>
            <a:r>
              <a:rPr lang="nl-NL" sz="2000" i="1" dirty="0">
                <a:highlight>
                  <a:srgbClr val="FFFF00"/>
                </a:highlight>
                <a:latin typeface="Amnesty Trade Gothic Cn" panose="020B0506040303020004" pitchFamily="34" charset="0"/>
              </a:rPr>
              <a:t>a:</a:t>
            </a:r>
            <a:r>
              <a:rPr lang="nl-NL" sz="2000" i="1" dirty="0">
                <a:latin typeface="Amnesty Trade Gothic Cn" panose="020B0506040303020004" pitchFamily="34" charset="0"/>
              </a:rPr>
              <a:t> genoeg straf krijgt, </a:t>
            </a:r>
            <a:r>
              <a:rPr lang="nl-NL" sz="2000" i="1" dirty="0">
                <a:highlight>
                  <a:srgbClr val="00FF00"/>
                </a:highlight>
                <a:latin typeface="Amnesty Trade Gothic Cn" panose="020B0506040303020004" pitchFamily="34" charset="0"/>
              </a:rPr>
              <a:t>b:</a:t>
            </a:r>
            <a:r>
              <a:rPr lang="nl-NL" sz="2000" i="1" dirty="0">
                <a:latin typeface="Amnesty Trade Gothic Cn" panose="020B0506040303020004" pitchFamily="34" charset="0"/>
              </a:rPr>
              <a:t> eerlijk behandeld wordt). </a:t>
            </a:r>
            <a:br>
              <a:rPr lang="nl-NL" sz="2000" i="1" dirty="0">
                <a:latin typeface="Amnesty Trade Gothic Cn" panose="020B0506040303020004" pitchFamily="34" charset="0"/>
              </a:rPr>
            </a:br>
            <a:r>
              <a:rPr lang="nl-NL" sz="2000" i="1" dirty="0">
                <a:latin typeface="Amnesty Trade Gothic Cn" panose="020B0506040303020004" pitchFamily="34" charset="0"/>
              </a:rPr>
              <a:t>Om dit werk te kunnen blijven doen krijgt Amnesty vooral geld van (</a:t>
            </a:r>
            <a:r>
              <a:rPr lang="nl-NL" sz="2000" i="1" dirty="0">
                <a:highlight>
                  <a:srgbClr val="FFFF00"/>
                </a:highlight>
                <a:latin typeface="Amnesty Trade Gothic Cn" panose="020B0506040303020004" pitchFamily="34" charset="0"/>
              </a:rPr>
              <a:t>a:</a:t>
            </a:r>
            <a:r>
              <a:rPr lang="nl-NL" sz="2000" i="1" dirty="0">
                <a:latin typeface="Amnesty Trade Gothic Cn" panose="020B0506040303020004" pitchFamily="34" charset="0"/>
              </a:rPr>
              <a:t> donateurs, </a:t>
            </a:r>
            <a:r>
              <a:rPr lang="nl-NL" sz="2000" i="1" dirty="0">
                <a:highlight>
                  <a:srgbClr val="00FF00"/>
                </a:highlight>
                <a:latin typeface="Amnesty Trade Gothic Cn" panose="020B0506040303020004" pitchFamily="34" charset="0"/>
              </a:rPr>
              <a:t>b:</a:t>
            </a:r>
            <a:r>
              <a:rPr lang="nl-NL" sz="2000" i="1" dirty="0">
                <a:latin typeface="Amnesty Trade Gothic Cn" panose="020B0506040303020004" pitchFamily="34" charset="0"/>
              </a:rPr>
              <a:t> regeringen van een aantal landen, bijvoorbeeld Engeland) </a:t>
            </a:r>
          </a:p>
        </p:txBody>
      </p:sp>
      <p:sp>
        <p:nvSpPr>
          <p:cNvPr id="3" name="Titel 2">
            <a:extLst>
              <a:ext uri="{FF2B5EF4-FFF2-40B4-BE49-F238E27FC236}">
                <a16:creationId xmlns:a16="http://schemas.microsoft.com/office/drawing/2014/main" id="{0EF10B8E-CF11-BF4D-B526-4CB5FA4EEB80}"/>
              </a:ext>
            </a:extLst>
          </p:cNvPr>
          <p:cNvSpPr>
            <a:spLocks noGrp="1"/>
          </p:cNvSpPr>
          <p:nvPr>
            <p:ph type="title"/>
          </p:nvPr>
        </p:nvSpPr>
        <p:spPr>
          <a:xfrm>
            <a:off x="351603" y="593386"/>
            <a:ext cx="6804147" cy="1325563"/>
          </a:xfrm>
        </p:spPr>
        <p:txBody>
          <a:bodyPr>
            <a:normAutofit/>
          </a:bodyPr>
          <a:lstStyle/>
          <a:p>
            <a:pPr algn="ctr"/>
            <a:r>
              <a:rPr lang="nl-NL" sz="2800" b="0" dirty="0">
                <a:latin typeface="Amnesty Trade Gothic Cn" panose="020B0506040303020004" pitchFamily="34" charset="0"/>
              </a:rPr>
              <a:t>Vul in onderstaand verhaal de juiste woorden in om meer te weten te komen over voor wat en wie </a:t>
            </a:r>
            <a:r>
              <a:rPr lang="nl-NL" sz="2800" dirty="0">
                <a:latin typeface="Amnesty Trade Gothic Cn" panose="020B0506040303020004" pitchFamily="34" charset="0"/>
              </a:rPr>
              <a:t>Amnesty</a:t>
            </a:r>
            <a:r>
              <a:rPr lang="nl-NL" sz="2800" b="0" dirty="0">
                <a:latin typeface="Amnesty Trade Gothic Cn" panose="020B0506040303020004" pitchFamily="34" charset="0"/>
              </a:rPr>
              <a:t> actievoert</a:t>
            </a:r>
          </a:p>
        </p:txBody>
      </p:sp>
      <p:sp>
        <p:nvSpPr>
          <p:cNvPr id="4" name="Rechthoek 3">
            <a:extLst>
              <a:ext uri="{FF2B5EF4-FFF2-40B4-BE49-F238E27FC236}">
                <a16:creationId xmlns:a16="http://schemas.microsoft.com/office/drawing/2014/main" id="{E9F78495-B036-54E7-C374-B6AFA953AD86}"/>
              </a:ext>
            </a:extLst>
          </p:cNvPr>
          <p:cNvSpPr/>
          <p:nvPr/>
        </p:nvSpPr>
        <p:spPr>
          <a:xfrm>
            <a:off x="8989722" y="1174536"/>
            <a:ext cx="1564790" cy="4508927"/>
          </a:xfrm>
          <a:prstGeom prst="rect">
            <a:avLst/>
          </a:prstGeom>
        </p:spPr>
        <p:txBody>
          <a:bodyPr wrap="square">
            <a:spAutoFit/>
          </a:bodyPr>
          <a:lstStyle/>
          <a:p>
            <a:pPr algn="ctr"/>
            <a:r>
              <a:rPr lang="en-US" sz="28700" b="1" dirty="0">
                <a:solidFill>
                  <a:schemeClr val="bg1"/>
                </a:solidFill>
                <a:highlight>
                  <a:srgbClr val="000000"/>
                </a:highlight>
                <a:latin typeface="Amnesty Trade Gothic"/>
              </a:rPr>
              <a:t>5</a:t>
            </a:r>
            <a:endParaRPr lang="nl-NL" sz="28700" b="1" dirty="0">
              <a:solidFill>
                <a:schemeClr val="bg1"/>
              </a:solidFill>
              <a:highlight>
                <a:srgbClr val="000000"/>
              </a:highlight>
            </a:endParaRPr>
          </a:p>
        </p:txBody>
      </p:sp>
    </p:spTree>
    <p:extLst>
      <p:ext uri="{BB962C8B-B14F-4D97-AF65-F5344CB8AC3E}">
        <p14:creationId xmlns:p14="http://schemas.microsoft.com/office/powerpoint/2010/main" val="570466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59E46C35-4342-B942-871B-CA65905D92A4}"/>
              </a:ext>
            </a:extLst>
          </p:cNvPr>
          <p:cNvSpPr>
            <a:spLocks noGrp="1"/>
          </p:cNvSpPr>
          <p:nvPr>
            <p:ph idx="1"/>
          </p:nvPr>
        </p:nvSpPr>
        <p:spPr>
          <a:xfrm>
            <a:off x="5443330" y="1948379"/>
            <a:ext cx="6327912" cy="2383390"/>
          </a:xfrm>
        </p:spPr>
        <p:txBody>
          <a:bodyPr>
            <a:normAutofit/>
          </a:bodyPr>
          <a:lstStyle/>
          <a:p>
            <a:pPr marL="514350" indent="-514350">
              <a:buAutoNum type="arabicPeriod"/>
            </a:pPr>
            <a:r>
              <a:rPr lang="nl-NL" sz="1800" dirty="0">
                <a:latin typeface="Amnesty Trade Gothic Cn" panose="020B0506040303020004" pitchFamily="34" charset="0"/>
              </a:rPr>
              <a:t>Je hebt recht op eigendom: je mag bijvoorbeeld niet zomaar uit je huis gezet worden</a:t>
            </a:r>
          </a:p>
          <a:p>
            <a:pPr marL="514350" indent="-514350">
              <a:buAutoNum type="arabicPeriod"/>
            </a:pPr>
            <a:r>
              <a:rPr lang="nl-NL" sz="1800" dirty="0">
                <a:latin typeface="Amnesty Trade Gothic Cn" panose="020B0506040303020004" pitchFamily="34" charset="0"/>
              </a:rPr>
              <a:t>Je mag lid worden van een vereniging</a:t>
            </a:r>
          </a:p>
          <a:p>
            <a:pPr marL="514350" indent="-514350">
              <a:buAutoNum type="arabicPeriod"/>
            </a:pPr>
            <a:r>
              <a:rPr lang="nl-NL" sz="1800" dirty="0">
                <a:latin typeface="Amnesty Trade Gothic Cn" panose="020B0506040303020004" pitchFamily="34" charset="0"/>
              </a:rPr>
              <a:t>Je hebt recht op privacy</a:t>
            </a:r>
          </a:p>
          <a:p>
            <a:pPr marL="514350" indent="-514350">
              <a:buAutoNum type="arabicPeriod"/>
            </a:pPr>
            <a:r>
              <a:rPr lang="nl-NL" sz="1800" dirty="0">
                <a:latin typeface="Amnesty Trade Gothic Cn" panose="020B0506040303020004" pitchFamily="34" charset="0"/>
              </a:rPr>
              <a:t>Iedereen wordt vrij en met gelijke rechten geboren, discriminatie is dus verboden</a:t>
            </a:r>
          </a:p>
          <a:p>
            <a:pPr marL="514350" indent="-514350">
              <a:buAutoNum type="arabicPeriod"/>
            </a:pPr>
            <a:r>
              <a:rPr lang="nl-NL" sz="1800" dirty="0">
                <a:latin typeface="Amnesty Trade Gothic Cn" panose="020B0506040303020004" pitchFamily="34" charset="0"/>
              </a:rPr>
              <a:t>Je hebt recht op rust en vrije tijd</a:t>
            </a:r>
          </a:p>
        </p:txBody>
      </p:sp>
      <p:sp>
        <p:nvSpPr>
          <p:cNvPr id="3" name="Titel 2">
            <a:extLst>
              <a:ext uri="{FF2B5EF4-FFF2-40B4-BE49-F238E27FC236}">
                <a16:creationId xmlns:a16="http://schemas.microsoft.com/office/drawing/2014/main" id="{C85AD5C7-7279-704D-B418-B7CFF4818548}"/>
              </a:ext>
            </a:extLst>
          </p:cNvPr>
          <p:cNvSpPr>
            <a:spLocks noGrp="1"/>
          </p:cNvSpPr>
          <p:nvPr>
            <p:ph type="title"/>
          </p:nvPr>
        </p:nvSpPr>
        <p:spPr>
          <a:xfrm>
            <a:off x="5443330" y="470186"/>
            <a:ext cx="6327912" cy="1325563"/>
          </a:xfrm>
        </p:spPr>
        <p:txBody>
          <a:bodyPr>
            <a:normAutofit/>
          </a:bodyPr>
          <a:lstStyle/>
          <a:p>
            <a:pPr algn="ctr"/>
            <a:r>
              <a:rPr lang="nl-NL" sz="2200" b="0" dirty="0">
                <a:latin typeface="Amnesty Trade Gothic Cn" panose="020B0506040303020004" pitchFamily="34" charset="0"/>
              </a:rPr>
              <a:t>Met zoveel mensenrechten moeten er wel rechten zijn die belangrijker zijn dan andere, toch? </a:t>
            </a:r>
            <a:br>
              <a:rPr lang="nl-NL" sz="2200" b="0" dirty="0">
                <a:latin typeface="Amnesty Trade Gothic Cn" panose="020B0506040303020004" pitchFamily="34" charset="0"/>
              </a:rPr>
            </a:br>
            <a:r>
              <a:rPr lang="nl-NL" sz="2200" b="0" dirty="0">
                <a:latin typeface="Amnesty Trade Gothic Cn" panose="020B0506040303020004" pitchFamily="34" charset="0"/>
              </a:rPr>
              <a:t>Zet onderstaande mensenrechten op de goede volgorde van </a:t>
            </a:r>
            <a:r>
              <a:rPr lang="nl-NL" sz="2200" dirty="0">
                <a:latin typeface="Amnesty Trade Gothic Cn" panose="020B0506040303020004" pitchFamily="34" charset="0"/>
              </a:rPr>
              <a:t>minst</a:t>
            </a:r>
            <a:r>
              <a:rPr lang="nl-NL" sz="2200" b="0" dirty="0">
                <a:latin typeface="Amnesty Trade Gothic Cn" panose="020B0506040303020004" pitchFamily="34" charset="0"/>
              </a:rPr>
              <a:t> belangrijk naar </a:t>
            </a:r>
            <a:r>
              <a:rPr lang="nl-NL" sz="2200" dirty="0">
                <a:latin typeface="Amnesty Trade Gothic Cn" panose="020B0506040303020004" pitchFamily="34" charset="0"/>
              </a:rPr>
              <a:t>meest</a:t>
            </a:r>
            <a:r>
              <a:rPr lang="nl-NL" sz="2200" b="0" dirty="0">
                <a:latin typeface="Amnesty Trade Gothic Cn" panose="020B0506040303020004" pitchFamily="34" charset="0"/>
              </a:rPr>
              <a:t> belangrijk. </a:t>
            </a:r>
          </a:p>
        </p:txBody>
      </p:sp>
      <p:sp>
        <p:nvSpPr>
          <p:cNvPr id="9" name="Tekstvak 8">
            <a:extLst>
              <a:ext uri="{FF2B5EF4-FFF2-40B4-BE49-F238E27FC236}">
                <a16:creationId xmlns:a16="http://schemas.microsoft.com/office/drawing/2014/main" id="{CC0742DB-CAE5-4446-8B53-656DD1D0D34D}"/>
              </a:ext>
            </a:extLst>
          </p:cNvPr>
          <p:cNvSpPr txBox="1"/>
          <p:nvPr/>
        </p:nvSpPr>
        <p:spPr>
          <a:xfrm>
            <a:off x="5380487" y="4543232"/>
            <a:ext cx="6453598" cy="1287532"/>
          </a:xfrm>
          <a:prstGeom prst="rect">
            <a:avLst/>
          </a:prstGeom>
          <a:noFill/>
        </p:spPr>
        <p:txBody>
          <a:bodyPr wrap="square" lIns="91440" tIns="45720" rIns="91440" bIns="45720" rtlCol="0" anchor="t">
            <a:spAutoFit/>
          </a:bodyPr>
          <a:lstStyle/>
          <a:p>
            <a:pPr>
              <a:lnSpc>
                <a:spcPct val="150000"/>
              </a:lnSpc>
            </a:pPr>
            <a:r>
              <a:rPr lang="nl-NL" dirty="0">
                <a:highlight>
                  <a:srgbClr val="FFFF00"/>
                </a:highlight>
                <a:latin typeface="Amnesty Trade Gothic Cn" panose="020B0506040303020004" pitchFamily="34" charset="0"/>
              </a:rPr>
              <a:t>A:</a:t>
            </a:r>
            <a:r>
              <a:rPr lang="nl-NL" dirty="0">
                <a:latin typeface="Amnesty Trade Gothic Cn" panose="020B0506040303020004" pitchFamily="34" charset="0"/>
              </a:rPr>
              <a:t> de goede volgorde is: 4, 3, 1, 2 &amp; 5</a:t>
            </a:r>
          </a:p>
          <a:p>
            <a:pPr>
              <a:lnSpc>
                <a:spcPct val="150000"/>
              </a:lnSpc>
            </a:pPr>
            <a:r>
              <a:rPr lang="nl-NL" dirty="0">
                <a:highlight>
                  <a:srgbClr val="00FF00"/>
                </a:highlight>
                <a:latin typeface="Amnesty Trade Gothic Cn" panose="020B0506040303020004" pitchFamily="34" charset="0"/>
              </a:rPr>
              <a:t>B:</a:t>
            </a:r>
            <a:r>
              <a:rPr lang="nl-NL" dirty="0">
                <a:latin typeface="Amnesty Trade Gothic Cn" panose="020B0506040303020004" pitchFamily="34" charset="0"/>
              </a:rPr>
              <a:t> de goede volgorde is: 4, 1, 3, 5 &amp; 2</a:t>
            </a:r>
            <a:endParaRPr lang="nl-NL" dirty="0">
              <a:latin typeface="Amnesty Trade Gothic Cn" panose="020B0506040303020004" pitchFamily="34" charset="0"/>
              <a:cs typeface="Calibri"/>
            </a:endParaRPr>
          </a:p>
          <a:p>
            <a:pPr>
              <a:lnSpc>
                <a:spcPct val="150000"/>
              </a:lnSpc>
            </a:pPr>
            <a:r>
              <a:rPr lang="nl-NL" dirty="0">
                <a:highlight>
                  <a:srgbClr val="FF0000"/>
                </a:highlight>
                <a:latin typeface="Amnesty Trade Gothic Cn" panose="020B0506040303020004" pitchFamily="34" charset="0"/>
              </a:rPr>
              <a:t>C:</a:t>
            </a:r>
            <a:r>
              <a:rPr lang="nl-NL" dirty="0">
                <a:latin typeface="Amnesty Trade Gothic Cn" panose="020B0506040303020004" pitchFamily="34" charset="0"/>
              </a:rPr>
              <a:t> alle rechten zijn even belangrijk, je kan ze om die reden niet indelen. </a:t>
            </a:r>
            <a:endParaRPr lang="nl-NL" dirty="0">
              <a:latin typeface="Amnesty Trade Gothic Cn" panose="020B0506040303020004" pitchFamily="34" charset="0"/>
              <a:cs typeface="Calibri"/>
            </a:endParaRPr>
          </a:p>
        </p:txBody>
      </p:sp>
      <p:sp>
        <p:nvSpPr>
          <p:cNvPr id="4" name="Rechthoek 3">
            <a:extLst>
              <a:ext uri="{FF2B5EF4-FFF2-40B4-BE49-F238E27FC236}">
                <a16:creationId xmlns:a16="http://schemas.microsoft.com/office/drawing/2014/main" id="{F6366651-75CD-2022-C2D9-86DF0364900A}"/>
              </a:ext>
            </a:extLst>
          </p:cNvPr>
          <p:cNvSpPr/>
          <p:nvPr/>
        </p:nvSpPr>
        <p:spPr>
          <a:xfrm>
            <a:off x="1693977" y="1556269"/>
            <a:ext cx="1564790" cy="4508927"/>
          </a:xfrm>
          <a:prstGeom prst="rect">
            <a:avLst/>
          </a:prstGeom>
        </p:spPr>
        <p:txBody>
          <a:bodyPr wrap="square">
            <a:spAutoFit/>
          </a:bodyPr>
          <a:lstStyle/>
          <a:p>
            <a:pPr algn="ctr"/>
            <a:r>
              <a:rPr lang="en-US" sz="28700" b="1" dirty="0">
                <a:solidFill>
                  <a:schemeClr val="bg1"/>
                </a:solidFill>
                <a:highlight>
                  <a:srgbClr val="000000"/>
                </a:highlight>
                <a:latin typeface="Amnesty Trade Gothic"/>
              </a:rPr>
              <a:t>6</a:t>
            </a:r>
            <a:endParaRPr lang="nl-NL" sz="28700" b="1" dirty="0">
              <a:solidFill>
                <a:schemeClr val="bg1"/>
              </a:solidFill>
              <a:highlight>
                <a:srgbClr val="000000"/>
              </a:highlight>
            </a:endParaRPr>
          </a:p>
        </p:txBody>
      </p:sp>
      <p:cxnSp>
        <p:nvCxnSpPr>
          <p:cNvPr id="11" name="Rechte verbindingslijn 10">
            <a:extLst>
              <a:ext uri="{FF2B5EF4-FFF2-40B4-BE49-F238E27FC236}">
                <a16:creationId xmlns:a16="http://schemas.microsoft.com/office/drawing/2014/main" id="{07D5791E-574F-B54D-C5FB-780C6C746677}"/>
              </a:ext>
            </a:extLst>
          </p:cNvPr>
          <p:cNvCxnSpPr>
            <a:cxnSpLocks/>
          </p:cNvCxnSpPr>
          <p:nvPr/>
        </p:nvCxnSpPr>
        <p:spPr>
          <a:xfrm>
            <a:off x="4453565" y="4437500"/>
            <a:ext cx="7835711" cy="0"/>
          </a:xfrm>
          <a:prstGeom prst="line">
            <a:avLst/>
          </a:prstGeom>
          <a:ln w="38100">
            <a:solidFill>
              <a:srgbClr val="F4984F"/>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389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69AD7774-9B00-765D-4649-F0EA495B034C}"/>
              </a:ext>
            </a:extLst>
          </p:cNvPr>
          <p:cNvSpPr/>
          <p:nvPr/>
        </p:nvSpPr>
        <p:spPr>
          <a:xfrm>
            <a:off x="6611223" y="5428467"/>
            <a:ext cx="4836580" cy="830997"/>
          </a:xfrm>
          <a:prstGeom prst="rect">
            <a:avLst/>
          </a:prstGeom>
        </p:spPr>
        <p:txBody>
          <a:bodyPr wrap="none">
            <a:spAutoFit/>
          </a:bodyPr>
          <a:lstStyle/>
          <a:p>
            <a:pPr algn="ctr"/>
            <a:r>
              <a:rPr lang="en-US" sz="4800" b="1" dirty="0">
                <a:solidFill>
                  <a:schemeClr val="bg1"/>
                </a:solidFill>
                <a:highlight>
                  <a:srgbClr val="000000"/>
                </a:highlight>
                <a:latin typeface="Amnesty Trade Gothic"/>
              </a:rPr>
              <a:t>App? Mail? Brief!</a:t>
            </a:r>
            <a:endParaRPr lang="nl-NL" sz="4800" b="1" dirty="0">
              <a:solidFill>
                <a:schemeClr val="bg1"/>
              </a:solidFill>
              <a:highlight>
                <a:srgbClr val="000000"/>
              </a:highlight>
            </a:endParaRPr>
          </a:p>
        </p:txBody>
      </p:sp>
      <p:sp>
        <p:nvSpPr>
          <p:cNvPr id="3" name="Rechthoek 2">
            <a:extLst>
              <a:ext uri="{FF2B5EF4-FFF2-40B4-BE49-F238E27FC236}">
                <a16:creationId xmlns:a16="http://schemas.microsoft.com/office/drawing/2014/main" id="{ED3FB762-0951-2DD0-4BB4-D85E9EBBD374}"/>
              </a:ext>
            </a:extLst>
          </p:cNvPr>
          <p:cNvSpPr/>
          <p:nvPr/>
        </p:nvSpPr>
        <p:spPr>
          <a:xfrm>
            <a:off x="6146415" y="6136916"/>
            <a:ext cx="6096000" cy="461665"/>
          </a:xfrm>
          <a:prstGeom prst="rect">
            <a:avLst/>
          </a:prstGeom>
        </p:spPr>
        <p:txBody>
          <a:bodyPr>
            <a:spAutoFit/>
          </a:bodyPr>
          <a:lstStyle/>
          <a:p>
            <a:pPr algn="ctr"/>
            <a:r>
              <a:rPr lang="en-US" sz="2400" b="1" dirty="0">
                <a:solidFill>
                  <a:schemeClr val="bg1"/>
                </a:solidFill>
                <a:highlight>
                  <a:srgbClr val="000000"/>
                </a:highlight>
                <a:latin typeface="Amnesty Trade Gothic"/>
              </a:rPr>
              <a:t>Hoe </a:t>
            </a:r>
            <a:r>
              <a:rPr lang="en-US" sz="2400" b="1" dirty="0" err="1">
                <a:solidFill>
                  <a:schemeClr val="bg1"/>
                </a:solidFill>
                <a:highlight>
                  <a:srgbClr val="000000"/>
                </a:highlight>
                <a:latin typeface="Amnesty Trade Gothic"/>
              </a:rPr>
              <a:t>schrijf</a:t>
            </a:r>
            <a:r>
              <a:rPr lang="en-US" sz="2400" b="1" dirty="0">
                <a:solidFill>
                  <a:schemeClr val="bg1"/>
                </a:solidFill>
                <a:highlight>
                  <a:srgbClr val="000000"/>
                </a:highlight>
                <a:latin typeface="Amnesty Trade Gothic"/>
              </a:rPr>
              <a:t> je </a:t>
            </a:r>
            <a:r>
              <a:rPr lang="en-US" sz="2400" b="1" dirty="0" err="1">
                <a:solidFill>
                  <a:schemeClr val="bg1"/>
                </a:solidFill>
                <a:highlight>
                  <a:srgbClr val="000000"/>
                </a:highlight>
                <a:latin typeface="Amnesty Trade Gothic"/>
              </a:rPr>
              <a:t>eigenlijk</a:t>
            </a:r>
            <a:r>
              <a:rPr lang="en-US" sz="2400" b="1" dirty="0">
                <a:solidFill>
                  <a:schemeClr val="bg1"/>
                </a:solidFill>
                <a:highlight>
                  <a:srgbClr val="000000"/>
                </a:highlight>
                <a:latin typeface="Amnesty Trade Gothic"/>
              </a:rPr>
              <a:t> </a:t>
            </a:r>
            <a:r>
              <a:rPr lang="en-US" sz="2400" b="1" dirty="0" err="1">
                <a:solidFill>
                  <a:schemeClr val="bg1"/>
                </a:solidFill>
                <a:highlight>
                  <a:srgbClr val="000000"/>
                </a:highlight>
                <a:latin typeface="Amnesty Trade Gothic"/>
              </a:rPr>
              <a:t>een</a:t>
            </a:r>
            <a:r>
              <a:rPr lang="en-US" sz="2400" b="1" dirty="0">
                <a:solidFill>
                  <a:schemeClr val="bg1"/>
                </a:solidFill>
                <a:highlight>
                  <a:srgbClr val="000000"/>
                </a:highlight>
                <a:latin typeface="Amnesty Trade Gothic"/>
              </a:rPr>
              <a:t> </a:t>
            </a:r>
            <a:r>
              <a:rPr lang="en-US" sz="2400" b="1" dirty="0" err="1">
                <a:solidFill>
                  <a:schemeClr val="bg1"/>
                </a:solidFill>
                <a:highlight>
                  <a:srgbClr val="000000"/>
                </a:highlight>
                <a:latin typeface="Amnesty Trade Gothic"/>
              </a:rPr>
              <a:t>goede</a:t>
            </a:r>
            <a:r>
              <a:rPr lang="en-US" sz="2400" b="1" dirty="0">
                <a:solidFill>
                  <a:schemeClr val="bg1"/>
                </a:solidFill>
                <a:highlight>
                  <a:srgbClr val="000000"/>
                </a:highlight>
                <a:latin typeface="Amnesty Trade Gothic"/>
              </a:rPr>
              <a:t> </a:t>
            </a:r>
            <a:r>
              <a:rPr lang="en-US" sz="2400" b="1" dirty="0" err="1">
                <a:solidFill>
                  <a:schemeClr val="bg1"/>
                </a:solidFill>
                <a:highlight>
                  <a:srgbClr val="000000"/>
                </a:highlight>
                <a:latin typeface="Amnesty Trade Gothic"/>
              </a:rPr>
              <a:t>kaart</a:t>
            </a:r>
            <a:r>
              <a:rPr lang="en-US" sz="2400" b="1" dirty="0">
                <a:solidFill>
                  <a:schemeClr val="bg1"/>
                </a:solidFill>
                <a:highlight>
                  <a:srgbClr val="000000"/>
                </a:highlight>
                <a:latin typeface="Amnesty Trade Gothic"/>
              </a:rPr>
              <a:t>? </a:t>
            </a:r>
            <a:endParaRPr lang="nl-NL" sz="2400" b="1" dirty="0">
              <a:solidFill>
                <a:schemeClr val="bg1"/>
              </a:solidFill>
              <a:highlight>
                <a:srgbClr val="000000"/>
              </a:highlight>
            </a:endParaRPr>
          </a:p>
        </p:txBody>
      </p:sp>
    </p:spTree>
    <p:extLst>
      <p:ext uri="{BB962C8B-B14F-4D97-AF65-F5344CB8AC3E}">
        <p14:creationId xmlns:p14="http://schemas.microsoft.com/office/powerpoint/2010/main" val="4059315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295E29F-DA48-AA47-9E18-7F32B1EF1B28}"/>
              </a:ext>
            </a:extLst>
          </p:cNvPr>
          <p:cNvPicPr>
            <a:picLocks noChangeAspect="1"/>
          </p:cNvPicPr>
          <p:nvPr/>
        </p:nvPicPr>
        <p:blipFill rotWithShape="1">
          <a:blip r:embed="rId3"/>
          <a:srcRect b="10998"/>
          <a:stretch/>
        </p:blipFill>
        <p:spPr>
          <a:xfrm>
            <a:off x="4970630" y="4817692"/>
            <a:ext cx="2250739" cy="2003196"/>
          </a:xfrm>
          <a:prstGeom prst="rect">
            <a:avLst/>
          </a:prstGeom>
        </p:spPr>
      </p:pic>
      <p:sp>
        <p:nvSpPr>
          <p:cNvPr id="2" name="Tijdelijke aanduiding voor inhoud 1">
            <a:extLst>
              <a:ext uri="{FF2B5EF4-FFF2-40B4-BE49-F238E27FC236}">
                <a16:creationId xmlns:a16="http://schemas.microsoft.com/office/drawing/2014/main" id="{00AACA4E-27E6-3C4E-AF5E-C47FBDC8C80C}"/>
              </a:ext>
            </a:extLst>
          </p:cNvPr>
          <p:cNvSpPr>
            <a:spLocks noGrp="1"/>
          </p:cNvSpPr>
          <p:nvPr>
            <p:ph idx="1"/>
          </p:nvPr>
        </p:nvSpPr>
        <p:spPr>
          <a:xfrm>
            <a:off x="732770" y="2614107"/>
            <a:ext cx="6263211" cy="2797973"/>
          </a:xfrm>
        </p:spPr>
        <p:txBody>
          <a:bodyPr vert="horz" lIns="91440" tIns="45720" rIns="91440" bIns="45720" rtlCol="0" anchor="t">
            <a:normAutofit/>
          </a:bodyPr>
          <a:lstStyle/>
          <a:p>
            <a:r>
              <a:rPr lang="nl-NL" sz="2000" dirty="0">
                <a:latin typeface="Amnesty Trade Gothic Cn" panose="020B0506040303020004" pitchFamily="34" charset="0"/>
              </a:rPr>
              <a:t>Iedere dag komen er bij het postkantoor duizenden brieven en kaarten binnen </a:t>
            </a:r>
            <a:endParaRPr lang="nl-NL" dirty="0">
              <a:latin typeface="Amnesty Trade Gothic Cn" panose="020B0506040303020004" pitchFamily="34" charset="0"/>
            </a:endParaRPr>
          </a:p>
          <a:p>
            <a:r>
              <a:rPr lang="nl-NL" sz="2000" dirty="0">
                <a:latin typeface="Amnesty Trade Gothic Cn" panose="020B0506040303020004" pitchFamily="34" charset="0"/>
              </a:rPr>
              <a:t>Maar voordat de kaart bij de juiste persoon terecht kan komen, moeten al die kaarten juist gesorteerd worden</a:t>
            </a:r>
          </a:p>
          <a:p>
            <a:r>
              <a:rPr lang="nl-NL" sz="2000" dirty="0">
                <a:latin typeface="Amnesty Trade Gothic Cn" panose="020B0506040303020004" pitchFamily="34" charset="0"/>
              </a:rPr>
              <a:t>Om ervoor te zorgen dat dit goed gebeurt is het belangrijk dat alles wat op een kaart moet staan op de juiste plek staat.</a:t>
            </a:r>
          </a:p>
          <a:p>
            <a:r>
              <a:rPr lang="nl-NL" sz="2000" dirty="0">
                <a:latin typeface="Amnesty Trade Gothic Cn" panose="020B0506040303020004" pitchFamily="34" charset="0"/>
              </a:rPr>
              <a:t>Doorloop het stappenplan om te weten te komen hoe!</a:t>
            </a:r>
          </a:p>
          <a:p>
            <a:endParaRPr lang="nl-NL" sz="2000" dirty="0">
              <a:latin typeface="Amnesty Trade Gothic Cn" panose="020B0506040303020004" pitchFamily="34" charset="0"/>
            </a:endParaRPr>
          </a:p>
          <a:p>
            <a:pPr marL="0" indent="0">
              <a:buNone/>
            </a:pPr>
            <a:endParaRPr lang="nl-NL" sz="2000" dirty="0"/>
          </a:p>
        </p:txBody>
      </p:sp>
      <p:sp>
        <p:nvSpPr>
          <p:cNvPr id="4" name="Tekstvak 3">
            <a:extLst>
              <a:ext uri="{FF2B5EF4-FFF2-40B4-BE49-F238E27FC236}">
                <a16:creationId xmlns:a16="http://schemas.microsoft.com/office/drawing/2014/main" id="{0544F50F-57AA-964F-A174-FE00FB2DF5A6}"/>
              </a:ext>
            </a:extLst>
          </p:cNvPr>
          <p:cNvSpPr txBox="1"/>
          <p:nvPr/>
        </p:nvSpPr>
        <p:spPr>
          <a:xfrm>
            <a:off x="563088" y="1597248"/>
            <a:ext cx="6263212" cy="923330"/>
          </a:xfrm>
          <a:prstGeom prst="rect">
            <a:avLst/>
          </a:prstGeom>
          <a:noFill/>
        </p:spPr>
        <p:txBody>
          <a:bodyPr wrap="square" rtlCol="0">
            <a:spAutoFit/>
          </a:bodyPr>
          <a:lstStyle/>
          <a:p>
            <a:pPr algn="ctr"/>
            <a:r>
              <a:rPr lang="nl-NL" sz="5400" b="1" dirty="0">
                <a:solidFill>
                  <a:schemeClr val="bg1"/>
                </a:solidFill>
                <a:highlight>
                  <a:srgbClr val="000000"/>
                </a:highlight>
                <a:latin typeface="Amnesty Trade Gothic Cn" panose="020B0506040303020004" pitchFamily="34" charset="0"/>
              </a:rPr>
              <a:t>Kaart schrijven</a:t>
            </a:r>
          </a:p>
        </p:txBody>
      </p:sp>
      <p:pic>
        <p:nvPicPr>
          <p:cNvPr id="3" name="Picture 1" descr="A picture containing text&#10;&#10;Description automatically generated">
            <a:extLst>
              <a:ext uri="{FF2B5EF4-FFF2-40B4-BE49-F238E27FC236}">
                <a16:creationId xmlns:a16="http://schemas.microsoft.com/office/drawing/2014/main" id="{323B268D-6154-2914-3D28-ECE18FBDFE69}"/>
              </a:ext>
            </a:extLst>
          </p:cNvPr>
          <p:cNvPicPr>
            <a:picLocks noChangeAspect="1"/>
          </p:cNvPicPr>
          <p:nvPr/>
        </p:nvPicPr>
        <p:blipFill>
          <a:blip r:embed="rId4"/>
          <a:stretch>
            <a:fillRect/>
          </a:stretch>
        </p:blipFill>
        <p:spPr>
          <a:xfrm rot="21285461">
            <a:off x="7928037" y="1522720"/>
            <a:ext cx="3963767" cy="1851251"/>
          </a:xfrm>
          <a:prstGeom prst="rect">
            <a:avLst/>
          </a:prstGeom>
        </p:spPr>
      </p:pic>
    </p:spTree>
    <p:extLst>
      <p:ext uri="{BB962C8B-B14F-4D97-AF65-F5344CB8AC3E}">
        <p14:creationId xmlns:p14="http://schemas.microsoft.com/office/powerpoint/2010/main" val="2730533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oog 9">
            <a:extLst>
              <a:ext uri="{FF2B5EF4-FFF2-40B4-BE49-F238E27FC236}">
                <a16:creationId xmlns:a16="http://schemas.microsoft.com/office/drawing/2014/main" id="{1E905633-FC3C-8F49-9D1B-6588D3CC7EC2}"/>
              </a:ext>
            </a:extLst>
          </p:cNvPr>
          <p:cNvSpPr/>
          <p:nvPr/>
        </p:nvSpPr>
        <p:spPr>
          <a:xfrm rot="20195038">
            <a:off x="3092435" y="311016"/>
            <a:ext cx="1739153" cy="839227"/>
          </a:xfrm>
          <a:prstGeom prst="arc">
            <a:avLst>
              <a:gd name="adj1" fmla="val 10253243"/>
              <a:gd name="adj2" fmla="val 0"/>
            </a:avLst>
          </a:prstGeom>
          <a:ln w="15875">
            <a:solidFill>
              <a:srgbClr val="FF4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pic>
        <p:nvPicPr>
          <p:cNvPr id="9" name="Tijdelijke aanduiding voor inhoud 8">
            <a:extLst>
              <a:ext uri="{FF2B5EF4-FFF2-40B4-BE49-F238E27FC236}">
                <a16:creationId xmlns:a16="http://schemas.microsoft.com/office/drawing/2014/main" id="{3B10F719-6C4D-B547-8DCF-CC345EB14DED}"/>
              </a:ext>
            </a:extLst>
          </p:cNvPr>
          <p:cNvPicPr>
            <a:picLocks noGrp="1" noChangeAspect="1"/>
          </p:cNvPicPr>
          <p:nvPr>
            <p:ph idx="1"/>
          </p:nvPr>
        </p:nvPicPr>
        <p:blipFill>
          <a:blip r:embed="rId3"/>
          <a:stretch>
            <a:fillRect/>
          </a:stretch>
        </p:blipFill>
        <p:spPr>
          <a:xfrm rot="21252891">
            <a:off x="561413" y="675382"/>
            <a:ext cx="3625710" cy="2678869"/>
          </a:xfrm>
        </p:spPr>
      </p:pic>
      <p:pic>
        <p:nvPicPr>
          <p:cNvPr id="12" name="Afbeelding 11">
            <a:extLst>
              <a:ext uri="{FF2B5EF4-FFF2-40B4-BE49-F238E27FC236}">
                <a16:creationId xmlns:a16="http://schemas.microsoft.com/office/drawing/2014/main" id="{FA2C2029-621D-6642-B10B-EB31F4D17C04}"/>
              </a:ext>
            </a:extLst>
          </p:cNvPr>
          <p:cNvPicPr>
            <a:picLocks noChangeAspect="1"/>
          </p:cNvPicPr>
          <p:nvPr/>
        </p:nvPicPr>
        <p:blipFill>
          <a:blip r:embed="rId4"/>
          <a:stretch>
            <a:fillRect/>
          </a:stretch>
        </p:blipFill>
        <p:spPr>
          <a:xfrm rot="380149">
            <a:off x="3240313" y="3722040"/>
            <a:ext cx="3625712" cy="2678870"/>
          </a:xfrm>
          <a:prstGeom prst="rect">
            <a:avLst/>
          </a:prstGeom>
        </p:spPr>
      </p:pic>
      <p:sp>
        <p:nvSpPr>
          <p:cNvPr id="13" name="Tekstvak 12">
            <a:extLst>
              <a:ext uri="{FF2B5EF4-FFF2-40B4-BE49-F238E27FC236}">
                <a16:creationId xmlns:a16="http://schemas.microsoft.com/office/drawing/2014/main" id="{F281FC73-CEE7-3B44-A6B8-8BA7B947A138}"/>
              </a:ext>
            </a:extLst>
          </p:cNvPr>
          <p:cNvSpPr txBox="1"/>
          <p:nvPr/>
        </p:nvSpPr>
        <p:spPr>
          <a:xfrm>
            <a:off x="4425759" y="507753"/>
            <a:ext cx="2919270" cy="1754326"/>
          </a:xfrm>
          <a:prstGeom prst="rect">
            <a:avLst/>
          </a:prstGeom>
          <a:noFill/>
        </p:spPr>
        <p:txBody>
          <a:bodyPr wrap="square" lIns="91440" tIns="45720" rIns="91440" bIns="45720" rtlCol="0" anchor="t">
            <a:spAutoFit/>
          </a:bodyPr>
          <a:lstStyle/>
          <a:p>
            <a:r>
              <a:rPr lang="nl-NL" b="1"/>
              <a:t>Stap 1.</a:t>
            </a:r>
          </a:p>
          <a:p>
            <a:r>
              <a:rPr lang="nl-NL"/>
              <a:t>Maak een mooie tekening op de voorkant van de kaart. Teken bijvoorbeeld iets wat past bij de persoon voor wie je schrijft.</a:t>
            </a:r>
            <a:endParaRPr lang="nl-NL">
              <a:cs typeface="Calibri"/>
            </a:endParaRPr>
          </a:p>
        </p:txBody>
      </p:sp>
      <p:sp>
        <p:nvSpPr>
          <p:cNvPr id="19" name="Tekstvak 18">
            <a:extLst>
              <a:ext uri="{FF2B5EF4-FFF2-40B4-BE49-F238E27FC236}">
                <a16:creationId xmlns:a16="http://schemas.microsoft.com/office/drawing/2014/main" id="{D24140DA-FABD-4046-B20B-7097462D24EC}"/>
              </a:ext>
            </a:extLst>
          </p:cNvPr>
          <p:cNvSpPr txBox="1"/>
          <p:nvPr/>
        </p:nvSpPr>
        <p:spPr>
          <a:xfrm rot="487246">
            <a:off x="728376" y="4193211"/>
            <a:ext cx="1939159" cy="1477328"/>
          </a:xfrm>
          <a:prstGeom prst="rect">
            <a:avLst/>
          </a:prstGeom>
          <a:noFill/>
        </p:spPr>
        <p:txBody>
          <a:bodyPr wrap="square" lIns="91440" tIns="45720" rIns="91440" bIns="45720" rtlCol="0" anchor="t">
            <a:spAutoFit/>
          </a:bodyPr>
          <a:lstStyle/>
          <a:p>
            <a:r>
              <a:rPr lang="nl-NL" b="1"/>
              <a:t>Stap 2.</a:t>
            </a:r>
          </a:p>
          <a:p>
            <a:r>
              <a:rPr lang="nl-NL"/>
              <a:t>Schrijf hier je groet. Laat hierin weten dat je de persoon steunt.</a:t>
            </a:r>
          </a:p>
        </p:txBody>
      </p:sp>
      <p:sp>
        <p:nvSpPr>
          <p:cNvPr id="20" name="Tekstvak 19">
            <a:extLst>
              <a:ext uri="{FF2B5EF4-FFF2-40B4-BE49-F238E27FC236}">
                <a16:creationId xmlns:a16="http://schemas.microsoft.com/office/drawing/2014/main" id="{E927A78A-9745-2B4A-82E7-57A7331935D8}"/>
              </a:ext>
            </a:extLst>
          </p:cNvPr>
          <p:cNvSpPr txBox="1"/>
          <p:nvPr/>
        </p:nvSpPr>
        <p:spPr>
          <a:xfrm rot="21160533">
            <a:off x="7561856" y="5061475"/>
            <a:ext cx="2292394" cy="1477328"/>
          </a:xfrm>
          <a:prstGeom prst="rect">
            <a:avLst/>
          </a:prstGeom>
          <a:noFill/>
        </p:spPr>
        <p:txBody>
          <a:bodyPr wrap="square" lIns="91440" tIns="45720" rIns="91440" bIns="45720" rtlCol="0" anchor="t">
            <a:spAutoFit/>
          </a:bodyPr>
          <a:lstStyle/>
          <a:p>
            <a:r>
              <a:rPr lang="nl-NL" b="1"/>
              <a:t>Stap 3.</a:t>
            </a:r>
          </a:p>
          <a:p>
            <a:r>
              <a:rPr lang="nl-NL"/>
              <a:t>Schrijf hier het adres van de persoon aan wie je schrijft.</a:t>
            </a:r>
            <a:endParaRPr lang="nl-NL">
              <a:cs typeface="Calibri"/>
            </a:endParaRPr>
          </a:p>
          <a:p>
            <a:endParaRPr lang="nl-NL"/>
          </a:p>
        </p:txBody>
      </p:sp>
      <p:sp>
        <p:nvSpPr>
          <p:cNvPr id="21" name="Tekstvak 20">
            <a:extLst>
              <a:ext uri="{FF2B5EF4-FFF2-40B4-BE49-F238E27FC236}">
                <a16:creationId xmlns:a16="http://schemas.microsoft.com/office/drawing/2014/main" id="{50D9D905-D5B7-D541-B419-C8F17D8D9862}"/>
              </a:ext>
            </a:extLst>
          </p:cNvPr>
          <p:cNvSpPr txBox="1"/>
          <p:nvPr/>
        </p:nvSpPr>
        <p:spPr>
          <a:xfrm rot="21122552">
            <a:off x="4325450" y="2340595"/>
            <a:ext cx="2703945" cy="369332"/>
          </a:xfrm>
          <a:prstGeom prst="rect">
            <a:avLst/>
          </a:prstGeom>
          <a:noFill/>
        </p:spPr>
        <p:txBody>
          <a:bodyPr wrap="none" rtlCol="0">
            <a:spAutoFit/>
          </a:bodyPr>
          <a:lstStyle/>
          <a:p>
            <a:r>
              <a:rPr lang="nl-NL" b="1" dirty="0">
                <a:sym typeface="Wingdings" panose="05000000000000000000" pitchFamily="2" charset="2"/>
              </a:rPr>
              <a:t>Tip!  </a:t>
            </a:r>
            <a:r>
              <a:rPr lang="nl-NL" dirty="0"/>
              <a:t>Gebruik veel kleur!</a:t>
            </a:r>
          </a:p>
        </p:txBody>
      </p:sp>
      <p:sp>
        <p:nvSpPr>
          <p:cNvPr id="35" name="Vrije vorm 34">
            <a:extLst>
              <a:ext uri="{FF2B5EF4-FFF2-40B4-BE49-F238E27FC236}">
                <a16:creationId xmlns:a16="http://schemas.microsoft.com/office/drawing/2014/main" id="{E23D5BFA-2308-1D46-8A51-42A65B6F30BA}"/>
              </a:ext>
            </a:extLst>
          </p:cNvPr>
          <p:cNvSpPr/>
          <p:nvPr/>
        </p:nvSpPr>
        <p:spPr>
          <a:xfrm>
            <a:off x="6668814" y="4268653"/>
            <a:ext cx="1119352" cy="1044326"/>
          </a:xfrm>
          <a:custGeom>
            <a:avLst/>
            <a:gdLst>
              <a:gd name="connsiteX0" fmla="*/ 0 w 1119352"/>
              <a:gd name="connsiteY0" fmla="*/ 1044326 h 1044326"/>
              <a:gd name="connsiteX1" fmla="*/ 693683 w 1119352"/>
              <a:gd name="connsiteY1" fmla="*/ 3802 h 1044326"/>
              <a:gd name="connsiteX2" fmla="*/ 1119352 w 1119352"/>
              <a:gd name="connsiteY2" fmla="*/ 760547 h 1044326"/>
            </a:gdLst>
            <a:ahLst/>
            <a:cxnLst>
              <a:cxn ang="0">
                <a:pos x="connsiteX0" y="connsiteY0"/>
              </a:cxn>
              <a:cxn ang="0">
                <a:pos x="connsiteX1" y="connsiteY1"/>
              </a:cxn>
              <a:cxn ang="0">
                <a:pos x="connsiteX2" y="connsiteY2"/>
              </a:cxn>
            </a:cxnLst>
            <a:rect l="l" t="t" r="r" b="b"/>
            <a:pathLst>
              <a:path w="1119352" h="1044326">
                <a:moveTo>
                  <a:pt x="0" y="1044326"/>
                </a:moveTo>
                <a:cubicBezTo>
                  <a:pt x="253562" y="547712"/>
                  <a:pt x="507124" y="51098"/>
                  <a:pt x="693683" y="3802"/>
                </a:cubicBezTo>
                <a:cubicBezTo>
                  <a:pt x="880242" y="-43495"/>
                  <a:pt x="999797" y="358526"/>
                  <a:pt x="1119352" y="760547"/>
                </a:cubicBezTo>
              </a:path>
            </a:pathLst>
          </a:custGeom>
          <a:noFill/>
          <a:ln w="15875">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Boog 16">
            <a:extLst>
              <a:ext uri="{FF2B5EF4-FFF2-40B4-BE49-F238E27FC236}">
                <a16:creationId xmlns:a16="http://schemas.microsoft.com/office/drawing/2014/main" id="{013312C7-86E5-F540-B7B9-E0C93E557B08}"/>
              </a:ext>
            </a:extLst>
          </p:cNvPr>
          <p:cNvSpPr/>
          <p:nvPr/>
        </p:nvSpPr>
        <p:spPr>
          <a:xfrm rot="16988517">
            <a:off x="2569060" y="3812610"/>
            <a:ext cx="1488127" cy="2301133"/>
          </a:xfrm>
          <a:prstGeom prst="arc">
            <a:avLst>
              <a:gd name="adj1" fmla="val 16491930"/>
              <a:gd name="adj2" fmla="val 0"/>
            </a:avLst>
          </a:prstGeom>
          <a:ln w="15875">
            <a:solidFill>
              <a:srgbClr val="00C3C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solidFill>
                <a:srgbClr val="00C3C5"/>
              </a:solidFill>
            </a:endParaRPr>
          </a:p>
        </p:txBody>
      </p:sp>
      <p:sp>
        <p:nvSpPr>
          <p:cNvPr id="36" name="Tekstvak 35">
            <a:extLst>
              <a:ext uri="{FF2B5EF4-FFF2-40B4-BE49-F238E27FC236}">
                <a16:creationId xmlns:a16="http://schemas.microsoft.com/office/drawing/2014/main" id="{E3EFCE44-2C1B-5D49-94C1-4C5B643E953F}"/>
              </a:ext>
            </a:extLst>
          </p:cNvPr>
          <p:cNvSpPr txBox="1"/>
          <p:nvPr/>
        </p:nvSpPr>
        <p:spPr>
          <a:xfrm rot="21319917">
            <a:off x="569798" y="5826803"/>
            <a:ext cx="2256314" cy="1138773"/>
          </a:xfrm>
          <a:prstGeom prst="rect">
            <a:avLst/>
          </a:prstGeom>
          <a:noFill/>
        </p:spPr>
        <p:txBody>
          <a:bodyPr wrap="square" rtlCol="0">
            <a:spAutoFit/>
          </a:bodyPr>
          <a:lstStyle/>
          <a:p>
            <a:r>
              <a:rPr lang="nl-NL" b="1" dirty="0">
                <a:sym typeface="Wingdings" panose="05000000000000000000" pitchFamily="2" charset="2"/>
              </a:rPr>
              <a:t>Tip! </a:t>
            </a:r>
            <a:r>
              <a:rPr lang="nl-NL" b="1" dirty="0"/>
              <a:t> </a:t>
            </a:r>
            <a:r>
              <a:rPr lang="nl-NL" sz="1600" dirty="0"/>
              <a:t>Zet ook je naam op de kaart en zeg dat je uit Nederland komt</a:t>
            </a:r>
          </a:p>
          <a:p>
            <a:endParaRPr lang="nl-NL" dirty="0"/>
          </a:p>
        </p:txBody>
      </p:sp>
      <p:sp>
        <p:nvSpPr>
          <p:cNvPr id="37" name="Tekstvak 36">
            <a:extLst>
              <a:ext uri="{FF2B5EF4-FFF2-40B4-BE49-F238E27FC236}">
                <a16:creationId xmlns:a16="http://schemas.microsoft.com/office/drawing/2014/main" id="{CF7636BF-EC7C-B54C-A8BE-3CE6CAA0DDDA}"/>
              </a:ext>
            </a:extLst>
          </p:cNvPr>
          <p:cNvSpPr txBox="1"/>
          <p:nvPr/>
        </p:nvSpPr>
        <p:spPr>
          <a:xfrm rot="21213212">
            <a:off x="8185493" y="1165022"/>
            <a:ext cx="3593615" cy="2308324"/>
          </a:xfrm>
          <a:prstGeom prst="rect">
            <a:avLst/>
          </a:prstGeom>
          <a:solidFill>
            <a:srgbClr val="E8A7D6"/>
          </a:solidFill>
          <a:ln>
            <a:solidFill>
              <a:srgbClr val="E8A7D6"/>
            </a:solidFill>
          </a:ln>
        </p:spPr>
        <p:txBody>
          <a:bodyPr wrap="square" lIns="91440" tIns="45720" rIns="91440" bIns="45720" rtlCol="0" anchor="t">
            <a:spAutoFit/>
          </a:bodyPr>
          <a:lstStyle/>
          <a:p>
            <a:endParaRPr lang="nl-NL" b="1"/>
          </a:p>
          <a:p>
            <a:pPr algn="ctr"/>
            <a:r>
              <a:rPr lang="nl-NL" b="1"/>
              <a:t>Oefenopdracht</a:t>
            </a:r>
            <a:endParaRPr lang="nl-NL" b="1">
              <a:cs typeface="Calibri"/>
            </a:endParaRPr>
          </a:p>
          <a:p>
            <a:pPr algn="ctr"/>
            <a:r>
              <a:rPr lang="nl-NL"/>
              <a:t>Maak nu van papier zelf een kaart en zorg je alle informatie op de juiste plek zet. Je kunt deze kaart schrijven aan bijvoorbeeld je opa of een goede vriend(in)!</a:t>
            </a:r>
            <a:endParaRPr lang="nl-NL">
              <a:cs typeface="Calibri"/>
            </a:endParaRPr>
          </a:p>
          <a:p>
            <a:endParaRPr lang="nl-NL" b="1"/>
          </a:p>
        </p:txBody>
      </p:sp>
    </p:spTree>
    <p:extLst>
      <p:ext uri="{BB962C8B-B14F-4D97-AF65-F5344CB8AC3E}">
        <p14:creationId xmlns:p14="http://schemas.microsoft.com/office/powerpoint/2010/main" val="4117588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D88C9E7-FF30-C9E7-819E-DCA9849D9611}"/>
              </a:ext>
            </a:extLst>
          </p:cNvPr>
          <p:cNvSpPr>
            <a:spLocks noGrp="1"/>
          </p:cNvSpPr>
          <p:nvPr>
            <p:ph idx="1"/>
          </p:nvPr>
        </p:nvSpPr>
        <p:spPr>
          <a:xfrm>
            <a:off x="5467258" y="1529939"/>
            <a:ext cx="6327913" cy="4768559"/>
          </a:xfrm>
        </p:spPr>
        <p:txBody>
          <a:bodyPr vert="horz" lIns="91440" tIns="45720" rIns="91440" bIns="45720" rtlCol="0" anchor="t">
            <a:noAutofit/>
          </a:bodyPr>
          <a:lstStyle/>
          <a:p>
            <a:pPr marL="457200" indent="-457200">
              <a:buAutoNum type="arabicPeriod"/>
            </a:pPr>
            <a:r>
              <a:rPr lang="nl-NL" sz="2000" dirty="0">
                <a:latin typeface="Amnesty Trade Gothic"/>
              </a:rPr>
              <a:t>De Power van Post </a:t>
            </a:r>
          </a:p>
          <a:p>
            <a:pPr lvl="1" indent="0">
              <a:buNone/>
            </a:pPr>
            <a:r>
              <a:rPr lang="nl-NL" sz="1800" dirty="0">
                <a:latin typeface="Amnesty Trade Gothic"/>
              </a:rPr>
              <a:t>Het succesverhaal van </a:t>
            </a:r>
            <a:r>
              <a:rPr lang="nl-NL" sz="1800" dirty="0" err="1">
                <a:latin typeface="Amnesty Trade Gothic"/>
              </a:rPr>
              <a:t>Bernardo</a:t>
            </a:r>
            <a:endParaRPr lang="nl-NL" sz="1800" dirty="0">
              <a:latin typeface="Amnesty Trade Gothic"/>
            </a:endParaRPr>
          </a:p>
          <a:p>
            <a:pPr marL="457200" indent="-457200">
              <a:buAutoNum type="arabicPeriod"/>
            </a:pPr>
            <a:r>
              <a:rPr lang="nl-NL" sz="2000" dirty="0">
                <a:latin typeface="Amnesty Trade Gothic"/>
              </a:rPr>
              <a:t>Amnesty, Wie? </a:t>
            </a:r>
            <a:endParaRPr lang="nl-NL" sz="2000" dirty="0"/>
          </a:p>
          <a:p>
            <a:pPr lvl="1" indent="0">
              <a:buNone/>
            </a:pPr>
            <a:r>
              <a:rPr lang="nl-NL" sz="1800" dirty="0">
                <a:latin typeface="Amnesty Trade Gothic"/>
              </a:rPr>
              <a:t>Introductie over het werk van Amnesty International</a:t>
            </a:r>
            <a:endParaRPr lang="nl-NL" sz="1800" dirty="0"/>
          </a:p>
          <a:p>
            <a:pPr marL="457200" indent="-457200">
              <a:buAutoNum type="arabicPeriod"/>
            </a:pPr>
            <a:r>
              <a:rPr lang="nl-NL" sz="2000" dirty="0">
                <a:latin typeface="Amnesty Trade Gothic"/>
              </a:rPr>
              <a:t>Amnesty Actief</a:t>
            </a:r>
            <a:endParaRPr lang="nl-NL" sz="2000" dirty="0"/>
          </a:p>
          <a:p>
            <a:pPr lvl="1" indent="0">
              <a:buNone/>
            </a:pPr>
            <a:r>
              <a:rPr lang="nl-NL" sz="1800" dirty="0">
                <a:latin typeface="Amnesty Trade Gothic"/>
              </a:rPr>
              <a:t>Vraag &amp; antwoordspel over mensenrechten </a:t>
            </a:r>
            <a:endParaRPr lang="nl-NL" sz="1800" dirty="0"/>
          </a:p>
          <a:p>
            <a:pPr marL="457200" indent="-457200">
              <a:buAutoNum type="arabicPeriod"/>
            </a:pPr>
            <a:r>
              <a:rPr lang="nl-NL" sz="2000" dirty="0">
                <a:latin typeface="Amnesty Trade Gothic"/>
              </a:rPr>
              <a:t>App? Mail? Brief? </a:t>
            </a:r>
          </a:p>
          <a:p>
            <a:pPr lvl="1" indent="0">
              <a:buNone/>
            </a:pPr>
            <a:r>
              <a:rPr lang="nl-NL" sz="1800" dirty="0">
                <a:latin typeface="Amnesty Trade Gothic"/>
              </a:rPr>
              <a:t> Hoe schrijf je een goede kaart?</a:t>
            </a:r>
          </a:p>
          <a:p>
            <a:pPr marL="342900" indent="-342900">
              <a:buAutoNum type="arabicPeriod"/>
            </a:pPr>
            <a:r>
              <a:rPr lang="nl-NL" sz="2000" dirty="0">
                <a:latin typeface="Amnesty Trade Gothic"/>
              </a:rPr>
              <a:t>  My Right! </a:t>
            </a:r>
            <a:r>
              <a:rPr lang="nl-NL" sz="2000" dirty="0" err="1">
                <a:latin typeface="Amnesty Trade Gothic"/>
              </a:rPr>
              <a:t>You</a:t>
            </a:r>
            <a:r>
              <a:rPr lang="nl-NL" sz="2000" dirty="0">
                <a:latin typeface="Amnesty Trade Gothic"/>
              </a:rPr>
              <a:t> Write?</a:t>
            </a:r>
            <a:endParaRPr lang="nl-NL" sz="2000" dirty="0"/>
          </a:p>
          <a:p>
            <a:pPr marL="571500" lvl="1" indent="0">
              <a:buNone/>
            </a:pPr>
            <a:r>
              <a:rPr lang="nl-NL" sz="1800" dirty="0">
                <a:latin typeface="Amnesty Trade Gothic"/>
              </a:rPr>
              <a:t>Voorstelrondje, voor wie gaan we schrijven?</a:t>
            </a:r>
            <a:endParaRPr lang="nl-NL" sz="1800" dirty="0"/>
          </a:p>
          <a:p>
            <a:pPr marL="457200" indent="-457200">
              <a:buAutoNum type="arabicPeriod"/>
            </a:pPr>
            <a:r>
              <a:rPr lang="nl-NL" sz="2000" dirty="0">
                <a:latin typeface="Amnesty Trade Gothic"/>
              </a:rPr>
              <a:t>Pen? Papier? Schrijf!</a:t>
            </a:r>
            <a:endParaRPr lang="nl-NL" sz="1800" dirty="0">
              <a:latin typeface="Amnesty Trade Gothic"/>
            </a:endParaRPr>
          </a:p>
          <a:p>
            <a:pPr lvl="1" indent="0">
              <a:buNone/>
            </a:pPr>
            <a:r>
              <a:rPr lang="nl-NL" sz="1800" dirty="0">
                <a:latin typeface="Amnesty Trade Gothic"/>
              </a:rPr>
              <a:t>Laat het schrijven beginnen. </a:t>
            </a:r>
          </a:p>
        </p:txBody>
      </p:sp>
      <p:sp>
        <p:nvSpPr>
          <p:cNvPr id="3" name="Title 2">
            <a:extLst>
              <a:ext uri="{FF2B5EF4-FFF2-40B4-BE49-F238E27FC236}">
                <a16:creationId xmlns:a16="http://schemas.microsoft.com/office/drawing/2014/main" id="{195FA0EC-8652-3784-E8C8-82616598E96A}"/>
              </a:ext>
            </a:extLst>
          </p:cNvPr>
          <p:cNvSpPr>
            <a:spLocks noGrp="1"/>
          </p:cNvSpPr>
          <p:nvPr>
            <p:ph type="title"/>
          </p:nvPr>
        </p:nvSpPr>
        <p:spPr>
          <a:xfrm>
            <a:off x="5467258" y="559502"/>
            <a:ext cx="6327913" cy="766474"/>
          </a:xfrm>
        </p:spPr>
        <p:txBody>
          <a:bodyPr/>
          <a:lstStyle/>
          <a:p>
            <a:pPr algn="ctr"/>
            <a:r>
              <a:rPr lang="en-US" dirty="0" err="1">
                <a:solidFill>
                  <a:schemeClr val="bg1"/>
                </a:solidFill>
                <a:highlight>
                  <a:srgbClr val="000000"/>
                </a:highlight>
                <a:latin typeface="Amnesty Trade Gothic Cn" panose="020B0506040303020004" pitchFamily="34" charset="0"/>
              </a:rPr>
              <a:t>Inhoud</a:t>
            </a:r>
            <a:r>
              <a:rPr lang="en-US" dirty="0">
                <a:solidFill>
                  <a:schemeClr val="bg1"/>
                </a:solidFill>
                <a:highlight>
                  <a:srgbClr val="000000"/>
                </a:highlight>
                <a:latin typeface="Amnesty Trade Gothic Cn" panose="020B0506040303020004" pitchFamily="34" charset="0"/>
              </a:rPr>
              <a:t> van de les</a:t>
            </a:r>
            <a:endParaRPr lang="nl-NL" dirty="0">
              <a:solidFill>
                <a:schemeClr val="bg1"/>
              </a:solidFill>
              <a:highlight>
                <a:srgbClr val="000000"/>
              </a:highlight>
              <a:latin typeface="Amnesty Trade Gothic Cn" panose="020B05060403030200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4C8027C3-6B3F-ECDF-3536-5DACA695FCB2}"/>
              </a:ext>
            </a:extLst>
          </p:cNvPr>
          <p:cNvPicPr>
            <a:picLocks noChangeAspect="1"/>
          </p:cNvPicPr>
          <p:nvPr/>
        </p:nvPicPr>
        <p:blipFill>
          <a:blip r:embed="rId2"/>
          <a:stretch>
            <a:fillRect/>
          </a:stretch>
        </p:blipFill>
        <p:spPr>
          <a:xfrm>
            <a:off x="593964" y="532296"/>
            <a:ext cx="3305490" cy="1543807"/>
          </a:xfrm>
          <a:prstGeom prst="rect">
            <a:avLst/>
          </a:prstGeom>
        </p:spPr>
      </p:pic>
    </p:spTree>
    <p:extLst>
      <p:ext uri="{BB962C8B-B14F-4D97-AF65-F5344CB8AC3E}">
        <p14:creationId xmlns:p14="http://schemas.microsoft.com/office/powerpoint/2010/main" val="4154628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69AD7774-9B00-765D-4649-F0EA495B034C}"/>
              </a:ext>
            </a:extLst>
          </p:cNvPr>
          <p:cNvSpPr/>
          <p:nvPr/>
        </p:nvSpPr>
        <p:spPr>
          <a:xfrm>
            <a:off x="6129557" y="5428467"/>
            <a:ext cx="5799921" cy="830997"/>
          </a:xfrm>
          <a:prstGeom prst="rect">
            <a:avLst/>
          </a:prstGeom>
        </p:spPr>
        <p:txBody>
          <a:bodyPr wrap="none">
            <a:spAutoFit/>
          </a:bodyPr>
          <a:lstStyle/>
          <a:p>
            <a:pPr algn="ctr"/>
            <a:r>
              <a:rPr lang="en-US" sz="4800" b="1" dirty="0">
                <a:solidFill>
                  <a:schemeClr val="bg1"/>
                </a:solidFill>
                <a:highlight>
                  <a:srgbClr val="000000"/>
                </a:highlight>
                <a:latin typeface="Amnesty Trade Gothic"/>
              </a:rPr>
              <a:t>My Right? You Write!</a:t>
            </a:r>
            <a:endParaRPr lang="nl-NL" sz="4800" b="1" dirty="0">
              <a:solidFill>
                <a:schemeClr val="bg1"/>
              </a:solidFill>
              <a:highlight>
                <a:srgbClr val="000000"/>
              </a:highlight>
            </a:endParaRPr>
          </a:p>
        </p:txBody>
      </p:sp>
      <p:sp>
        <p:nvSpPr>
          <p:cNvPr id="3" name="Rechthoek 2">
            <a:extLst>
              <a:ext uri="{FF2B5EF4-FFF2-40B4-BE49-F238E27FC236}">
                <a16:creationId xmlns:a16="http://schemas.microsoft.com/office/drawing/2014/main" id="{ED3FB762-0951-2DD0-4BB4-D85E9EBBD374}"/>
              </a:ext>
            </a:extLst>
          </p:cNvPr>
          <p:cNvSpPr/>
          <p:nvPr/>
        </p:nvSpPr>
        <p:spPr>
          <a:xfrm>
            <a:off x="5981517" y="6136916"/>
            <a:ext cx="6096000" cy="461665"/>
          </a:xfrm>
          <a:prstGeom prst="rect">
            <a:avLst/>
          </a:prstGeom>
        </p:spPr>
        <p:txBody>
          <a:bodyPr>
            <a:spAutoFit/>
          </a:bodyPr>
          <a:lstStyle/>
          <a:p>
            <a:pPr algn="ctr"/>
            <a:r>
              <a:rPr lang="en-US" sz="2400" b="1" dirty="0" err="1">
                <a:solidFill>
                  <a:schemeClr val="bg1"/>
                </a:solidFill>
                <a:highlight>
                  <a:srgbClr val="000000"/>
                </a:highlight>
                <a:latin typeface="Amnesty Trade Gothic"/>
              </a:rPr>
              <a:t>Voor</a:t>
            </a:r>
            <a:r>
              <a:rPr lang="en-US" sz="2400" b="1" dirty="0">
                <a:solidFill>
                  <a:schemeClr val="bg1"/>
                </a:solidFill>
                <a:highlight>
                  <a:srgbClr val="000000"/>
                </a:highlight>
                <a:latin typeface="Amnesty Trade Gothic"/>
              </a:rPr>
              <a:t> </a:t>
            </a:r>
            <a:r>
              <a:rPr lang="en-US" sz="2400" b="1" dirty="0" err="1">
                <a:solidFill>
                  <a:schemeClr val="bg1"/>
                </a:solidFill>
                <a:highlight>
                  <a:srgbClr val="000000"/>
                </a:highlight>
                <a:latin typeface="Amnesty Trade Gothic"/>
              </a:rPr>
              <a:t>wie</a:t>
            </a:r>
            <a:r>
              <a:rPr lang="en-US" sz="2400" b="1" dirty="0">
                <a:solidFill>
                  <a:schemeClr val="bg1"/>
                </a:solidFill>
                <a:highlight>
                  <a:srgbClr val="000000"/>
                </a:highlight>
                <a:latin typeface="Amnesty Trade Gothic"/>
              </a:rPr>
              <a:t> </a:t>
            </a:r>
            <a:r>
              <a:rPr lang="en-US" sz="2400" b="1" dirty="0" err="1">
                <a:solidFill>
                  <a:schemeClr val="bg1"/>
                </a:solidFill>
                <a:highlight>
                  <a:srgbClr val="000000"/>
                </a:highlight>
                <a:latin typeface="Amnesty Trade Gothic"/>
              </a:rPr>
              <a:t>gaan</a:t>
            </a:r>
            <a:r>
              <a:rPr lang="en-US" sz="2400" b="1" dirty="0">
                <a:solidFill>
                  <a:schemeClr val="bg1"/>
                </a:solidFill>
                <a:highlight>
                  <a:srgbClr val="000000"/>
                </a:highlight>
                <a:latin typeface="Amnesty Trade Gothic"/>
              </a:rPr>
              <a:t> we </a:t>
            </a:r>
            <a:r>
              <a:rPr lang="en-US" sz="2400" b="1" dirty="0" err="1">
                <a:solidFill>
                  <a:schemeClr val="bg1"/>
                </a:solidFill>
                <a:highlight>
                  <a:srgbClr val="000000"/>
                </a:highlight>
                <a:latin typeface="Amnesty Trade Gothic"/>
              </a:rPr>
              <a:t>dit</a:t>
            </a:r>
            <a:r>
              <a:rPr lang="en-US" sz="2400" b="1" dirty="0">
                <a:solidFill>
                  <a:schemeClr val="bg1"/>
                </a:solidFill>
                <a:highlight>
                  <a:srgbClr val="000000"/>
                </a:highlight>
                <a:latin typeface="Amnesty Trade Gothic"/>
              </a:rPr>
              <a:t> </a:t>
            </a:r>
            <a:r>
              <a:rPr lang="en-US" sz="2400" b="1" dirty="0" err="1">
                <a:solidFill>
                  <a:schemeClr val="bg1"/>
                </a:solidFill>
                <a:highlight>
                  <a:srgbClr val="000000"/>
                </a:highlight>
                <a:latin typeface="Amnesty Trade Gothic"/>
              </a:rPr>
              <a:t>jaar</a:t>
            </a:r>
            <a:r>
              <a:rPr lang="en-US" sz="2400" b="1" dirty="0">
                <a:solidFill>
                  <a:schemeClr val="bg1"/>
                </a:solidFill>
                <a:highlight>
                  <a:srgbClr val="000000"/>
                </a:highlight>
                <a:latin typeface="Amnesty Trade Gothic"/>
              </a:rPr>
              <a:t> </a:t>
            </a:r>
            <a:r>
              <a:rPr lang="en-US" sz="2400" b="1" dirty="0" err="1">
                <a:solidFill>
                  <a:schemeClr val="bg1"/>
                </a:solidFill>
                <a:highlight>
                  <a:srgbClr val="000000"/>
                </a:highlight>
                <a:latin typeface="Amnesty Trade Gothic"/>
              </a:rPr>
              <a:t>schrijven</a:t>
            </a:r>
            <a:r>
              <a:rPr lang="en-US" sz="2400" b="1" dirty="0">
                <a:solidFill>
                  <a:schemeClr val="bg1"/>
                </a:solidFill>
                <a:highlight>
                  <a:srgbClr val="000000"/>
                </a:highlight>
                <a:latin typeface="Amnesty Trade Gothic"/>
              </a:rPr>
              <a:t>?</a:t>
            </a:r>
            <a:endParaRPr lang="nl-NL" sz="2400" b="1" dirty="0">
              <a:solidFill>
                <a:schemeClr val="bg1"/>
              </a:solidFill>
              <a:highlight>
                <a:srgbClr val="000000"/>
              </a:highlight>
            </a:endParaRPr>
          </a:p>
        </p:txBody>
      </p:sp>
    </p:spTree>
    <p:extLst>
      <p:ext uri="{BB962C8B-B14F-4D97-AF65-F5344CB8AC3E}">
        <p14:creationId xmlns:p14="http://schemas.microsoft.com/office/powerpoint/2010/main" val="510330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5DFFD8-7BCB-EA2E-DCC0-2A3CE73B7D78}"/>
              </a:ext>
            </a:extLst>
          </p:cNvPr>
          <p:cNvSpPr>
            <a:spLocks noGrp="1"/>
          </p:cNvSpPr>
          <p:nvPr>
            <p:ph type="title"/>
          </p:nvPr>
        </p:nvSpPr>
        <p:spPr>
          <a:xfrm>
            <a:off x="6030012" y="1386786"/>
            <a:ext cx="5675516" cy="917035"/>
          </a:xfrm>
        </p:spPr>
        <p:txBody>
          <a:bodyPr>
            <a:normAutofit/>
          </a:bodyPr>
          <a:lstStyle/>
          <a:p>
            <a:r>
              <a:rPr lang="en-GB" b="1" dirty="0" err="1">
                <a:solidFill>
                  <a:srgbClr val="FFFFFF"/>
                </a:solidFill>
                <a:effectLst/>
                <a:latin typeface="Amnesty Trade Gothic Cn" panose="020B0506040303020004" pitchFamily="34" charset="0"/>
              </a:rPr>
              <a:t>Shahnewaz</a:t>
            </a:r>
            <a:r>
              <a:rPr lang="en-GB" b="1" dirty="0">
                <a:solidFill>
                  <a:srgbClr val="FFFFFF"/>
                </a:solidFill>
                <a:effectLst/>
                <a:latin typeface="Amnesty Trade Gothic Cn" panose="020B0506040303020004" pitchFamily="34" charset="0"/>
              </a:rPr>
              <a:t> Chowdhury</a:t>
            </a:r>
            <a:endParaRPr lang="en-NL" dirty="0">
              <a:latin typeface="Amnesty Trade Gothic Cn" panose="020B0506040303020004" pitchFamily="34" charset="0"/>
            </a:endParaRPr>
          </a:p>
        </p:txBody>
      </p:sp>
      <p:sp>
        <p:nvSpPr>
          <p:cNvPr id="2" name="Content Placeholder 1">
            <a:extLst>
              <a:ext uri="{FF2B5EF4-FFF2-40B4-BE49-F238E27FC236}">
                <a16:creationId xmlns:a16="http://schemas.microsoft.com/office/drawing/2014/main" id="{02A868E1-2D3F-CA43-7233-CF0F000145CC}"/>
              </a:ext>
            </a:extLst>
          </p:cNvPr>
          <p:cNvSpPr>
            <a:spLocks noGrp="1"/>
          </p:cNvSpPr>
          <p:nvPr>
            <p:ph idx="1"/>
          </p:nvPr>
        </p:nvSpPr>
        <p:spPr>
          <a:xfrm>
            <a:off x="6096000" y="2303821"/>
            <a:ext cx="5741504" cy="1958542"/>
          </a:xfrm>
        </p:spPr>
        <p:txBody>
          <a:bodyPr vert="horz" lIns="91440" tIns="45720" rIns="91440" bIns="45720" rtlCol="0" anchor="t">
            <a:normAutofit/>
          </a:bodyPr>
          <a:lstStyle/>
          <a:p>
            <a:pPr marL="0" indent="0">
              <a:buNone/>
            </a:pPr>
            <a:r>
              <a:rPr lang="nl-NL" sz="2000" dirty="0" err="1">
                <a:latin typeface="Amnesty Trade Gothic Cn" panose="020B0506040303020004" pitchFamily="34" charset="0"/>
              </a:rPr>
              <a:t>Shahnewaz</a:t>
            </a:r>
            <a:r>
              <a:rPr lang="nl-NL" sz="2000" dirty="0">
                <a:latin typeface="Amnesty Trade Gothic Cn" panose="020B0506040303020004" pitchFamily="34" charset="0"/>
              </a:rPr>
              <a:t> uitte zijn zorgen over de grote schade die de bouw van een energiecentrale heeft aangedaan aan zijn dorp op Facebook. Het energiebedrijf klaagde hem aan en hij werd zonder rechtszaak 80 dagen lang gevangengezet. </a:t>
            </a:r>
          </a:p>
          <a:p>
            <a:pPr marL="0" indent="0">
              <a:buNone/>
            </a:pPr>
            <a:r>
              <a:rPr lang="nl-NL" sz="2000" dirty="0">
                <a:latin typeface="Amnesty Trade Gothic Cn" panose="020B0506040303020004" pitchFamily="34" charset="0"/>
              </a:rPr>
              <a:t>Hij kwam op borgtocht vrij, maar als hij wordt veroordeeld kan hij een lange gevangenisstraf krijgen. </a:t>
            </a:r>
          </a:p>
          <a:p>
            <a:pPr marL="0" indent="0">
              <a:buNone/>
            </a:pPr>
            <a:endParaRPr lang="nl-NL" sz="2000" dirty="0">
              <a:latin typeface="Amnesty Trade Gothic Cn" panose="020B0506040303020004" pitchFamily="34" charset="0"/>
            </a:endParaRPr>
          </a:p>
          <a:p>
            <a:pPr marL="0" indent="0">
              <a:buNone/>
            </a:pPr>
            <a:endParaRPr lang="nl-NL" sz="1800" dirty="0"/>
          </a:p>
          <a:p>
            <a:pPr marL="0" indent="0">
              <a:buNone/>
            </a:pPr>
            <a:endParaRPr lang="nl-NL" dirty="0"/>
          </a:p>
          <a:p>
            <a:pPr marL="0" indent="0">
              <a:buNone/>
            </a:pPr>
            <a:endParaRPr lang="en-NL" dirty="0"/>
          </a:p>
        </p:txBody>
      </p:sp>
      <p:sp>
        <p:nvSpPr>
          <p:cNvPr id="4" name="Content Placeholder 1">
            <a:extLst>
              <a:ext uri="{FF2B5EF4-FFF2-40B4-BE49-F238E27FC236}">
                <a16:creationId xmlns:a16="http://schemas.microsoft.com/office/drawing/2014/main" id="{16B8948B-0366-E2A5-A2C2-5953EDFC326D}"/>
              </a:ext>
            </a:extLst>
          </p:cNvPr>
          <p:cNvSpPr txBox="1">
            <a:spLocks/>
          </p:cNvSpPr>
          <p:nvPr/>
        </p:nvSpPr>
        <p:spPr>
          <a:xfrm>
            <a:off x="6096000" y="4456907"/>
            <a:ext cx="5675516" cy="1218029"/>
          </a:xfrm>
          <a:prstGeom prst="rect">
            <a:avLst/>
          </a:prstGeom>
          <a:solidFill>
            <a:schemeClr val="tx1"/>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nesty Trade Gothic" panose="020B05030403030200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nesty Trade Gothic" panose="020B05030403030200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nesty Trade Gothic" panose="020B05030403030200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2000" dirty="0">
                <a:solidFill>
                  <a:schemeClr val="bg1"/>
                </a:solidFill>
                <a:latin typeface="Amnesty Trade Gothic Cn" panose="020B0506040303020004" pitchFamily="34" charset="0"/>
              </a:rPr>
              <a:t>Volgens </a:t>
            </a:r>
            <a:r>
              <a:rPr lang="nl-NL" sz="2000" b="1" dirty="0">
                <a:solidFill>
                  <a:schemeClr val="bg1"/>
                </a:solidFill>
                <a:latin typeface="Amnesty Trade Gothic Cn" panose="020B0506040303020004" pitchFamily="34" charset="0"/>
              </a:rPr>
              <a:t>Artikel 25 </a:t>
            </a:r>
            <a:r>
              <a:rPr lang="nl-NL" sz="2000" dirty="0">
                <a:solidFill>
                  <a:schemeClr val="bg1"/>
                </a:solidFill>
                <a:latin typeface="Amnesty Trade Gothic Cn" panose="020B0506040303020004" pitchFamily="34" charset="0"/>
              </a:rPr>
              <a:t>van de </a:t>
            </a:r>
            <a:r>
              <a:rPr lang="nl-NL" sz="2000" b="1" dirty="0">
                <a:solidFill>
                  <a:schemeClr val="bg1"/>
                </a:solidFill>
                <a:latin typeface="Amnesty Trade Gothic Cn" panose="020B0506040303020004" pitchFamily="34" charset="0"/>
              </a:rPr>
              <a:t>Universele Verklaring van de Rechten van de Mens</a:t>
            </a:r>
            <a:r>
              <a:rPr lang="nl-NL" sz="2000" dirty="0">
                <a:solidFill>
                  <a:schemeClr val="bg1"/>
                </a:solidFill>
                <a:latin typeface="Amnesty Trade Gothic Cn" panose="020B0506040303020004" pitchFamily="34" charset="0"/>
              </a:rPr>
              <a:t> heeft iedereen recht op toegang tot water, voldoende en gezond voedsel, een dak boven je hoofd en goede gezondheidszorg!</a:t>
            </a:r>
            <a:endParaRPr lang="nl-NL" sz="1800" dirty="0"/>
          </a:p>
          <a:p>
            <a:pPr marL="0" indent="0">
              <a:buFont typeface="Arial" panose="020B0604020202020204" pitchFamily="34" charset="0"/>
              <a:buNone/>
            </a:pPr>
            <a:endParaRPr lang="nl-NL" dirty="0"/>
          </a:p>
          <a:p>
            <a:pPr marL="0" indent="0">
              <a:buFont typeface="Arial" panose="020B0604020202020204" pitchFamily="34" charset="0"/>
              <a:buNone/>
            </a:pPr>
            <a:endParaRPr lang="en-NL" dirty="0"/>
          </a:p>
        </p:txBody>
      </p:sp>
    </p:spTree>
    <p:extLst>
      <p:ext uri="{BB962C8B-B14F-4D97-AF65-F5344CB8AC3E}">
        <p14:creationId xmlns:p14="http://schemas.microsoft.com/office/powerpoint/2010/main" val="2769988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title="10 jaar cel voor klimaatactivisme? - Write for Rights">
            <a:hlinkClick r:id="" action="ppaction://media"/>
            <a:extLst>
              <a:ext uri="{FF2B5EF4-FFF2-40B4-BE49-F238E27FC236}">
                <a16:creationId xmlns:a16="http://schemas.microsoft.com/office/drawing/2014/main" id="{084E4378-3E1D-7998-CBB8-58D0AAC3FEBF}"/>
              </a:ext>
            </a:extLst>
          </p:cNvPr>
          <p:cNvPicPr>
            <a:picLocks noRot="1" noChangeAspect="1"/>
          </p:cNvPicPr>
          <p:nvPr>
            <a:videoFile r:link="rId1"/>
          </p:nvPr>
        </p:nvPicPr>
        <p:blipFill>
          <a:blip r:embed="rId3"/>
          <a:stretch>
            <a:fillRect/>
          </a:stretch>
        </p:blipFill>
        <p:spPr>
          <a:xfrm>
            <a:off x="1100187" y="606366"/>
            <a:ext cx="9991626" cy="56452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6387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C4F205-DEA8-DC66-49BB-EA9EB6C654A4}"/>
              </a:ext>
            </a:extLst>
          </p:cNvPr>
          <p:cNvSpPr>
            <a:spLocks noGrp="1"/>
          </p:cNvSpPr>
          <p:nvPr>
            <p:ph type="title"/>
          </p:nvPr>
        </p:nvSpPr>
        <p:spPr>
          <a:xfrm>
            <a:off x="549965" y="1574276"/>
            <a:ext cx="5675516" cy="844070"/>
          </a:xfrm>
        </p:spPr>
        <p:txBody>
          <a:bodyPr>
            <a:normAutofit/>
          </a:bodyPr>
          <a:lstStyle/>
          <a:p>
            <a:r>
              <a:rPr lang="en-GB" b="1" dirty="0">
                <a:solidFill>
                  <a:srgbClr val="FFFFFF"/>
                </a:solidFill>
                <a:effectLst/>
                <a:latin typeface="Amnesty Trade Gothic Cn" panose="020B0506040303020004" pitchFamily="34" charset="0"/>
              </a:rPr>
              <a:t>Aleksandra </a:t>
            </a:r>
            <a:r>
              <a:rPr lang="en-GB" b="1" dirty="0" err="1">
                <a:solidFill>
                  <a:srgbClr val="FFFFFF"/>
                </a:solidFill>
                <a:effectLst/>
                <a:latin typeface="Amnesty Trade Gothic Cn" panose="020B0506040303020004" pitchFamily="34" charset="0"/>
              </a:rPr>
              <a:t>Skochilenko</a:t>
            </a:r>
            <a:endParaRPr lang="en-NL" dirty="0">
              <a:latin typeface="Amnesty Trade Gothic Cn" panose="020B0506040303020004" pitchFamily="34" charset="0"/>
            </a:endParaRPr>
          </a:p>
        </p:txBody>
      </p:sp>
      <p:sp>
        <p:nvSpPr>
          <p:cNvPr id="4" name="Content Placeholder 3">
            <a:extLst>
              <a:ext uri="{FF2B5EF4-FFF2-40B4-BE49-F238E27FC236}">
                <a16:creationId xmlns:a16="http://schemas.microsoft.com/office/drawing/2014/main" id="{3F3ADE07-D1E4-C81C-FECA-93388EDA29A8}"/>
              </a:ext>
            </a:extLst>
          </p:cNvPr>
          <p:cNvSpPr>
            <a:spLocks noGrp="1"/>
          </p:cNvSpPr>
          <p:nvPr>
            <p:ph idx="1"/>
          </p:nvPr>
        </p:nvSpPr>
        <p:spPr>
          <a:xfrm>
            <a:off x="549965" y="2418346"/>
            <a:ext cx="5636826" cy="1734599"/>
          </a:xfrm>
        </p:spPr>
        <p:txBody>
          <a:bodyPr vert="horz" lIns="91440" tIns="45720" rIns="91440" bIns="45720" rtlCol="0" anchor="t">
            <a:normAutofit lnSpcReduction="10000"/>
          </a:bodyPr>
          <a:lstStyle/>
          <a:p>
            <a:pPr marL="0" indent="0" fontAlgn="base">
              <a:buNone/>
            </a:pPr>
            <a:r>
              <a:rPr lang="nl-NL" sz="2000" dirty="0" err="1">
                <a:latin typeface="Amnesty Trade Gothic Cn" panose="020B0506040303020004" pitchFamily="34" charset="0"/>
              </a:rPr>
              <a:t>Aleksandra</a:t>
            </a:r>
            <a:r>
              <a:rPr lang="nl-NL" sz="2000" dirty="0">
                <a:latin typeface="Amnesty Trade Gothic Cn" panose="020B0506040303020004" pitchFamily="34" charset="0"/>
              </a:rPr>
              <a:t> werd aangeklaagd vanwege 'het verspreiden van valse informatie over het Russische leger’. Wat ze in werkelijkheid deed was informatie verspreiden over het Russische bombardement op het theater in de Oekraïense stad </a:t>
            </a:r>
            <a:r>
              <a:rPr lang="nl-NL" sz="2000" dirty="0" err="1">
                <a:latin typeface="Amnesty Trade Gothic Cn" panose="020B0506040303020004" pitchFamily="34" charset="0"/>
              </a:rPr>
              <a:t>Marioepol</a:t>
            </a:r>
            <a:r>
              <a:rPr lang="nl-NL" sz="2000" dirty="0">
                <a:latin typeface="Amnesty Trade Gothic Cn" panose="020B0506040303020004" pitchFamily="34" charset="0"/>
              </a:rPr>
              <a:t>. </a:t>
            </a:r>
          </a:p>
          <a:p>
            <a:pPr marL="0" indent="0" fontAlgn="base">
              <a:buNone/>
            </a:pPr>
            <a:r>
              <a:rPr lang="nl-NL" sz="2000" dirty="0">
                <a:latin typeface="Amnesty Trade Gothic Cn" panose="020B0506040303020004" pitchFamily="34" charset="0"/>
              </a:rPr>
              <a:t>Ze kan hiervoor 10 jaar gevangenisstraf krijgen. </a:t>
            </a:r>
            <a:endParaRPr lang="en-US" sz="2000" dirty="0">
              <a:latin typeface="Amnesty Trade Gothic Cn" panose="020B0506040303020004" pitchFamily="34" charset="0"/>
            </a:endParaRPr>
          </a:p>
        </p:txBody>
      </p:sp>
      <p:sp>
        <p:nvSpPr>
          <p:cNvPr id="6" name="Content Placeholder 1">
            <a:extLst>
              <a:ext uri="{FF2B5EF4-FFF2-40B4-BE49-F238E27FC236}">
                <a16:creationId xmlns:a16="http://schemas.microsoft.com/office/drawing/2014/main" id="{BF80C777-7739-5854-CA4E-3438550560B5}"/>
              </a:ext>
            </a:extLst>
          </p:cNvPr>
          <p:cNvSpPr txBox="1">
            <a:spLocks/>
          </p:cNvSpPr>
          <p:nvPr/>
        </p:nvSpPr>
        <p:spPr>
          <a:xfrm>
            <a:off x="549965" y="4291537"/>
            <a:ext cx="5675516" cy="1218029"/>
          </a:xfrm>
          <a:prstGeom prst="rect">
            <a:avLst/>
          </a:prstGeom>
          <a:solidFill>
            <a:schemeClr val="tx1"/>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nesty Trade Gothic" panose="020B05030403030200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nesty Trade Gothic" panose="020B05030403030200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nesty Trade Gothic" panose="020B05030403030200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2000" dirty="0">
                <a:solidFill>
                  <a:schemeClr val="bg1"/>
                </a:solidFill>
                <a:latin typeface="Amnesty Trade Gothic Cn" panose="020B0506040303020004" pitchFamily="34" charset="0"/>
              </a:rPr>
              <a:t>In </a:t>
            </a:r>
            <a:r>
              <a:rPr lang="nl-NL" sz="2000" b="1" dirty="0">
                <a:solidFill>
                  <a:schemeClr val="bg1"/>
                </a:solidFill>
                <a:latin typeface="Amnesty Trade Gothic Cn" panose="020B0506040303020004" pitchFamily="34" charset="0"/>
              </a:rPr>
              <a:t>Artikel 9 </a:t>
            </a:r>
            <a:r>
              <a:rPr lang="nl-NL" sz="2000" dirty="0">
                <a:solidFill>
                  <a:schemeClr val="bg1"/>
                </a:solidFill>
                <a:latin typeface="Amnesty Trade Gothic Cn" panose="020B0506040303020004" pitchFamily="34" charset="0"/>
              </a:rPr>
              <a:t>van de </a:t>
            </a:r>
            <a:r>
              <a:rPr lang="nl-NL" sz="2000" b="1" dirty="0">
                <a:solidFill>
                  <a:schemeClr val="bg1"/>
                </a:solidFill>
                <a:latin typeface="Amnesty Trade Gothic Cn" panose="020B0506040303020004" pitchFamily="34" charset="0"/>
              </a:rPr>
              <a:t>Universele Verklaring van de Rechten van de Mens </a:t>
            </a:r>
            <a:r>
              <a:rPr lang="nl-NL" sz="2000" dirty="0">
                <a:solidFill>
                  <a:schemeClr val="bg1"/>
                </a:solidFill>
                <a:latin typeface="Amnesty Trade Gothic Cn" panose="020B0506040303020004" pitchFamily="34" charset="0"/>
              </a:rPr>
              <a:t>staat dat niemand zomaar opgesloten mag worden. </a:t>
            </a:r>
            <a:r>
              <a:rPr lang="nl-NL" sz="2000" dirty="0" err="1">
                <a:solidFill>
                  <a:schemeClr val="bg1"/>
                </a:solidFill>
                <a:latin typeface="Amnesty Trade Gothic Cn" panose="020B0506040303020004" pitchFamily="34" charset="0"/>
              </a:rPr>
              <a:t>Aleksandra</a:t>
            </a:r>
            <a:r>
              <a:rPr lang="nl-NL" sz="2000" dirty="0">
                <a:solidFill>
                  <a:schemeClr val="bg1"/>
                </a:solidFill>
                <a:latin typeface="Amnesty Trade Gothic Cn" panose="020B0506040303020004" pitchFamily="34" charset="0"/>
              </a:rPr>
              <a:t> had dus niet vastgezet mogen worden voor het verspreiden van informatie. </a:t>
            </a:r>
            <a:endParaRPr lang="en-NL" sz="2000" dirty="0">
              <a:solidFill>
                <a:schemeClr val="bg1"/>
              </a:solidFill>
              <a:latin typeface="Amnesty Trade Gothic Cn" panose="020B0506040303020004" pitchFamily="34" charset="0"/>
            </a:endParaRPr>
          </a:p>
        </p:txBody>
      </p:sp>
    </p:spTree>
    <p:extLst>
      <p:ext uri="{BB962C8B-B14F-4D97-AF65-F5344CB8AC3E}">
        <p14:creationId xmlns:p14="http://schemas.microsoft.com/office/powerpoint/2010/main" val="2346216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a 3" title="Yren en Mariana strijden voor gelijkheid - Write for Rights">
            <a:hlinkClick r:id="" action="ppaction://media"/>
            <a:extLst>
              <a:ext uri="{FF2B5EF4-FFF2-40B4-BE49-F238E27FC236}">
                <a16:creationId xmlns:a16="http://schemas.microsoft.com/office/drawing/2014/main" id="{B771679E-F449-1A9B-9707-DEB5CE033FCA}"/>
              </a:ext>
            </a:extLst>
          </p:cNvPr>
          <p:cNvPicPr>
            <a:picLocks noRot="1" noChangeAspect="1"/>
          </p:cNvPicPr>
          <p:nvPr>
            <a:videoFile r:link="rId1"/>
          </p:nvPr>
        </p:nvPicPr>
        <p:blipFill>
          <a:blip r:embed="rId3"/>
          <a:stretch>
            <a:fillRect/>
          </a:stretch>
        </p:blipFill>
        <p:spPr>
          <a:xfrm>
            <a:off x="1152245" y="635778"/>
            <a:ext cx="9887510" cy="55864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6824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96571D-9E62-253A-4D90-2025AE52AD44}"/>
              </a:ext>
            </a:extLst>
          </p:cNvPr>
          <p:cNvSpPr>
            <a:spLocks noGrp="1"/>
          </p:cNvSpPr>
          <p:nvPr>
            <p:ph type="title"/>
          </p:nvPr>
        </p:nvSpPr>
        <p:spPr>
          <a:xfrm>
            <a:off x="549965" y="1132697"/>
            <a:ext cx="5741504" cy="1325563"/>
          </a:xfrm>
        </p:spPr>
        <p:txBody>
          <a:bodyPr>
            <a:normAutofit/>
          </a:bodyPr>
          <a:lstStyle/>
          <a:p>
            <a:r>
              <a:rPr lang="en-GB" dirty="0" err="1">
                <a:latin typeface="Amnesty Trade Gothic Cn" panose="020B0506040303020004" pitchFamily="34" charset="0"/>
              </a:rPr>
              <a:t>Yren</a:t>
            </a:r>
            <a:r>
              <a:rPr lang="en-GB" dirty="0">
                <a:latin typeface="Amnesty Trade Gothic Cn" panose="020B0506040303020004" pitchFamily="34" charset="0"/>
              </a:rPr>
              <a:t> </a:t>
            </a:r>
            <a:r>
              <a:rPr lang="en-GB" dirty="0" err="1">
                <a:latin typeface="Amnesty Trade Gothic Cn" panose="020B0506040303020004" pitchFamily="34" charset="0"/>
              </a:rPr>
              <a:t>Rotela</a:t>
            </a:r>
            <a:r>
              <a:rPr lang="en-GB" dirty="0">
                <a:latin typeface="Amnesty Trade Gothic Cn" panose="020B0506040303020004" pitchFamily="34" charset="0"/>
              </a:rPr>
              <a:t> &amp; </a:t>
            </a:r>
            <a:br>
              <a:rPr lang="en-GB" dirty="0">
                <a:latin typeface="Amnesty Trade Gothic Cn" panose="020B0506040303020004" pitchFamily="34" charset="0"/>
              </a:rPr>
            </a:br>
            <a:r>
              <a:rPr lang="en-GB" dirty="0">
                <a:latin typeface="Amnesty Trade Gothic Cn" panose="020B0506040303020004" pitchFamily="34" charset="0"/>
              </a:rPr>
              <a:t>Mariana </a:t>
            </a:r>
            <a:r>
              <a:rPr lang="en-GB" dirty="0" err="1">
                <a:latin typeface="Amnesty Trade Gothic Cn" panose="020B0506040303020004" pitchFamily="34" charset="0"/>
              </a:rPr>
              <a:t>Sepúlveda</a:t>
            </a:r>
            <a:endParaRPr lang="en-NL" dirty="0">
              <a:latin typeface="Amnesty Trade Gothic Cn" panose="020B0506040303020004" pitchFamily="34" charset="0"/>
            </a:endParaRPr>
          </a:p>
        </p:txBody>
      </p:sp>
      <p:sp>
        <p:nvSpPr>
          <p:cNvPr id="7" name="Content Placeholder 6">
            <a:extLst>
              <a:ext uri="{FF2B5EF4-FFF2-40B4-BE49-F238E27FC236}">
                <a16:creationId xmlns:a16="http://schemas.microsoft.com/office/drawing/2014/main" id="{81208A8E-FDFF-8F46-75EB-F01697F036D9}"/>
              </a:ext>
            </a:extLst>
          </p:cNvPr>
          <p:cNvSpPr>
            <a:spLocks noGrp="1"/>
          </p:cNvSpPr>
          <p:nvPr>
            <p:ph idx="1"/>
          </p:nvPr>
        </p:nvSpPr>
        <p:spPr>
          <a:xfrm>
            <a:off x="549965" y="2471044"/>
            <a:ext cx="5741504" cy="2548451"/>
          </a:xfrm>
        </p:spPr>
        <p:txBody>
          <a:bodyPr vert="horz" lIns="91440" tIns="45720" rIns="91440" bIns="45720" rtlCol="0" anchor="t">
            <a:normAutofit/>
          </a:bodyPr>
          <a:lstStyle/>
          <a:p>
            <a:pPr marL="0" indent="0">
              <a:buNone/>
            </a:pPr>
            <a:r>
              <a:rPr lang="nl-NL" sz="2000" dirty="0" err="1">
                <a:latin typeface="Amnesty Trade Gothic Cn" panose="020B0506040303020004" pitchFamily="34" charset="0"/>
                <a:cs typeface="Calibri"/>
              </a:rPr>
              <a:t>Yren</a:t>
            </a:r>
            <a:r>
              <a:rPr lang="nl-NL" sz="2000" dirty="0">
                <a:latin typeface="Amnesty Trade Gothic Cn" panose="020B0506040303020004" pitchFamily="34" charset="0"/>
                <a:cs typeface="Calibri"/>
              </a:rPr>
              <a:t> en </a:t>
            </a:r>
            <a:r>
              <a:rPr lang="nl-NL" sz="2000" dirty="0" err="1">
                <a:latin typeface="Amnesty Trade Gothic Cn" panose="020B0506040303020004" pitchFamily="34" charset="0"/>
                <a:cs typeface="Calibri"/>
              </a:rPr>
              <a:t>Mariana</a:t>
            </a:r>
            <a:r>
              <a:rPr lang="nl-NL" sz="2000" dirty="0">
                <a:latin typeface="Amnesty Trade Gothic Cn" panose="020B0506040303020004" pitchFamily="34" charset="0"/>
                <a:cs typeface="Calibri"/>
              </a:rPr>
              <a:t> zijn transvrouwen en voeren al jaren strijd om hun namen te mogen veranderen. </a:t>
            </a:r>
          </a:p>
          <a:p>
            <a:pPr marL="0" indent="0">
              <a:buNone/>
            </a:pPr>
            <a:r>
              <a:rPr lang="nl-NL" sz="2000" dirty="0">
                <a:latin typeface="Amnesty Trade Gothic Cn" panose="020B0506040303020004" pitchFamily="34" charset="0"/>
                <a:cs typeface="Calibri"/>
              </a:rPr>
              <a:t>In Paraguay mogen mensen die transgender zijn namelijk hun naam niet laten veranderen en dus kunnen ze geen diploma’s krijgen op de naam die ze gekozen hebben. Dat maakt het vinden van een baan heel lastig. Daarnaast hebben transgenders in Paraguay te maken</a:t>
            </a:r>
            <a:r>
              <a:rPr lang="nl-NL" sz="2000" dirty="0">
                <a:latin typeface="Amnesty Trade Gothic Cn" panose="020B0506040303020004" pitchFamily="34" charset="0"/>
              </a:rPr>
              <a:t> met intimidatie, geweld en discriminatie.</a:t>
            </a:r>
          </a:p>
        </p:txBody>
      </p:sp>
      <p:sp>
        <p:nvSpPr>
          <p:cNvPr id="2" name="Content Placeholder 6">
            <a:extLst>
              <a:ext uri="{FF2B5EF4-FFF2-40B4-BE49-F238E27FC236}">
                <a16:creationId xmlns:a16="http://schemas.microsoft.com/office/drawing/2014/main" id="{272D048A-55B2-B857-A4B5-5EE479047F6D}"/>
              </a:ext>
            </a:extLst>
          </p:cNvPr>
          <p:cNvSpPr txBox="1">
            <a:spLocks/>
          </p:cNvSpPr>
          <p:nvPr/>
        </p:nvSpPr>
        <p:spPr>
          <a:xfrm>
            <a:off x="549965" y="5062521"/>
            <a:ext cx="5741504" cy="1325563"/>
          </a:xfrm>
          <a:prstGeom prst="rect">
            <a:avLst/>
          </a:prstGeom>
          <a:solidFill>
            <a:schemeClr val="tx1"/>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nesty Trade Gothic" panose="020B05030403030200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nesty Trade Gothic" panose="020B05030403030200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nesty Trade Gothic" panose="020B05030403030200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700" dirty="0">
                <a:solidFill>
                  <a:schemeClr val="bg1"/>
                </a:solidFill>
                <a:latin typeface="Amnesty Trade Gothic Cn" panose="020B0506040303020004" pitchFamily="34" charset="0"/>
              </a:rPr>
              <a:t>In </a:t>
            </a:r>
            <a:r>
              <a:rPr lang="nl-NL" sz="1700" b="1" dirty="0">
                <a:solidFill>
                  <a:schemeClr val="bg1"/>
                </a:solidFill>
                <a:latin typeface="Amnesty Trade Gothic Cn" panose="020B0506040303020004" pitchFamily="34" charset="0"/>
              </a:rPr>
              <a:t>Artikel 6 </a:t>
            </a:r>
            <a:r>
              <a:rPr lang="nl-NL" sz="1700" dirty="0">
                <a:solidFill>
                  <a:schemeClr val="bg1"/>
                </a:solidFill>
                <a:latin typeface="Amnesty Trade Gothic Cn" panose="020B0506040303020004" pitchFamily="34" charset="0"/>
              </a:rPr>
              <a:t>staat dat je </a:t>
            </a:r>
            <a:r>
              <a:rPr lang="nl-NL" sz="1700" b="1" dirty="0">
                <a:solidFill>
                  <a:schemeClr val="bg1"/>
                </a:solidFill>
                <a:latin typeface="Amnesty Trade Gothic Cn" panose="020B0506040303020004" pitchFamily="34" charset="0"/>
              </a:rPr>
              <a:t>recht hebt op je eigen identiteit </a:t>
            </a:r>
            <a:r>
              <a:rPr lang="nl-NL" sz="1700" dirty="0">
                <a:solidFill>
                  <a:schemeClr val="bg1"/>
                </a:solidFill>
                <a:latin typeface="Amnesty Trade Gothic Cn" panose="020B0506040303020004" pitchFamily="34" charset="0"/>
              </a:rPr>
              <a:t>en dat het land waarin je woont dit ook moet erkennen. </a:t>
            </a:r>
          </a:p>
          <a:p>
            <a:pPr marL="0" indent="0">
              <a:buFont typeface="Arial" panose="020B0604020202020204" pitchFamily="34" charset="0"/>
              <a:buNone/>
            </a:pPr>
            <a:r>
              <a:rPr lang="nl-NL" sz="1700" dirty="0">
                <a:solidFill>
                  <a:schemeClr val="bg1"/>
                </a:solidFill>
                <a:latin typeface="Amnesty Trade Gothic Cn" panose="020B0506040303020004" pitchFamily="34" charset="0"/>
              </a:rPr>
              <a:t>Dit recht wordt in Paraguay geschonden. Daarom maken </a:t>
            </a:r>
            <a:r>
              <a:rPr lang="nl-NL" sz="1700" dirty="0" err="1">
                <a:solidFill>
                  <a:schemeClr val="bg1"/>
                </a:solidFill>
                <a:latin typeface="Amnesty Trade Gothic Cn" panose="020B0506040303020004" pitchFamily="34" charset="0"/>
              </a:rPr>
              <a:t>Yren</a:t>
            </a:r>
            <a:r>
              <a:rPr lang="nl-NL" sz="1700" dirty="0">
                <a:solidFill>
                  <a:schemeClr val="bg1"/>
                </a:solidFill>
                <a:latin typeface="Amnesty Trade Gothic Cn" panose="020B0506040303020004" pitchFamily="34" charset="0"/>
              </a:rPr>
              <a:t> en </a:t>
            </a:r>
            <a:r>
              <a:rPr lang="nl-NL" sz="1700" dirty="0" err="1">
                <a:solidFill>
                  <a:schemeClr val="bg1"/>
                </a:solidFill>
                <a:latin typeface="Amnesty Trade Gothic Cn" panose="020B0506040303020004" pitchFamily="34" charset="0"/>
              </a:rPr>
              <a:t>Mariana</a:t>
            </a:r>
            <a:r>
              <a:rPr lang="nl-NL" sz="1700" dirty="0">
                <a:solidFill>
                  <a:schemeClr val="bg1"/>
                </a:solidFill>
                <a:latin typeface="Amnesty Trade Gothic Cn" panose="020B0506040303020004" pitchFamily="34" charset="0"/>
              </a:rPr>
              <a:t> gebruik van hun recht op demonstratie. </a:t>
            </a:r>
            <a:endParaRPr lang="en-NL" sz="1700" dirty="0">
              <a:solidFill>
                <a:schemeClr val="bg1"/>
              </a:solidFill>
              <a:latin typeface="Amnesty Trade Gothic Cn" panose="020B0506040303020004" pitchFamily="34" charset="0"/>
            </a:endParaRPr>
          </a:p>
        </p:txBody>
      </p:sp>
    </p:spTree>
    <p:extLst>
      <p:ext uri="{BB962C8B-B14F-4D97-AF65-F5344CB8AC3E}">
        <p14:creationId xmlns:p14="http://schemas.microsoft.com/office/powerpoint/2010/main" val="3379880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title="Aangeklaagd voor protest tegen de oorlog - Write for Rights">
            <a:hlinkClick r:id="" action="ppaction://media"/>
            <a:extLst>
              <a:ext uri="{FF2B5EF4-FFF2-40B4-BE49-F238E27FC236}">
                <a16:creationId xmlns:a16="http://schemas.microsoft.com/office/drawing/2014/main" id="{23192DB5-133A-0053-2A35-56757AA88AD7}"/>
              </a:ext>
            </a:extLst>
          </p:cNvPr>
          <p:cNvPicPr>
            <a:picLocks noRot="1" noChangeAspect="1"/>
          </p:cNvPicPr>
          <p:nvPr>
            <a:videoFile r:link="rId1"/>
          </p:nvPr>
        </p:nvPicPr>
        <p:blipFill>
          <a:blip r:embed="rId3"/>
          <a:stretch>
            <a:fillRect/>
          </a:stretch>
        </p:blipFill>
        <p:spPr>
          <a:xfrm>
            <a:off x="933253" y="583803"/>
            <a:ext cx="10071493" cy="56903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1710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7742A1-51F1-03EE-0A1D-2794F57D904C}"/>
              </a:ext>
            </a:extLst>
          </p:cNvPr>
          <p:cNvSpPr>
            <a:spLocks noGrp="1"/>
          </p:cNvSpPr>
          <p:nvPr>
            <p:ph type="title"/>
          </p:nvPr>
        </p:nvSpPr>
        <p:spPr>
          <a:xfrm>
            <a:off x="6096000" y="1593130"/>
            <a:ext cx="5741504" cy="768655"/>
          </a:xfrm>
        </p:spPr>
        <p:txBody>
          <a:bodyPr>
            <a:normAutofit/>
          </a:bodyPr>
          <a:lstStyle/>
          <a:p>
            <a:r>
              <a:rPr lang="en-GB" dirty="0">
                <a:latin typeface="Amnesty Trade Gothic Cn" panose="020B0506040303020004" pitchFamily="34" charset="0"/>
              </a:rPr>
              <a:t>Luis Manuel Otero </a:t>
            </a:r>
            <a:r>
              <a:rPr lang="en-GB" dirty="0" err="1">
                <a:latin typeface="Amnesty Trade Gothic Cn" panose="020B0506040303020004" pitchFamily="34" charset="0"/>
              </a:rPr>
              <a:t>Alcántara</a:t>
            </a:r>
            <a:endParaRPr lang="en-NL" dirty="0">
              <a:latin typeface="Amnesty Trade Gothic Cn" panose="020B0506040303020004" pitchFamily="34" charset="0"/>
            </a:endParaRPr>
          </a:p>
        </p:txBody>
      </p:sp>
      <p:sp>
        <p:nvSpPr>
          <p:cNvPr id="4" name="Content Placeholder 3">
            <a:extLst>
              <a:ext uri="{FF2B5EF4-FFF2-40B4-BE49-F238E27FC236}">
                <a16:creationId xmlns:a16="http://schemas.microsoft.com/office/drawing/2014/main" id="{15F8EBDB-9751-38B3-E46F-4942EDD4367F}"/>
              </a:ext>
            </a:extLst>
          </p:cNvPr>
          <p:cNvSpPr>
            <a:spLocks noGrp="1"/>
          </p:cNvSpPr>
          <p:nvPr>
            <p:ph idx="1"/>
          </p:nvPr>
        </p:nvSpPr>
        <p:spPr>
          <a:xfrm>
            <a:off x="6096000" y="2435724"/>
            <a:ext cx="5741504" cy="1561241"/>
          </a:xfrm>
        </p:spPr>
        <p:txBody>
          <a:bodyPr vert="horz" lIns="91440" tIns="45720" rIns="91440" bIns="45720" rtlCol="0" anchor="t">
            <a:normAutofit lnSpcReduction="10000"/>
          </a:bodyPr>
          <a:lstStyle/>
          <a:p>
            <a:pPr marL="0" indent="0">
              <a:buNone/>
            </a:pPr>
            <a:r>
              <a:rPr lang="nl-NL" sz="2000" dirty="0">
                <a:latin typeface="Amnesty Trade Gothic Cn" panose="020B0506040303020004" pitchFamily="34" charset="0"/>
              </a:rPr>
              <a:t>Luis kreeg 5 jaar gevangenisstraf nadat hij een video online zette waarin hij zei dat hij deel zou gaan nemen aan een grote demonstratie in Cuba. </a:t>
            </a:r>
          </a:p>
          <a:p>
            <a:pPr marL="0" indent="0">
              <a:buNone/>
            </a:pPr>
            <a:r>
              <a:rPr lang="nl-NL" sz="2000" dirty="0">
                <a:latin typeface="Amnesty Trade Gothic Cn" panose="020B0506040303020004" pitchFamily="34" charset="0"/>
              </a:rPr>
              <a:t>In Cuba is er een wet die bepaalt wat mensen wel en niet mogen maken en zeggen. Daar is Luis het niet mee eens. </a:t>
            </a:r>
          </a:p>
          <a:p>
            <a:pPr marL="0" indent="0">
              <a:buNone/>
            </a:pPr>
            <a:endParaRPr lang="nl-NL" sz="1700" dirty="0"/>
          </a:p>
          <a:p>
            <a:pPr marL="0" indent="0">
              <a:buNone/>
            </a:pPr>
            <a:endParaRPr lang="nl-NL" sz="1700" dirty="0"/>
          </a:p>
          <a:p>
            <a:pPr marL="0" indent="0">
              <a:buNone/>
            </a:pPr>
            <a:endParaRPr lang="en-NL" sz="1700" dirty="0"/>
          </a:p>
        </p:txBody>
      </p:sp>
      <p:sp>
        <p:nvSpPr>
          <p:cNvPr id="2" name="Content Placeholder 3">
            <a:extLst>
              <a:ext uri="{FF2B5EF4-FFF2-40B4-BE49-F238E27FC236}">
                <a16:creationId xmlns:a16="http://schemas.microsoft.com/office/drawing/2014/main" id="{883754AC-92E2-8EE0-3B25-8D5F9992B527}"/>
              </a:ext>
            </a:extLst>
          </p:cNvPr>
          <p:cNvSpPr txBox="1">
            <a:spLocks/>
          </p:cNvSpPr>
          <p:nvPr/>
        </p:nvSpPr>
        <p:spPr>
          <a:xfrm>
            <a:off x="6096000" y="3996965"/>
            <a:ext cx="5423555" cy="886120"/>
          </a:xfrm>
          <a:prstGeom prst="rect">
            <a:avLst/>
          </a:prstGeom>
          <a:solidFill>
            <a:schemeClr val="tx1"/>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nesty Trade Gothic" panose="020B05030403030200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nesty Trade Gothic" panose="020B05030403030200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nesty Trade Gothic" panose="020B05030403030200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700" dirty="0">
                <a:solidFill>
                  <a:schemeClr val="bg1"/>
                </a:solidFill>
                <a:latin typeface="Amnesty Trade Gothic Cn" panose="020B0506040303020004" pitchFamily="34" charset="0"/>
              </a:rPr>
              <a:t>Volgens </a:t>
            </a:r>
            <a:r>
              <a:rPr lang="nl-NL" sz="1700" b="1" dirty="0">
                <a:solidFill>
                  <a:schemeClr val="bg1"/>
                </a:solidFill>
                <a:latin typeface="Amnesty Trade Gothic Cn" panose="020B0506040303020004" pitchFamily="34" charset="0"/>
              </a:rPr>
              <a:t>artikel 19 </a:t>
            </a:r>
            <a:r>
              <a:rPr lang="nl-NL" sz="1700" dirty="0">
                <a:solidFill>
                  <a:schemeClr val="bg1"/>
                </a:solidFill>
                <a:latin typeface="Amnesty Trade Gothic Cn" panose="020B0506040303020004" pitchFamily="34" charset="0"/>
              </a:rPr>
              <a:t>van de </a:t>
            </a:r>
            <a:r>
              <a:rPr lang="nl-NL" sz="1700" b="1" dirty="0">
                <a:solidFill>
                  <a:schemeClr val="bg1"/>
                </a:solidFill>
                <a:latin typeface="Amnesty Trade Gothic Cn" panose="020B0506040303020004" pitchFamily="34" charset="0"/>
              </a:rPr>
              <a:t>Universele Verklaring van de Rechten van de Mens</a:t>
            </a:r>
            <a:r>
              <a:rPr lang="nl-NL" sz="1700" dirty="0">
                <a:solidFill>
                  <a:schemeClr val="bg1"/>
                </a:solidFill>
                <a:latin typeface="Amnesty Trade Gothic Cn" panose="020B0506040303020004" pitchFamily="34" charset="0"/>
              </a:rPr>
              <a:t> heb je het recht om uit te komen voor je eigen mening en dus hadden ze Luis nooit op mogen pakken. </a:t>
            </a:r>
          </a:p>
          <a:p>
            <a:pPr marL="0" indent="0">
              <a:buFont typeface="Arial" panose="020B0604020202020204" pitchFamily="34" charset="0"/>
              <a:buNone/>
            </a:pPr>
            <a:endParaRPr lang="nl-NL" sz="1700" dirty="0"/>
          </a:p>
          <a:p>
            <a:pPr marL="0" indent="0">
              <a:buFont typeface="Arial" panose="020B0604020202020204" pitchFamily="34" charset="0"/>
              <a:buNone/>
            </a:pPr>
            <a:endParaRPr lang="nl-NL" sz="1700" dirty="0"/>
          </a:p>
          <a:p>
            <a:pPr marL="0" indent="0">
              <a:buFont typeface="Arial" panose="020B0604020202020204" pitchFamily="34" charset="0"/>
              <a:buNone/>
            </a:pPr>
            <a:endParaRPr lang="en-NL" sz="1700" dirty="0"/>
          </a:p>
        </p:txBody>
      </p:sp>
    </p:spTree>
    <p:extLst>
      <p:ext uri="{BB962C8B-B14F-4D97-AF65-F5344CB8AC3E}">
        <p14:creationId xmlns:p14="http://schemas.microsoft.com/office/powerpoint/2010/main" val="10960963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media 2" title="Opgepakt vanwege zijn mening - Write for Rights">
            <a:hlinkClick r:id="" action="ppaction://media"/>
            <a:extLst>
              <a:ext uri="{FF2B5EF4-FFF2-40B4-BE49-F238E27FC236}">
                <a16:creationId xmlns:a16="http://schemas.microsoft.com/office/drawing/2014/main" id="{D2FFCE22-FFB0-BE5B-163A-3B235D4196A3}"/>
              </a:ext>
            </a:extLst>
          </p:cNvPr>
          <p:cNvPicPr>
            <a:picLocks noRot="1" noChangeAspect="1"/>
          </p:cNvPicPr>
          <p:nvPr>
            <a:videoFile r:link="rId1"/>
          </p:nvPr>
        </p:nvPicPr>
        <p:blipFill>
          <a:blip r:embed="rId3"/>
          <a:stretch>
            <a:fillRect/>
          </a:stretch>
        </p:blipFill>
        <p:spPr>
          <a:xfrm>
            <a:off x="1013767" y="557538"/>
            <a:ext cx="10164466" cy="5742924"/>
          </a:xfrm>
          <a:prstGeom prst="rect">
            <a:avLst/>
          </a:prstGeom>
        </p:spPr>
      </p:pic>
    </p:spTree>
    <p:extLst>
      <p:ext uri="{BB962C8B-B14F-4D97-AF65-F5344CB8AC3E}">
        <p14:creationId xmlns:p14="http://schemas.microsoft.com/office/powerpoint/2010/main" val="223992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B93282-4F5F-DC76-CBB6-68B5D470D7DD}"/>
              </a:ext>
            </a:extLst>
          </p:cNvPr>
          <p:cNvSpPr>
            <a:spLocks noGrp="1"/>
          </p:cNvSpPr>
          <p:nvPr>
            <p:ph type="title"/>
          </p:nvPr>
        </p:nvSpPr>
        <p:spPr>
          <a:xfrm>
            <a:off x="549965" y="1410069"/>
            <a:ext cx="5741504" cy="951716"/>
          </a:xfrm>
        </p:spPr>
        <p:txBody>
          <a:bodyPr>
            <a:normAutofit/>
          </a:bodyPr>
          <a:lstStyle/>
          <a:p>
            <a:r>
              <a:rPr lang="en-GB" sz="5400" dirty="0">
                <a:latin typeface="Amnesty Trade Gothic Cn" panose="020B0506040303020004" pitchFamily="34" charset="0"/>
              </a:rPr>
              <a:t>Nasser </a:t>
            </a:r>
            <a:r>
              <a:rPr lang="en-GB" sz="5400" dirty="0" err="1">
                <a:latin typeface="Amnesty Trade Gothic Cn" panose="020B0506040303020004" pitchFamily="34" charset="0"/>
              </a:rPr>
              <a:t>Zefzafi</a:t>
            </a:r>
            <a:endParaRPr lang="en-NL" sz="5400" dirty="0">
              <a:latin typeface="Amnesty Trade Gothic Cn" panose="020B0506040303020004" pitchFamily="34" charset="0"/>
            </a:endParaRPr>
          </a:p>
        </p:txBody>
      </p:sp>
      <p:sp>
        <p:nvSpPr>
          <p:cNvPr id="4" name="Content Placeholder 3">
            <a:extLst>
              <a:ext uri="{FF2B5EF4-FFF2-40B4-BE49-F238E27FC236}">
                <a16:creationId xmlns:a16="http://schemas.microsoft.com/office/drawing/2014/main" id="{DD581EF2-AE84-91CF-A95A-D4C933409DDE}"/>
              </a:ext>
            </a:extLst>
          </p:cNvPr>
          <p:cNvSpPr>
            <a:spLocks noGrp="1"/>
          </p:cNvSpPr>
          <p:nvPr>
            <p:ph idx="1"/>
          </p:nvPr>
        </p:nvSpPr>
        <p:spPr>
          <a:xfrm>
            <a:off x="549965" y="2434223"/>
            <a:ext cx="5741504" cy="1989554"/>
          </a:xfrm>
        </p:spPr>
        <p:txBody>
          <a:bodyPr>
            <a:normAutofit/>
          </a:bodyPr>
          <a:lstStyle/>
          <a:p>
            <a:pPr marL="0" indent="0">
              <a:buNone/>
            </a:pPr>
            <a:r>
              <a:rPr lang="nl-NL" sz="2000" dirty="0">
                <a:latin typeface="Amnesty Trade Gothic Cn" panose="020B0506040303020004" pitchFamily="34" charset="0"/>
              </a:rPr>
              <a:t>Nasser werd in mei 2017 opgepakt en gemarteld. Vervolgens werd hij veroordeeld tot 20 jaar gevangenisstraf. </a:t>
            </a:r>
          </a:p>
          <a:p>
            <a:pPr marL="0" indent="0">
              <a:buNone/>
            </a:pPr>
            <a:r>
              <a:rPr lang="nl-NL" sz="2000" dirty="0">
                <a:latin typeface="Amnesty Trade Gothic Cn" panose="020B0506040303020004" pitchFamily="34" charset="0"/>
              </a:rPr>
              <a:t>Dit gebeurde omdat hij zich uitsprak tijdens protesten in het Noorden van Marokko. Miljoenen mensen gingen daar de straat op om te demonstreren tegen grote problemen zoals werkloosheid, slecht onderwijs en slechte gezondheidszorg. </a:t>
            </a:r>
          </a:p>
        </p:txBody>
      </p:sp>
      <p:sp>
        <p:nvSpPr>
          <p:cNvPr id="2" name="Content Placeholder 3">
            <a:extLst>
              <a:ext uri="{FF2B5EF4-FFF2-40B4-BE49-F238E27FC236}">
                <a16:creationId xmlns:a16="http://schemas.microsoft.com/office/drawing/2014/main" id="{53D8AEE4-05FD-32B1-C384-A2CA1DBA34CB}"/>
              </a:ext>
            </a:extLst>
          </p:cNvPr>
          <p:cNvSpPr txBox="1">
            <a:spLocks/>
          </p:cNvSpPr>
          <p:nvPr/>
        </p:nvSpPr>
        <p:spPr>
          <a:xfrm>
            <a:off x="549965" y="4496216"/>
            <a:ext cx="5741504" cy="913697"/>
          </a:xfrm>
          <a:prstGeom prst="rect">
            <a:avLst/>
          </a:prstGeom>
          <a:solidFill>
            <a:schemeClr val="tx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nesty Trade Gothic" panose="020B05030403030200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nesty Trade Gothic" panose="020B05030403030200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nesty Trade Gothic" panose="020B05030403030200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700" dirty="0">
                <a:solidFill>
                  <a:schemeClr val="bg1"/>
                </a:solidFill>
                <a:latin typeface="Amnesty Trade Gothic Cn" panose="020B0506040303020004" pitchFamily="34" charset="0"/>
              </a:rPr>
              <a:t>In </a:t>
            </a:r>
            <a:r>
              <a:rPr lang="nl-NL" sz="1700" b="1" dirty="0">
                <a:solidFill>
                  <a:schemeClr val="bg1"/>
                </a:solidFill>
                <a:latin typeface="Amnesty Trade Gothic Cn" panose="020B0506040303020004" pitchFamily="34" charset="0"/>
              </a:rPr>
              <a:t>artikel 5 </a:t>
            </a:r>
            <a:r>
              <a:rPr lang="nl-NL" sz="1700" dirty="0">
                <a:solidFill>
                  <a:schemeClr val="bg1"/>
                </a:solidFill>
                <a:latin typeface="Amnesty Trade Gothic Cn" panose="020B0506040303020004" pitchFamily="34" charset="0"/>
              </a:rPr>
              <a:t>van de </a:t>
            </a:r>
            <a:r>
              <a:rPr lang="nl-NL" sz="1700" b="1" dirty="0">
                <a:solidFill>
                  <a:schemeClr val="bg1"/>
                </a:solidFill>
                <a:latin typeface="Amnesty Trade Gothic Cn" panose="020B0506040303020004" pitchFamily="34" charset="0"/>
              </a:rPr>
              <a:t>UVRM</a:t>
            </a:r>
            <a:r>
              <a:rPr lang="nl-NL" sz="1700" dirty="0">
                <a:solidFill>
                  <a:schemeClr val="bg1"/>
                </a:solidFill>
                <a:latin typeface="Amnesty Trade Gothic Cn" panose="020B0506040303020004" pitchFamily="34" charset="0"/>
              </a:rPr>
              <a:t> staat dat niemand wreed behandeld en gestraft mag worden. Het feit dat Nasser gemarteld werd is dus een grove mensenrechtenschending. </a:t>
            </a:r>
            <a:endParaRPr lang="en-NL" sz="1700" dirty="0">
              <a:solidFill>
                <a:schemeClr val="bg1"/>
              </a:solidFill>
              <a:latin typeface="Amnesty Trade Gothic Cn" panose="020B0506040303020004" pitchFamily="34" charset="0"/>
            </a:endParaRPr>
          </a:p>
        </p:txBody>
      </p:sp>
    </p:spTree>
    <p:extLst>
      <p:ext uri="{BB962C8B-B14F-4D97-AF65-F5344CB8AC3E}">
        <p14:creationId xmlns:p14="http://schemas.microsoft.com/office/powerpoint/2010/main" val="2973016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69AD7774-9B00-765D-4649-F0EA495B034C}"/>
              </a:ext>
            </a:extLst>
          </p:cNvPr>
          <p:cNvSpPr/>
          <p:nvPr/>
        </p:nvSpPr>
        <p:spPr>
          <a:xfrm>
            <a:off x="6483711" y="5428467"/>
            <a:ext cx="5363969" cy="830997"/>
          </a:xfrm>
          <a:prstGeom prst="rect">
            <a:avLst/>
          </a:prstGeom>
        </p:spPr>
        <p:txBody>
          <a:bodyPr wrap="none">
            <a:spAutoFit/>
          </a:bodyPr>
          <a:lstStyle/>
          <a:p>
            <a:pPr algn="ctr"/>
            <a:r>
              <a:rPr lang="en-US" sz="4800" b="1" dirty="0">
                <a:solidFill>
                  <a:schemeClr val="bg1"/>
                </a:solidFill>
                <a:highlight>
                  <a:srgbClr val="000000"/>
                </a:highlight>
                <a:latin typeface="Amnesty Trade Gothic"/>
              </a:rPr>
              <a:t>De Power van Post!</a:t>
            </a:r>
            <a:endParaRPr lang="nl-NL" sz="4800" b="1" dirty="0">
              <a:solidFill>
                <a:schemeClr val="bg1"/>
              </a:solidFill>
              <a:highlight>
                <a:srgbClr val="000000"/>
              </a:highlight>
            </a:endParaRPr>
          </a:p>
        </p:txBody>
      </p:sp>
      <p:sp>
        <p:nvSpPr>
          <p:cNvPr id="3" name="Rechthoek 2">
            <a:extLst>
              <a:ext uri="{FF2B5EF4-FFF2-40B4-BE49-F238E27FC236}">
                <a16:creationId xmlns:a16="http://schemas.microsoft.com/office/drawing/2014/main" id="{ED3FB762-0951-2DD0-4BB4-D85E9EBBD374}"/>
              </a:ext>
            </a:extLst>
          </p:cNvPr>
          <p:cNvSpPr/>
          <p:nvPr/>
        </p:nvSpPr>
        <p:spPr>
          <a:xfrm>
            <a:off x="6282607" y="6136916"/>
            <a:ext cx="6096000" cy="461665"/>
          </a:xfrm>
          <a:prstGeom prst="rect">
            <a:avLst/>
          </a:prstGeom>
        </p:spPr>
        <p:txBody>
          <a:bodyPr>
            <a:spAutoFit/>
          </a:bodyPr>
          <a:lstStyle/>
          <a:p>
            <a:pPr algn="ctr"/>
            <a:r>
              <a:rPr lang="en-US" sz="2400" b="1" dirty="0">
                <a:solidFill>
                  <a:schemeClr val="bg1"/>
                </a:solidFill>
                <a:highlight>
                  <a:srgbClr val="000000"/>
                </a:highlight>
                <a:latin typeface="Amnesty Trade Gothic"/>
              </a:rPr>
              <a:t>Het </a:t>
            </a:r>
            <a:r>
              <a:rPr lang="en-US" sz="2400" b="1" dirty="0" err="1">
                <a:solidFill>
                  <a:schemeClr val="bg1"/>
                </a:solidFill>
                <a:highlight>
                  <a:srgbClr val="000000"/>
                </a:highlight>
                <a:latin typeface="Amnesty Trade Gothic"/>
              </a:rPr>
              <a:t>succesverhaal</a:t>
            </a:r>
            <a:r>
              <a:rPr lang="en-US" sz="2400" b="1" dirty="0">
                <a:solidFill>
                  <a:schemeClr val="bg1"/>
                </a:solidFill>
                <a:highlight>
                  <a:srgbClr val="000000"/>
                </a:highlight>
                <a:latin typeface="Amnesty Trade Gothic"/>
              </a:rPr>
              <a:t> van Bernardo</a:t>
            </a:r>
            <a:endParaRPr lang="nl-NL" sz="2400" b="1" dirty="0">
              <a:solidFill>
                <a:schemeClr val="bg1"/>
              </a:solidFill>
              <a:highlight>
                <a:srgbClr val="000000"/>
              </a:highlight>
            </a:endParaRPr>
          </a:p>
        </p:txBody>
      </p:sp>
    </p:spTree>
    <p:extLst>
      <p:ext uri="{BB962C8B-B14F-4D97-AF65-F5344CB8AC3E}">
        <p14:creationId xmlns:p14="http://schemas.microsoft.com/office/powerpoint/2010/main" val="25822461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title="Van vreedzaam protest naar eenzame opsluiting - Write for Rights">
            <a:hlinkClick r:id="" action="ppaction://media"/>
            <a:extLst>
              <a:ext uri="{FF2B5EF4-FFF2-40B4-BE49-F238E27FC236}">
                <a16:creationId xmlns:a16="http://schemas.microsoft.com/office/drawing/2014/main" id="{73F3D73A-9629-834D-FBA0-6065A4D06AF7}"/>
              </a:ext>
            </a:extLst>
          </p:cNvPr>
          <p:cNvPicPr>
            <a:picLocks noRot="1" noChangeAspect="1"/>
          </p:cNvPicPr>
          <p:nvPr>
            <a:videoFile r:link="rId1"/>
          </p:nvPr>
        </p:nvPicPr>
        <p:blipFill>
          <a:blip r:embed="rId3"/>
          <a:stretch>
            <a:fillRect/>
          </a:stretch>
        </p:blipFill>
        <p:spPr>
          <a:xfrm>
            <a:off x="514350" y="600059"/>
            <a:ext cx="10509250" cy="59377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473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69AD7774-9B00-765D-4649-F0EA495B034C}"/>
              </a:ext>
            </a:extLst>
          </p:cNvPr>
          <p:cNvSpPr/>
          <p:nvPr/>
        </p:nvSpPr>
        <p:spPr>
          <a:xfrm>
            <a:off x="6250479" y="5428467"/>
            <a:ext cx="5830443" cy="830997"/>
          </a:xfrm>
          <a:prstGeom prst="rect">
            <a:avLst/>
          </a:prstGeom>
        </p:spPr>
        <p:txBody>
          <a:bodyPr wrap="none">
            <a:spAutoFit/>
          </a:bodyPr>
          <a:lstStyle/>
          <a:p>
            <a:pPr algn="ctr"/>
            <a:r>
              <a:rPr lang="en-US" sz="4800" b="1" dirty="0">
                <a:solidFill>
                  <a:schemeClr val="bg1"/>
                </a:solidFill>
                <a:highlight>
                  <a:srgbClr val="000000"/>
                </a:highlight>
                <a:latin typeface="Amnesty Trade Gothic"/>
              </a:rPr>
              <a:t>Pen? Papier? </a:t>
            </a:r>
            <a:r>
              <a:rPr lang="en-US" sz="4800" b="1" dirty="0" err="1">
                <a:solidFill>
                  <a:schemeClr val="bg1"/>
                </a:solidFill>
                <a:highlight>
                  <a:srgbClr val="000000"/>
                </a:highlight>
                <a:latin typeface="Amnesty Trade Gothic"/>
              </a:rPr>
              <a:t>Schrijf</a:t>
            </a:r>
            <a:r>
              <a:rPr lang="en-US" sz="4800" b="1" dirty="0">
                <a:solidFill>
                  <a:schemeClr val="bg1"/>
                </a:solidFill>
                <a:highlight>
                  <a:srgbClr val="000000"/>
                </a:highlight>
                <a:latin typeface="Amnesty Trade Gothic"/>
              </a:rPr>
              <a:t>!</a:t>
            </a:r>
            <a:endParaRPr lang="nl-NL" sz="4800" b="1" dirty="0">
              <a:solidFill>
                <a:schemeClr val="bg1"/>
              </a:solidFill>
              <a:highlight>
                <a:srgbClr val="000000"/>
              </a:highlight>
            </a:endParaRPr>
          </a:p>
        </p:txBody>
      </p:sp>
      <p:sp>
        <p:nvSpPr>
          <p:cNvPr id="3" name="Rechthoek 2">
            <a:extLst>
              <a:ext uri="{FF2B5EF4-FFF2-40B4-BE49-F238E27FC236}">
                <a16:creationId xmlns:a16="http://schemas.microsoft.com/office/drawing/2014/main" id="{ED3FB762-0951-2DD0-4BB4-D85E9EBBD374}"/>
              </a:ext>
            </a:extLst>
          </p:cNvPr>
          <p:cNvSpPr/>
          <p:nvPr/>
        </p:nvSpPr>
        <p:spPr>
          <a:xfrm>
            <a:off x="6282607" y="6136916"/>
            <a:ext cx="6096000" cy="461665"/>
          </a:xfrm>
          <a:prstGeom prst="rect">
            <a:avLst/>
          </a:prstGeom>
        </p:spPr>
        <p:txBody>
          <a:bodyPr>
            <a:spAutoFit/>
          </a:bodyPr>
          <a:lstStyle/>
          <a:p>
            <a:pPr algn="ctr"/>
            <a:r>
              <a:rPr lang="en-US" sz="2400" b="1" dirty="0">
                <a:solidFill>
                  <a:schemeClr val="bg1"/>
                </a:solidFill>
                <a:highlight>
                  <a:srgbClr val="000000"/>
                </a:highlight>
                <a:latin typeface="Amnesty Trade Gothic"/>
              </a:rPr>
              <a:t>Start met </a:t>
            </a:r>
            <a:r>
              <a:rPr lang="en-US" sz="2400" b="1" dirty="0" err="1">
                <a:solidFill>
                  <a:schemeClr val="bg1"/>
                </a:solidFill>
                <a:highlight>
                  <a:srgbClr val="000000"/>
                </a:highlight>
                <a:latin typeface="Amnesty Trade Gothic"/>
              </a:rPr>
              <a:t>schrijven</a:t>
            </a:r>
            <a:endParaRPr lang="nl-NL" sz="2400" b="1" dirty="0">
              <a:solidFill>
                <a:schemeClr val="bg1"/>
              </a:solidFill>
              <a:highlight>
                <a:srgbClr val="000000"/>
              </a:highlight>
            </a:endParaRPr>
          </a:p>
        </p:txBody>
      </p:sp>
    </p:spTree>
    <p:extLst>
      <p:ext uri="{BB962C8B-B14F-4D97-AF65-F5344CB8AC3E}">
        <p14:creationId xmlns:p14="http://schemas.microsoft.com/office/powerpoint/2010/main" val="2365438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C081F2D-6C52-988F-BCC7-C74398666936}"/>
              </a:ext>
            </a:extLst>
          </p:cNvPr>
          <p:cNvSpPr>
            <a:spLocks noGrp="1"/>
          </p:cNvSpPr>
          <p:nvPr>
            <p:ph idx="1"/>
          </p:nvPr>
        </p:nvSpPr>
        <p:spPr>
          <a:xfrm>
            <a:off x="765514" y="1629098"/>
            <a:ext cx="5597580" cy="3599804"/>
          </a:xfrm>
        </p:spPr>
        <p:txBody>
          <a:bodyPr vert="horz" lIns="91440" tIns="45720" rIns="91440" bIns="45720" rtlCol="0" anchor="t">
            <a:noAutofit/>
          </a:bodyPr>
          <a:lstStyle/>
          <a:p>
            <a:pPr marL="0" indent="0" algn="ctr">
              <a:lnSpc>
                <a:spcPct val="150000"/>
              </a:lnSpc>
              <a:buNone/>
            </a:pPr>
            <a:r>
              <a:rPr lang="en-US" sz="2400" b="1" i="1" dirty="0">
                <a:latin typeface="Dreaming Outloud Pro" panose="020B0604020202020204" pitchFamily="66" charset="0"/>
                <a:cs typeface="Dreaming Outloud Pro" panose="020B0604020202020204" pitchFamily="66" charset="0"/>
              </a:rPr>
              <a:t>‘</a:t>
            </a:r>
            <a:r>
              <a:rPr lang="en-US" sz="2400" b="1" i="1" dirty="0" err="1">
                <a:latin typeface="Dreaming Outloud Pro" panose="020B0604020202020204" pitchFamily="66" charset="0"/>
                <a:cs typeface="Dreaming Outloud Pro" panose="020B0604020202020204" pitchFamily="66" charset="0"/>
              </a:rPr>
              <a:t>Jullie</a:t>
            </a:r>
            <a:r>
              <a:rPr lang="en-US" sz="2400" b="1" i="1" dirty="0">
                <a:latin typeface="Dreaming Outloud Pro" panose="020B0604020202020204" pitchFamily="66" charset="0"/>
                <a:cs typeface="Dreaming Outloud Pro" panose="020B0604020202020204" pitchFamily="66" charset="0"/>
              </a:rPr>
              <a:t> </a:t>
            </a:r>
            <a:r>
              <a:rPr lang="en-US" sz="2400" b="1" i="1" dirty="0" err="1">
                <a:latin typeface="Dreaming Outloud Pro" panose="020B0604020202020204" pitchFamily="66" charset="0"/>
                <a:cs typeface="Dreaming Outloud Pro" panose="020B0604020202020204" pitchFamily="66" charset="0"/>
              </a:rPr>
              <a:t>hebben</a:t>
            </a:r>
            <a:r>
              <a:rPr lang="en-US" sz="2400" b="1" i="1" dirty="0">
                <a:latin typeface="Dreaming Outloud Pro" panose="020B0604020202020204" pitchFamily="66" charset="0"/>
                <a:cs typeface="Dreaming Outloud Pro" panose="020B0604020202020204" pitchFamily="66" charset="0"/>
              </a:rPr>
              <a:t> me de hoop </a:t>
            </a:r>
            <a:r>
              <a:rPr lang="en-US" sz="2400" b="1" i="1" dirty="0" err="1">
                <a:latin typeface="Dreaming Outloud Pro" panose="020B0604020202020204" pitchFamily="66" charset="0"/>
                <a:cs typeface="Dreaming Outloud Pro" panose="020B0604020202020204" pitchFamily="66" charset="0"/>
              </a:rPr>
              <a:t>gegeven</a:t>
            </a:r>
            <a:r>
              <a:rPr lang="en-US" sz="2400" b="1" i="1" dirty="0">
                <a:latin typeface="Dreaming Outloud Pro" panose="020B0604020202020204" pitchFamily="66" charset="0"/>
                <a:cs typeface="Dreaming Outloud Pro" panose="020B0604020202020204" pitchFamily="66" charset="0"/>
              </a:rPr>
              <a:t> </a:t>
            </a:r>
            <a:r>
              <a:rPr lang="en-US" sz="2400" b="1" i="1" dirty="0" err="1">
                <a:latin typeface="Dreaming Outloud Pro" panose="020B0604020202020204" pitchFamily="66" charset="0"/>
                <a:cs typeface="Dreaming Outloud Pro" panose="020B0604020202020204" pitchFamily="66" charset="0"/>
              </a:rPr>
              <a:t>dat</a:t>
            </a:r>
            <a:r>
              <a:rPr lang="en-US" sz="2400" b="1" i="1" dirty="0">
                <a:latin typeface="Dreaming Outloud Pro" panose="020B0604020202020204" pitchFamily="66" charset="0"/>
                <a:cs typeface="Dreaming Outloud Pro" panose="020B0604020202020204" pitchFamily="66" charset="0"/>
              </a:rPr>
              <a:t> </a:t>
            </a:r>
            <a:r>
              <a:rPr lang="en-US" sz="2400" b="1" i="1" dirty="0" err="1">
                <a:latin typeface="Dreaming Outloud Pro" panose="020B0604020202020204" pitchFamily="66" charset="0"/>
                <a:cs typeface="Dreaming Outloud Pro" panose="020B0604020202020204" pitchFamily="66" charset="0"/>
              </a:rPr>
              <a:t>gerechtigheid</a:t>
            </a:r>
            <a:r>
              <a:rPr lang="en-US" sz="2400" b="1" i="1" dirty="0">
                <a:latin typeface="Dreaming Outloud Pro" panose="020B0604020202020204" pitchFamily="66" charset="0"/>
                <a:cs typeface="Dreaming Outloud Pro" panose="020B0604020202020204" pitchFamily="66" charset="0"/>
              </a:rPr>
              <a:t>, </a:t>
            </a:r>
            <a:r>
              <a:rPr lang="en-US" sz="2400" b="1" i="1" dirty="0" err="1">
                <a:latin typeface="Dreaming Outloud Pro" panose="020B0604020202020204" pitchFamily="66" charset="0"/>
                <a:cs typeface="Dreaming Outloud Pro" panose="020B0604020202020204" pitchFamily="66" charset="0"/>
              </a:rPr>
              <a:t>vrijheid</a:t>
            </a:r>
            <a:r>
              <a:rPr lang="en-US" sz="2400" b="1" i="1" dirty="0">
                <a:latin typeface="Dreaming Outloud Pro" panose="020B0604020202020204" pitchFamily="66" charset="0"/>
                <a:cs typeface="Dreaming Outloud Pro" panose="020B0604020202020204" pitchFamily="66" charset="0"/>
              </a:rPr>
              <a:t> </a:t>
            </a:r>
            <a:r>
              <a:rPr lang="en-US" sz="2400" b="1" i="1" dirty="0" err="1">
                <a:latin typeface="Dreaming Outloud Pro" panose="020B0604020202020204" pitchFamily="66" charset="0"/>
                <a:cs typeface="Dreaming Outloud Pro" panose="020B0604020202020204" pitchFamily="66" charset="0"/>
              </a:rPr>
              <a:t>en</a:t>
            </a:r>
            <a:r>
              <a:rPr lang="en-US" sz="2400" b="1" i="1" dirty="0">
                <a:latin typeface="Dreaming Outloud Pro" panose="020B0604020202020204" pitchFamily="66" charset="0"/>
                <a:cs typeface="Dreaming Outloud Pro" panose="020B0604020202020204" pitchFamily="66" charset="0"/>
              </a:rPr>
              <a:t> </a:t>
            </a:r>
            <a:r>
              <a:rPr lang="en-US" sz="2400" b="1" i="1" dirty="0" err="1">
                <a:latin typeface="Dreaming Outloud Pro" panose="020B0604020202020204" pitchFamily="66" charset="0"/>
                <a:cs typeface="Dreaming Outloud Pro" panose="020B0604020202020204" pitchFamily="66" charset="0"/>
              </a:rPr>
              <a:t>gelijkheid</a:t>
            </a:r>
            <a:r>
              <a:rPr lang="en-US" sz="2400" b="1" i="1" dirty="0">
                <a:latin typeface="Dreaming Outloud Pro" panose="020B0604020202020204" pitchFamily="66" charset="0"/>
                <a:cs typeface="Dreaming Outloud Pro" panose="020B0604020202020204" pitchFamily="66" charset="0"/>
              </a:rPr>
              <a:t> </a:t>
            </a:r>
            <a:r>
              <a:rPr lang="en-US" sz="2400" b="1" i="1" dirty="0" err="1">
                <a:latin typeface="Dreaming Outloud Pro" panose="020B0604020202020204" pitchFamily="66" charset="0"/>
                <a:cs typeface="Dreaming Outloud Pro" panose="020B0604020202020204" pitchFamily="66" charset="0"/>
              </a:rPr>
              <a:t>zullen</a:t>
            </a:r>
            <a:r>
              <a:rPr lang="en-US" sz="2400" b="1" i="1" dirty="0">
                <a:latin typeface="Dreaming Outloud Pro" panose="020B0604020202020204" pitchFamily="66" charset="0"/>
                <a:cs typeface="Dreaming Outloud Pro" panose="020B0604020202020204" pitchFamily="66" charset="0"/>
              </a:rPr>
              <a:t> </a:t>
            </a:r>
            <a:r>
              <a:rPr lang="en-US" sz="2400" b="1" i="1" dirty="0" err="1">
                <a:latin typeface="Dreaming Outloud Pro" panose="020B0604020202020204" pitchFamily="66" charset="0"/>
                <a:cs typeface="Dreaming Outloud Pro" panose="020B0604020202020204" pitchFamily="66" charset="0"/>
              </a:rPr>
              <a:t>overwinnen</a:t>
            </a:r>
            <a:r>
              <a:rPr lang="en-US" sz="2400" b="1" i="1" dirty="0">
                <a:latin typeface="Dreaming Outloud Pro" panose="020B0604020202020204" pitchFamily="66" charset="0"/>
                <a:cs typeface="Dreaming Outloud Pro" panose="020B0604020202020204" pitchFamily="66" charset="0"/>
              </a:rPr>
              <a:t>. </a:t>
            </a:r>
          </a:p>
          <a:p>
            <a:pPr marL="0" indent="0" algn="ctr">
              <a:lnSpc>
                <a:spcPct val="150000"/>
              </a:lnSpc>
              <a:buNone/>
            </a:pPr>
            <a:r>
              <a:rPr lang="en-US" sz="2400" b="1" i="1" dirty="0" err="1">
                <a:latin typeface="Dreaming Outloud Pro" panose="020B0604020202020204" pitchFamily="66" charset="0"/>
                <a:cs typeface="Dreaming Outloud Pro" panose="020B0604020202020204" pitchFamily="66" charset="0"/>
              </a:rPr>
              <a:t>Iedereen</a:t>
            </a:r>
            <a:r>
              <a:rPr lang="en-US" sz="2400" b="1" i="1" dirty="0">
                <a:latin typeface="Dreaming Outloud Pro" panose="020B0604020202020204" pitchFamily="66" charset="0"/>
                <a:cs typeface="Dreaming Outloud Pro" panose="020B0604020202020204" pitchFamily="66" charset="0"/>
              </a:rPr>
              <a:t> </a:t>
            </a:r>
            <a:r>
              <a:rPr lang="en-US" sz="2400" b="1" i="1" dirty="0" err="1">
                <a:latin typeface="Dreaming Outloud Pro" panose="020B0604020202020204" pitchFamily="66" charset="0"/>
                <a:cs typeface="Dreaming Outloud Pro" panose="020B0604020202020204" pitchFamily="66" charset="0"/>
              </a:rPr>
              <a:t>bedankt</a:t>
            </a:r>
            <a:r>
              <a:rPr lang="en-US" sz="2400" b="1" i="1" dirty="0">
                <a:latin typeface="Dreaming Outloud Pro" panose="020B0604020202020204" pitchFamily="66" charset="0"/>
                <a:cs typeface="Dreaming Outloud Pro" panose="020B0604020202020204" pitchFamily="66" charset="0"/>
              </a:rPr>
              <a:t>. </a:t>
            </a:r>
            <a:br>
              <a:rPr lang="en-US" sz="2400" b="1" i="1" dirty="0">
                <a:latin typeface="Dreaming Outloud Pro" panose="020B0604020202020204" pitchFamily="66" charset="0"/>
                <a:cs typeface="Dreaming Outloud Pro" panose="020B0604020202020204" pitchFamily="66" charset="0"/>
              </a:rPr>
            </a:br>
            <a:r>
              <a:rPr lang="en-US" sz="2400" b="1" i="1" dirty="0">
                <a:latin typeface="Dreaming Outloud Pro" panose="020B0604020202020204" pitchFamily="66" charset="0"/>
                <a:cs typeface="Dreaming Outloud Pro" panose="020B0604020202020204" pitchFamily="66" charset="0"/>
              </a:rPr>
              <a:t>Dank </a:t>
            </a:r>
            <a:r>
              <a:rPr lang="en-US" sz="2400" b="1" i="1" dirty="0" err="1">
                <a:latin typeface="Dreaming Outloud Pro" panose="020B0604020202020204" pitchFamily="66" charset="0"/>
                <a:cs typeface="Dreaming Outloud Pro" panose="020B0604020202020204" pitchFamily="66" charset="0"/>
              </a:rPr>
              <a:t>voor</a:t>
            </a:r>
            <a:r>
              <a:rPr lang="en-US" sz="2400" b="1" i="1" dirty="0">
                <a:latin typeface="Dreaming Outloud Pro" panose="020B0604020202020204" pitchFamily="66" charset="0"/>
                <a:cs typeface="Dreaming Outloud Pro" panose="020B0604020202020204" pitchFamily="66" charset="0"/>
              </a:rPr>
              <a:t> </a:t>
            </a:r>
            <a:r>
              <a:rPr lang="en-US" sz="2400" b="1" i="1" dirty="0" err="1">
                <a:latin typeface="Dreaming Outloud Pro" panose="020B0604020202020204" pitchFamily="66" charset="0"/>
                <a:cs typeface="Dreaming Outloud Pro" panose="020B0604020202020204" pitchFamily="66" charset="0"/>
              </a:rPr>
              <a:t>iedereen</a:t>
            </a:r>
            <a:r>
              <a:rPr lang="en-US" sz="2400" b="1" i="1" dirty="0">
                <a:latin typeface="Dreaming Outloud Pro" panose="020B0604020202020204" pitchFamily="66" charset="0"/>
                <a:cs typeface="Dreaming Outloud Pro" panose="020B0604020202020204" pitchFamily="66" charset="0"/>
              </a:rPr>
              <a:t> die </a:t>
            </a:r>
            <a:r>
              <a:rPr lang="en-US" sz="2400" b="1" i="1" dirty="0" err="1">
                <a:latin typeface="Dreaming Outloud Pro" panose="020B0604020202020204" pitchFamily="66" charset="0"/>
                <a:cs typeface="Dreaming Outloud Pro" panose="020B0604020202020204" pitchFamily="66" charset="0"/>
              </a:rPr>
              <a:t>een</a:t>
            </a:r>
            <a:r>
              <a:rPr lang="en-US" sz="2400" b="1" i="1" dirty="0">
                <a:latin typeface="Dreaming Outloud Pro" panose="020B0604020202020204" pitchFamily="66" charset="0"/>
                <a:cs typeface="Dreaming Outloud Pro" panose="020B0604020202020204" pitchFamily="66" charset="0"/>
              </a:rPr>
              <a:t> </a:t>
            </a:r>
            <a:r>
              <a:rPr lang="en-US" sz="2400" b="1" i="1" dirty="0" err="1">
                <a:latin typeface="Dreaming Outloud Pro" panose="020B0604020202020204" pitchFamily="66" charset="0"/>
                <a:cs typeface="Dreaming Outloud Pro" panose="020B0604020202020204" pitchFamily="66" charset="0"/>
              </a:rPr>
              <a:t>kaart</a:t>
            </a:r>
            <a:r>
              <a:rPr lang="en-US" sz="2400" b="1" i="1" dirty="0">
                <a:latin typeface="Dreaming Outloud Pro" panose="020B0604020202020204" pitchFamily="66" charset="0"/>
                <a:cs typeface="Dreaming Outloud Pro" panose="020B0604020202020204" pitchFamily="66" charset="0"/>
              </a:rPr>
              <a:t> </a:t>
            </a:r>
            <a:r>
              <a:rPr lang="en-US" sz="2400" b="1" i="1" dirty="0" err="1">
                <a:latin typeface="Dreaming Outloud Pro" panose="020B0604020202020204" pitchFamily="66" charset="0"/>
                <a:cs typeface="Dreaming Outloud Pro" panose="020B0604020202020204" pitchFamily="66" charset="0"/>
              </a:rPr>
              <a:t>schreef</a:t>
            </a:r>
            <a:r>
              <a:rPr lang="en-US" sz="2400" b="1" i="1" dirty="0">
                <a:latin typeface="Dreaming Outloud Pro" panose="020B0604020202020204" pitchFamily="66" charset="0"/>
                <a:cs typeface="Dreaming Outloud Pro" panose="020B0604020202020204" pitchFamily="66" charset="0"/>
              </a:rPr>
              <a:t> </a:t>
            </a:r>
            <a:r>
              <a:rPr lang="en-US" sz="2400" b="1" i="1" dirty="0" err="1">
                <a:latin typeface="Dreaming Outloud Pro" panose="020B0604020202020204" pitchFamily="66" charset="0"/>
                <a:cs typeface="Dreaming Outloud Pro" panose="020B0604020202020204" pitchFamily="66" charset="0"/>
              </a:rPr>
              <a:t>en</a:t>
            </a:r>
            <a:r>
              <a:rPr lang="en-US" sz="2400" b="1" i="1" dirty="0">
                <a:latin typeface="Dreaming Outloud Pro" panose="020B0604020202020204" pitchFamily="66" charset="0"/>
                <a:cs typeface="Dreaming Outloud Pro" panose="020B0604020202020204" pitchFamily="66" charset="0"/>
              </a:rPr>
              <a:t> de </a:t>
            </a:r>
            <a:r>
              <a:rPr lang="en-US" sz="2400" b="1" i="1" dirty="0" err="1">
                <a:latin typeface="Dreaming Outloud Pro" panose="020B0604020202020204" pitchFamily="66" charset="0"/>
                <a:cs typeface="Dreaming Outloud Pro" panose="020B0604020202020204" pitchFamily="66" charset="0"/>
              </a:rPr>
              <a:t>boodschap</a:t>
            </a:r>
            <a:r>
              <a:rPr lang="en-US" sz="2400" b="1" i="1" dirty="0">
                <a:latin typeface="Dreaming Outloud Pro" panose="020B0604020202020204" pitchFamily="66" charset="0"/>
                <a:cs typeface="Dreaming Outloud Pro" panose="020B0604020202020204" pitchFamily="66" charset="0"/>
              </a:rPr>
              <a:t> </a:t>
            </a:r>
            <a:r>
              <a:rPr lang="en-US" sz="2400" b="1" i="1" dirty="0" err="1">
                <a:latin typeface="Dreaming Outloud Pro" panose="020B0604020202020204" pitchFamily="66" charset="0"/>
                <a:cs typeface="Dreaming Outloud Pro" panose="020B0604020202020204" pitchFamily="66" charset="0"/>
              </a:rPr>
              <a:t>verspreidde</a:t>
            </a:r>
            <a:r>
              <a:rPr lang="en-US" sz="2400" b="1" i="1" dirty="0">
                <a:latin typeface="Dreaming Outloud Pro" panose="020B0604020202020204" pitchFamily="66" charset="0"/>
                <a:cs typeface="Dreaming Outloud Pro" panose="020B0604020202020204" pitchFamily="66" charset="0"/>
              </a:rPr>
              <a:t>.’</a:t>
            </a:r>
            <a:endParaRPr lang="en-NL" sz="2400" b="1" dirty="0">
              <a:latin typeface="Dreaming Outloud Pro" panose="020B0604020202020204" pitchFamily="66" charset="0"/>
              <a:cs typeface="Dreaming Outloud Pro" panose="020B0604020202020204" pitchFamily="66" charset="0"/>
            </a:endParaRPr>
          </a:p>
        </p:txBody>
      </p:sp>
      <p:pic>
        <p:nvPicPr>
          <p:cNvPr id="2" name="Picture 1" descr="A picture containing text&#10;&#10;Description automatically generated">
            <a:extLst>
              <a:ext uri="{FF2B5EF4-FFF2-40B4-BE49-F238E27FC236}">
                <a16:creationId xmlns:a16="http://schemas.microsoft.com/office/drawing/2014/main" id="{386A33F6-8202-6757-D5D2-05FB55DB9BD3}"/>
              </a:ext>
            </a:extLst>
          </p:cNvPr>
          <p:cNvPicPr>
            <a:picLocks noChangeAspect="1"/>
          </p:cNvPicPr>
          <p:nvPr/>
        </p:nvPicPr>
        <p:blipFill>
          <a:blip r:embed="rId2"/>
          <a:stretch>
            <a:fillRect/>
          </a:stretch>
        </p:blipFill>
        <p:spPr>
          <a:xfrm>
            <a:off x="8336546" y="532296"/>
            <a:ext cx="3305490" cy="1543807"/>
          </a:xfrm>
          <a:prstGeom prst="rect">
            <a:avLst/>
          </a:prstGeom>
        </p:spPr>
      </p:pic>
      <p:pic>
        <p:nvPicPr>
          <p:cNvPr id="3" name="Afbeelding 5" descr="Afbeelding met persoon, binnen&#10;&#10;Automatisch gegenereerde beschrijving">
            <a:extLst>
              <a:ext uri="{FF2B5EF4-FFF2-40B4-BE49-F238E27FC236}">
                <a16:creationId xmlns:a16="http://schemas.microsoft.com/office/drawing/2014/main" id="{D08BD3A8-98FF-07A4-5811-311BA5D5F4D9}"/>
              </a:ext>
            </a:extLst>
          </p:cNvPr>
          <p:cNvPicPr>
            <a:picLocks noChangeAspect="1"/>
          </p:cNvPicPr>
          <p:nvPr/>
        </p:nvPicPr>
        <p:blipFill>
          <a:blip r:embed="rId3"/>
          <a:stretch>
            <a:fillRect/>
          </a:stretch>
        </p:blipFill>
        <p:spPr>
          <a:xfrm>
            <a:off x="8258504" y="2169400"/>
            <a:ext cx="3584027" cy="3399439"/>
          </a:xfrm>
          <a:prstGeom prst="rect">
            <a:avLst/>
          </a:prstGeom>
        </p:spPr>
      </p:pic>
    </p:spTree>
    <p:extLst>
      <p:ext uri="{BB962C8B-B14F-4D97-AF65-F5344CB8AC3E}">
        <p14:creationId xmlns:p14="http://schemas.microsoft.com/office/powerpoint/2010/main" val="606765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title="Video 1 MASTER 20221114 NL DEF">
            <a:hlinkClick r:id="" action="ppaction://media"/>
            <a:extLst>
              <a:ext uri="{FF2B5EF4-FFF2-40B4-BE49-F238E27FC236}">
                <a16:creationId xmlns:a16="http://schemas.microsoft.com/office/drawing/2014/main" id="{0F540673-48A2-0C85-25E2-8021AD073579}"/>
              </a:ext>
            </a:extLst>
          </p:cNvPr>
          <p:cNvPicPr>
            <a:picLocks noRot="1" noChangeAspect="1"/>
          </p:cNvPicPr>
          <p:nvPr>
            <a:videoFile r:link="rId1"/>
          </p:nvPr>
        </p:nvPicPr>
        <p:blipFill>
          <a:blip r:embed="rId3"/>
          <a:stretch>
            <a:fillRect/>
          </a:stretch>
        </p:blipFill>
        <p:spPr>
          <a:xfrm>
            <a:off x="1119501" y="617278"/>
            <a:ext cx="9952998" cy="5623444"/>
          </a:xfrm>
          <a:prstGeom prst="rect">
            <a:avLst/>
          </a:prstGeom>
        </p:spPr>
      </p:pic>
    </p:spTree>
    <p:extLst>
      <p:ext uri="{BB962C8B-B14F-4D97-AF65-F5344CB8AC3E}">
        <p14:creationId xmlns:p14="http://schemas.microsoft.com/office/powerpoint/2010/main" val="409377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4C8027C3-6B3F-ECDF-3536-5DACA695FCB2}"/>
              </a:ext>
            </a:extLst>
          </p:cNvPr>
          <p:cNvPicPr>
            <a:picLocks noChangeAspect="1"/>
          </p:cNvPicPr>
          <p:nvPr/>
        </p:nvPicPr>
        <p:blipFill>
          <a:blip r:embed="rId2"/>
          <a:stretch>
            <a:fillRect/>
          </a:stretch>
        </p:blipFill>
        <p:spPr>
          <a:xfrm>
            <a:off x="593964" y="532296"/>
            <a:ext cx="3305490" cy="1543807"/>
          </a:xfrm>
          <a:prstGeom prst="rect">
            <a:avLst/>
          </a:prstGeom>
        </p:spPr>
      </p:pic>
      <p:sp>
        <p:nvSpPr>
          <p:cNvPr id="5" name="Tekstvak 4">
            <a:extLst>
              <a:ext uri="{FF2B5EF4-FFF2-40B4-BE49-F238E27FC236}">
                <a16:creationId xmlns:a16="http://schemas.microsoft.com/office/drawing/2014/main" id="{4F131314-E89E-D248-BE1E-373E253EF73B}"/>
              </a:ext>
            </a:extLst>
          </p:cNvPr>
          <p:cNvSpPr txBox="1"/>
          <p:nvPr/>
        </p:nvSpPr>
        <p:spPr>
          <a:xfrm>
            <a:off x="5475565" y="783441"/>
            <a:ext cx="2620193" cy="1938992"/>
          </a:xfrm>
          <a:prstGeom prst="rect">
            <a:avLst/>
          </a:prstGeom>
          <a:noFill/>
        </p:spPr>
        <p:txBody>
          <a:bodyPr wrap="square" rtlCol="0">
            <a:spAutoFit/>
          </a:bodyPr>
          <a:lstStyle/>
          <a:p>
            <a:r>
              <a:rPr lang="nl-NL" sz="2000" dirty="0">
                <a:latin typeface="Amnesty Trade Gothic Cn" panose="020B0506040303020004" pitchFamily="34" charset="0"/>
                <a:cs typeface="Calibri"/>
              </a:rPr>
              <a:t>Deze uitspraak is  </a:t>
            </a:r>
            <a:r>
              <a:rPr lang="nl-NL" sz="2000" b="1" dirty="0" err="1">
                <a:latin typeface="Amnesty Trade Gothic Cn" panose="020B0506040303020004" pitchFamily="34" charset="0"/>
                <a:cs typeface="Calibri"/>
              </a:rPr>
              <a:t>Bernardo</a:t>
            </a:r>
            <a:r>
              <a:rPr lang="nl-NL" sz="2000" b="1" dirty="0">
                <a:latin typeface="Amnesty Trade Gothic Cn" panose="020B0506040303020004" pitchFamily="34" charset="0"/>
                <a:cs typeface="Calibri"/>
              </a:rPr>
              <a:t> </a:t>
            </a:r>
            <a:r>
              <a:rPr lang="nl-NL" sz="2000" b="1" dirty="0" err="1">
                <a:latin typeface="Amnesty Trade Gothic Cn" panose="020B0506040303020004" pitchFamily="34" charset="0"/>
                <a:cs typeface="Calibri"/>
              </a:rPr>
              <a:t>Caal</a:t>
            </a:r>
            <a:r>
              <a:rPr lang="nl-NL" sz="2000" b="1" dirty="0">
                <a:latin typeface="Amnesty Trade Gothic Cn" panose="020B0506040303020004" pitchFamily="34" charset="0"/>
                <a:cs typeface="Calibri"/>
              </a:rPr>
              <a:t> </a:t>
            </a:r>
            <a:r>
              <a:rPr lang="nl-NL" sz="2000" b="1" dirty="0" err="1">
                <a:latin typeface="Amnesty Trade Gothic Cn" panose="020B0506040303020004" pitchFamily="34" charset="0"/>
                <a:cs typeface="Calibri"/>
              </a:rPr>
              <a:t>Xol</a:t>
            </a:r>
            <a:r>
              <a:rPr lang="nl-NL" sz="2000" b="1" dirty="0">
                <a:latin typeface="Amnesty Trade Gothic Cn" panose="020B0506040303020004" pitchFamily="34" charset="0"/>
                <a:cs typeface="Calibri"/>
              </a:rPr>
              <a:t>. </a:t>
            </a:r>
          </a:p>
          <a:p>
            <a:endParaRPr lang="nl-NL" sz="2000" b="1" dirty="0">
              <a:latin typeface="Amnesty Trade Gothic Cn" panose="020B0506040303020004" pitchFamily="34" charset="0"/>
              <a:cs typeface="Calibri"/>
            </a:endParaRPr>
          </a:p>
          <a:p>
            <a:r>
              <a:rPr lang="nl-NL" sz="2000" dirty="0">
                <a:latin typeface="Amnesty Trade Gothic Cn" panose="020B0506040303020004" pitchFamily="34" charset="0"/>
                <a:cs typeface="Calibri"/>
              </a:rPr>
              <a:t>Voor hem schreven we tijdens de </a:t>
            </a:r>
            <a:r>
              <a:rPr lang="nl-NL" sz="2000" b="1" dirty="0">
                <a:latin typeface="Amnesty Trade Gothic Cn" panose="020B0506040303020004" pitchFamily="34" charset="0"/>
                <a:cs typeface="Calibri"/>
              </a:rPr>
              <a:t>Write </a:t>
            </a:r>
            <a:r>
              <a:rPr lang="nl-NL" sz="2000" b="1" dirty="0" err="1">
                <a:latin typeface="Amnesty Trade Gothic Cn" panose="020B0506040303020004" pitchFamily="34" charset="0"/>
                <a:cs typeface="Calibri"/>
              </a:rPr>
              <a:t>for</a:t>
            </a:r>
            <a:r>
              <a:rPr lang="nl-NL" sz="2000" b="1" dirty="0">
                <a:latin typeface="Amnesty Trade Gothic Cn" panose="020B0506040303020004" pitchFamily="34" charset="0"/>
                <a:cs typeface="Calibri"/>
              </a:rPr>
              <a:t> </a:t>
            </a:r>
            <a:r>
              <a:rPr lang="nl-NL" sz="2000" b="1" dirty="0" err="1">
                <a:latin typeface="Amnesty Trade Gothic Cn" panose="020B0506040303020004" pitchFamily="34" charset="0"/>
                <a:cs typeface="Calibri"/>
              </a:rPr>
              <a:t>Rights</a:t>
            </a:r>
            <a:r>
              <a:rPr lang="nl-NL" sz="2000" dirty="0">
                <a:latin typeface="Amnesty Trade Gothic Cn" panose="020B0506040303020004" pitchFamily="34" charset="0"/>
                <a:cs typeface="Calibri"/>
              </a:rPr>
              <a:t> actie van vorig jaar. </a:t>
            </a:r>
            <a:endParaRPr lang="nl-NL" sz="2000" dirty="0">
              <a:latin typeface="Amnesty Trade Gothic Cn" panose="020B0506040303020004" pitchFamily="34" charset="0"/>
            </a:endParaRPr>
          </a:p>
        </p:txBody>
      </p:sp>
      <p:sp>
        <p:nvSpPr>
          <p:cNvPr id="8" name="Rechthoek 7">
            <a:extLst>
              <a:ext uri="{FF2B5EF4-FFF2-40B4-BE49-F238E27FC236}">
                <a16:creationId xmlns:a16="http://schemas.microsoft.com/office/drawing/2014/main" id="{0CEE1029-7ED7-C54B-BBB0-A9DF56A12C2E}"/>
              </a:ext>
            </a:extLst>
          </p:cNvPr>
          <p:cNvSpPr/>
          <p:nvPr/>
        </p:nvSpPr>
        <p:spPr>
          <a:xfrm>
            <a:off x="5475564" y="3221314"/>
            <a:ext cx="2620194" cy="3170099"/>
          </a:xfrm>
          <a:prstGeom prst="rect">
            <a:avLst/>
          </a:prstGeom>
        </p:spPr>
        <p:txBody>
          <a:bodyPr wrap="square">
            <a:spAutoFit/>
          </a:bodyPr>
          <a:lstStyle/>
          <a:p>
            <a:r>
              <a:rPr lang="nl-NL" sz="2000" b="1" dirty="0" err="1">
                <a:latin typeface="Amnesty Trade Gothic Cn" panose="020B0506040303020004" pitchFamily="34" charset="0"/>
              </a:rPr>
              <a:t>Bernardo</a:t>
            </a:r>
            <a:r>
              <a:rPr lang="nl-NL" sz="2000" dirty="0">
                <a:latin typeface="Amnesty Trade Gothic Cn" panose="020B0506040303020004" pitchFamily="34" charset="0"/>
              </a:rPr>
              <a:t> zat vast omdat hij actievoerde tegen de bouw van een stuwdam in het leefgebied van zijn gemeenschap. </a:t>
            </a:r>
          </a:p>
          <a:p>
            <a:endParaRPr lang="nl-NL" sz="2000" dirty="0">
              <a:latin typeface="Amnesty Trade Gothic Cn" panose="020B0506040303020004" pitchFamily="34" charset="0"/>
            </a:endParaRPr>
          </a:p>
          <a:p>
            <a:r>
              <a:rPr lang="nl-NL" sz="2000" dirty="0">
                <a:latin typeface="Amnesty Trade Gothic Cn" panose="020B0506040303020004" pitchFamily="34" charset="0"/>
              </a:rPr>
              <a:t>Op 24 maart 2022 hoorden wij dat </a:t>
            </a:r>
            <a:r>
              <a:rPr lang="nl-NL" sz="2000" b="1" dirty="0" err="1">
                <a:latin typeface="Amnesty Trade Gothic Cn" panose="020B0506040303020004" pitchFamily="34" charset="0"/>
              </a:rPr>
              <a:t>Bernardo</a:t>
            </a:r>
            <a:r>
              <a:rPr lang="nl-NL" sz="2000" dirty="0">
                <a:latin typeface="Amnesty Trade Gothic Cn" panose="020B0506040303020004" pitchFamily="34" charset="0"/>
              </a:rPr>
              <a:t> werd vrijgelaten na een celstraf van 4 jaar. </a:t>
            </a:r>
          </a:p>
        </p:txBody>
      </p:sp>
      <p:cxnSp>
        <p:nvCxnSpPr>
          <p:cNvPr id="10" name="Rechte verbindingslijn 9">
            <a:extLst>
              <a:ext uri="{FF2B5EF4-FFF2-40B4-BE49-F238E27FC236}">
                <a16:creationId xmlns:a16="http://schemas.microsoft.com/office/drawing/2014/main" id="{C524BD60-8362-494C-B9CD-342DD5CA061A}"/>
              </a:ext>
            </a:extLst>
          </p:cNvPr>
          <p:cNvCxnSpPr>
            <a:cxnSpLocks/>
          </p:cNvCxnSpPr>
          <p:nvPr/>
        </p:nvCxnSpPr>
        <p:spPr>
          <a:xfrm>
            <a:off x="8212015" y="-84841"/>
            <a:ext cx="0" cy="7051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Afbeelding 3" descr="Afbeelding met persoon, person, buiten&#10;&#10;Automatisch gegenereerde beschrijving">
            <a:extLst>
              <a:ext uri="{FF2B5EF4-FFF2-40B4-BE49-F238E27FC236}">
                <a16:creationId xmlns:a16="http://schemas.microsoft.com/office/drawing/2014/main" id="{95A02B25-D28D-F7DA-EF93-A8F21C92A2C6}"/>
              </a:ext>
            </a:extLst>
          </p:cNvPr>
          <p:cNvPicPr>
            <a:picLocks noChangeAspect="1"/>
          </p:cNvPicPr>
          <p:nvPr/>
        </p:nvPicPr>
        <p:blipFill>
          <a:blip r:embed="rId3"/>
          <a:stretch>
            <a:fillRect/>
          </a:stretch>
        </p:blipFill>
        <p:spPr>
          <a:xfrm>
            <a:off x="8406298" y="635991"/>
            <a:ext cx="3499188" cy="2585323"/>
          </a:xfrm>
          <a:prstGeom prst="rect">
            <a:avLst/>
          </a:prstGeom>
          <a:effectLst>
            <a:softEdge rad="152400"/>
          </a:effectLst>
        </p:spPr>
      </p:pic>
      <p:pic>
        <p:nvPicPr>
          <p:cNvPr id="13" name="Afbeelding 12" descr="Afbeelding met boom, buiten, lucht, gras&#10;&#10;Automatisch gegenereerde beschrijving">
            <a:extLst>
              <a:ext uri="{FF2B5EF4-FFF2-40B4-BE49-F238E27FC236}">
                <a16:creationId xmlns:a16="http://schemas.microsoft.com/office/drawing/2014/main" id="{5C3C19E1-560D-5836-252C-9B57B96B5171}"/>
              </a:ext>
            </a:extLst>
          </p:cNvPr>
          <p:cNvPicPr>
            <a:picLocks noChangeAspect="1"/>
          </p:cNvPicPr>
          <p:nvPr/>
        </p:nvPicPr>
        <p:blipFill>
          <a:blip r:embed="rId4"/>
          <a:stretch>
            <a:fillRect/>
          </a:stretch>
        </p:blipFill>
        <p:spPr>
          <a:xfrm>
            <a:off x="8328272" y="3295683"/>
            <a:ext cx="3577214" cy="2384809"/>
          </a:xfrm>
          <a:prstGeom prst="rect">
            <a:avLst/>
          </a:prstGeom>
          <a:effectLst>
            <a:softEdge rad="152400"/>
          </a:effectLst>
        </p:spPr>
      </p:pic>
    </p:spTree>
    <p:extLst>
      <p:ext uri="{BB962C8B-B14F-4D97-AF65-F5344CB8AC3E}">
        <p14:creationId xmlns:p14="http://schemas.microsoft.com/office/powerpoint/2010/main" val="3856938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69AD7774-9B00-765D-4649-F0EA495B034C}"/>
              </a:ext>
            </a:extLst>
          </p:cNvPr>
          <p:cNvSpPr/>
          <p:nvPr/>
        </p:nvSpPr>
        <p:spPr>
          <a:xfrm>
            <a:off x="7104813" y="5428467"/>
            <a:ext cx="4121770" cy="830997"/>
          </a:xfrm>
          <a:prstGeom prst="rect">
            <a:avLst/>
          </a:prstGeom>
        </p:spPr>
        <p:txBody>
          <a:bodyPr wrap="none">
            <a:spAutoFit/>
          </a:bodyPr>
          <a:lstStyle/>
          <a:p>
            <a:pPr algn="ctr"/>
            <a:r>
              <a:rPr lang="en-US" sz="4800" b="1" dirty="0">
                <a:solidFill>
                  <a:schemeClr val="bg1"/>
                </a:solidFill>
                <a:highlight>
                  <a:srgbClr val="000000"/>
                </a:highlight>
                <a:latin typeface="Amnesty Trade Gothic"/>
              </a:rPr>
              <a:t>Wie? Amnesty!</a:t>
            </a:r>
            <a:endParaRPr lang="nl-NL" sz="4800" b="1" dirty="0">
              <a:solidFill>
                <a:schemeClr val="bg1"/>
              </a:solidFill>
              <a:highlight>
                <a:srgbClr val="000000"/>
              </a:highlight>
            </a:endParaRPr>
          </a:p>
        </p:txBody>
      </p:sp>
      <p:sp>
        <p:nvSpPr>
          <p:cNvPr id="3" name="Rechthoek 2">
            <a:extLst>
              <a:ext uri="{FF2B5EF4-FFF2-40B4-BE49-F238E27FC236}">
                <a16:creationId xmlns:a16="http://schemas.microsoft.com/office/drawing/2014/main" id="{ED3FB762-0951-2DD0-4BB4-D85E9EBBD374}"/>
              </a:ext>
            </a:extLst>
          </p:cNvPr>
          <p:cNvSpPr/>
          <p:nvPr/>
        </p:nvSpPr>
        <p:spPr>
          <a:xfrm>
            <a:off x="6282607" y="6136916"/>
            <a:ext cx="6096000" cy="461665"/>
          </a:xfrm>
          <a:prstGeom prst="rect">
            <a:avLst/>
          </a:prstGeom>
        </p:spPr>
        <p:txBody>
          <a:bodyPr>
            <a:spAutoFit/>
          </a:bodyPr>
          <a:lstStyle/>
          <a:p>
            <a:pPr algn="ctr"/>
            <a:r>
              <a:rPr lang="en-US" sz="2400" b="1" dirty="0" err="1">
                <a:solidFill>
                  <a:schemeClr val="bg1"/>
                </a:solidFill>
                <a:highlight>
                  <a:srgbClr val="000000"/>
                </a:highlight>
                <a:latin typeface="Amnesty Trade Gothic"/>
              </a:rPr>
              <a:t>Een</a:t>
            </a:r>
            <a:r>
              <a:rPr lang="en-US" sz="2400" b="1" dirty="0">
                <a:solidFill>
                  <a:schemeClr val="bg1"/>
                </a:solidFill>
                <a:highlight>
                  <a:srgbClr val="000000"/>
                </a:highlight>
                <a:latin typeface="Amnesty Trade Gothic"/>
              </a:rPr>
              <a:t> </a:t>
            </a:r>
            <a:r>
              <a:rPr lang="en-US" sz="2400" b="1" dirty="0" err="1">
                <a:solidFill>
                  <a:schemeClr val="bg1"/>
                </a:solidFill>
                <a:highlight>
                  <a:srgbClr val="000000"/>
                </a:highlight>
                <a:latin typeface="Amnesty Trade Gothic"/>
              </a:rPr>
              <a:t>introductie</a:t>
            </a:r>
            <a:r>
              <a:rPr lang="en-US" sz="2400" b="1" dirty="0">
                <a:solidFill>
                  <a:schemeClr val="bg1"/>
                </a:solidFill>
                <a:highlight>
                  <a:srgbClr val="000000"/>
                </a:highlight>
                <a:latin typeface="Amnesty Trade Gothic"/>
              </a:rPr>
              <a:t> op het </a:t>
            </a:r>
            <a:r>
              <a:rPr lang="en-US" sz="2400" b="1" dirty="0" err="1">
                <a:solidFill>
                  <a:schemeClr val="bg1"/>
                </a:solidFill>
                <a:highlight>
                  <a:srgbClr val="000000"/>
                </a:highlight>
                <a:latin typeface="Amnesty Trade Gothic"/>
              </a:rPr>
              <a:t>werk</a:t>
            </a:r>
            <a:r>
              <a:rPr lang="en-US" sz="2400" b="1" dirty="0">
                <a:solidFill>
                  <a:schemeClr val="bg1"/>
                </a:solidFill>
                <a:highlight>
                  <a:srgbClr val="000000"/>
                </a:highlight>
                <a:latin typeface="Amnesty Trade Gothic"/>
              </a:rPr>
              <a:t> van Amnesty</a:t>
            </a:r>
            <a:endParaRPr lang="nl-NL" sz="2400" b="1" dirty="0">
              <a:solidFill>
                <a:schemeClr val="bg1"/>
              </a:solidFill>
              <a:highlight>
                <a:srgbClr val="000000"/>
              </a:highlight>
            </a:endParaRPr>
          </a:p>
        </p:txBody>
      </p:sp>
    </p:spTree>
    <p:extLst>
      <p:ext uri="{BB962C8B-B14F-4D97-AF65-F5344CB8AC3E}">
        <p14:creationId xmlns:p14="http://schemas.microsoft.com/office/powerpoint/2010/main" val="2261056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rije vorm 26">
            <a:extLst>
              <a:ext uri="{FF2B5EF4-FFF2-40B4-BE49-F238E27FC236}">
                <a16:creationId xmlns:a16="http://schemas.microsoft.com/office/drawing/2014/main" id="{762AB644-90E6-EAF1-CE15-30B78769DB5F}"/>
              </a:ext>
            </a:extLst>
          </p:cNvPr>
          <p:cNvSpPr/>
          <p:nvPr/>
        </p:nvSpPr>
        <p:spPr>
          <a:xfrm>
            <a:off x="2095500" y="1511521"/>
            <a:ext cx="2228850" cy="1022129"/>
          </a:xfrm>
          <a:custGeom>
            <a:avLst/>
            <a:gdLst>
              <a:gd name="connsiteX0" fmla="*/ 0 w 2228850"/>
              <a:gd name="connsiteY0" fmla="*/ 530159 h 1063559"/>
              <a:gd name="connsiteX1" fmla="*/ 1600200 w 2228850"/>
              <a:gd name="connsiteY1" fmla="*/ 15809 h 1063559"/>
              <a:gd name="connsiteX2" fmla="*/ 2228850 w 2228850"/>
              <a:gd name="connsiteY2" fmla="*/ 1063559 h 1063559"/>
            </a:gdLst>
            <a:ahLst/>
            <a:cxnLst>
              <a:cxn ang="0">
                <a:pos x="connsiteX0" y="connsiteY0"/>
              </a:cxn>
              <a:cxn ang="0">
                <a:pos x="connsiteX1" y="connsiteY1"/>
              </a:cxn>
              <a:cxn ang="0">
                <a:pos x="connsiteX2" y="connsiteY2"/>
              </a:cxn>
            </a:cxnLst>
            <a:rect l="l" t="t" r="r" b="b"/>
            <a:pathLst>
              <a:path w="2228850" h="1063559">
                <a:moveTo>
                  <a:pt x="0" y="530159"/>
                </a:moveTo>
                <a:cubicBezTo>
                  <a:pt x="614362" y="228534"/>
                  <a:pt x="1228725" y="-73091"/>
                  <a:pt x="1600200" y="15809"/>
                </a:cubicBezTo>
                <a:cubicBezTo>
                  <a:pt x="1971675" y="104709"/>
                  <a:pt x="2100262" y="584134"/>
                  <a:pt x="2228850" y="1063559"/>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nl-NL">
              <a:latin typeface="Amnesty Trade Gothic Cn" panose="020B0506040303020004" pitchFamily="34" charset="0"/>
            </a:endParaRPr>
          </a:p>
        </p:txBody>
      </p:sp>
      <p:sp>
        <p:nvSpPr>
          <p:cNvPr id="5" name="Vrije vorm 31">
            <a:extLst>
              <a:ext uri="{FF2B5EF4-FFF2-40B4-BE49-F238E27FC236}">
                <a16:creationId xmlns:a16="http://schemas.microsoft.com/office/drawing/2014/main" id="{E6AC4A59-22C5-F5D5-ABEB-2AFCFEB212C3}"/>
              </a:ext>
            </a:extLst>
          </p:cNvPr>
          <p:cNvSpPr/>
          <p:nvPr/>
        </p:nvSpPr>
        <p:spPr>
          <a:xfrm>
            <a:off x="2298792" y="4754998"/>
            <a:ext cx="2153938" cy="906625"/>
          </a:xfrm>
          <a:custGeom>
            <a:avLst/>
            <a:gdLst>
              <a:gd name="connsiteX0" fmla="*/ 2153938 w 2153938"/>
              <a:gd name="connsiteY0" fmla="*/ 35663 h 906625"/>
              <a:gd name="connsiteX1" fmla="*/ 762460 w 2153938"/>
              <a:gd name="connsiteY1" fmla="*/ 95298 h 906625"/>
              <a:gd name="connsiteX2" fmla="*/ 46843 w 2153938"/>
              <a:gd name="connsiteY2" fmla="*/ 850672 h 906625"/>
              <a:gd name="connsiteX3" fmla="*/ 66721 w 2153938"/>
              <a:gd name="connsiteY3" fmla="*/ 850672 h 906625"/>
              <a:gd name="connsiteX4" fmla="*/ 66721 w 2153938"/>
              <a:gd name="connsiteY4" fmla="*/ 850672 h 906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938" h="906625">
                <a:moveTo>
                  <a:pt x="2153938" y="35663"/>
                </a:moveTo>
                <a:cubicBezTo>
                  <a:pt x="1633790" y="-2437"/>
                  <a:pt x="1113643" y="-40537"/>
                  <a:pt x="762460" y="95298"/>
                </a:cubicBezTo>
                <a:cubicBezTo>
                  <a:pt x="411277" y="231133"/>
                  <a:pt x="46843" y="850672"/>
                  <a:pt x="46843" y="850672"/>
                </a:cubicBezTo>
                <a:cubicBezTo>
                  <a:pt x="-69113" y="976568"/>
                  <a:pt x="66721" y="850672"/>
                  <a:pt x="66721" y="850672"/>
                </a:cubicBezTo>
                <a:lnTo>
                  <a:pt x="66721" y="850672"/>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nl-NL">
              <a:latin typeface="Amnesty Trade Gothic Cn" panose="020B0506040303020004" pitchFamily="34" charset="0"/>
            </a:endParaRPr>
          </a:p>
        </p:txBody>
      </p:sp>
      <p:sp>
        <p:nvSpPr>
          <p:cNvPr id="6" name="Vrije vorm 28">
            <a:extLst>
              <a:ext uri="{FF2B5EF4-FFF2-40B4-BE49-F238E27FC236}">
                <a16:creationId xmlns:a16="http://schemas.microsoft.com/office/drawing/2014/main" id="{E5857659-0B91-9F5A-4DF8-94A339D45C84}"/>
              </a:ext>
            </a:extLst>
          </p:cNvPr>
          <p:cNvSpPr/>
          <p:nvPr/>
        </p:nvSpPr>
        <p:spPr>
          <a:xfrm>
            <a:off x="2609850" y="3698447"/>
            <a:ext cx="2266950" cy="1064053"/>
          </a:xfrm>
          <a:custGeom>
            <a:avLst/>
            <a:gdLst>
              <a:gd name="connsiteX0" fmla="*/ 0 w 2266950"/>
              <a:gd name="connsiteY0" fmla="*/ 149653 h 1064053"/>
              <a:gd name="connsiteX1" fmla="*/ 1752600 w 2266950"/>
              <a:gd name="connsiteY1" fmla="*/ 73453 h 1064053"/>
              <a:gd name="connsiteX2" fmla="*/ 2247900 w 2266950"/>
              <a:gd name="connsiteY2" fmla="*/ 1064053 h 1064053"/>
              <a:gd name="connsiteX3" fmla="*/ 2247900 w 2266950"/>
              <a:gd name="connsiteY3" fmla="*/ 1064053 h 1064053"/>
              <a:gd name="connsiteX4" fmla="*/ 2266950 w 2266950"/>
              <a:gd name="connsiteY4" fmla="*/ 1006903 h 1064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50" h="1064053">
                <a:moveTo>
                  <a:pt x="0" y="149653"/>
                </a:moveTo>
                <a:cubicBezTo>
                  <a:pt x="688975" y="35353"/>
                  <a:pt x="1377950" y="-78947"/>
                  <a:pt x="1752600" y="73453"/>
                </a:cubicBezTo>
                <a:cubicBezTo>
                  <a:pt x="2127250" y="225853"/>
                  <a:pt x="2247900" y="1064053"/>
                  <a:pt x="2247900" y="1064053"/>
                </a:cubicBezTo>
                <a:lnTo>
                  <a:pt x="2247900" y="1064053"/>
                </a:lnTo>
                <a:lnTo>
                  <a:pt x="2266950" y="1006903"/>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nl-NL">
              <a:latin typeface="Amnesty Trade Gothic Cn" panose="020B0506040303020004" pitchFamily="34" charset="0"/>
            </a:endParaRPr>
          </a:p>
        </p:txBody>
      </p:sp>
      <p:sp>
        <p:nvSpPr>
          <p:cNvPr id="7" name="Vrije vorm 27">
            <a:extLst>
              <a:ext uri="{FF2B5EF4-FFF2-40B4-BE49-F238E27FC236}">
                <a16:creationId xmlns:a16="http://schemas.microsoft.com/office/drawing/2014/main" id="{C61074FC-B80B-C886-F6C7-2923BE5C7F62}"/>
              </a:ext>
            </a:extLst>
          </p:cNvPr>
          <p:cNvSpPr/>
          <p:nvPr/>
        </p:nvSpPr>
        <p:spPr>
          <a:xfrm>
            <a:off x="1939958" y="2765965"/>
            <a:ext cx="1836974" cy="967346"/>
          </a:xfrm>
          <a:custGeom>
            <a:avLst/>
            <a:gdLst>
              <a:gd name="connsiteX0" fmla="*/ 2052634 w 2052634"/>
              <a:gd name="connsiteY0" fmla="*/ 119335 h 1324746"/>
              <a:gd name="connsiteX1" fmla="*/ 147634 w 2052634"/>
              <a:gd name="connsiteY1" fmla="*/ 100285 h 1324746"/>
              <a:gd name="connsiteX2" fmla="*/ 128584 w 2052634"/>
              <a:gd name="connsiteY2" fmla="*/ 1205185 h 1324746"/>
              <a:gd name="connsiteX3" fmla="*/ 147634 w 2052634"/>
              <a:gd name="connsiteY3" fmla="*/ 1243285 h 1324746"/>
            </a:gdLst>
            <a:ahLst/>
            <a:cxnLst>
              <a:cxn ang="0">
                <a:pos x="connsiteX0" y="connsiteY0"/>
              </a:cxn>
              <a:cxn ang="0">
                <a:pos x="connsiteX1" y="connsiteY1"/>
              </a:cxn>
              <a:cxn ang="0">
                <a:pos x="connsiteX2" y="connsiteY2"/>
              </a:cxn>
              <a:cxn ang="0">
                <a:pos x="connsiteX3" y="connsiteY3"/>
              </a:cxn>
            </a:cxnLst>
            <a:rect l="l" t="t" r="r" b="b"/>
            <a:pathLst>
              <a:path w="2052634" h="1324746">
                <a:moveTo>
                  <a:pt x="2052634" y="119335"/>
                </a:moveTo>
                <a:cubicBezTo>
                  <a:pt x="1260471" y="19322"/>
                  <a:pt x="468309" y="-80690"/>
                  <a:pt x="147634" y="100285"/>
                </a:cubicBezTo>
                <a:cubicBezTo>
                  <a:pt x="-173041" y="281260"/>
                  <a:pt x="128584" y="1014685"/>
                  <a:pt x="128584" y="1205185"/>
                </a:cubicBezTo>
                <a:cubicBezTo>
                  <a:pt x="128584" y="1395685"/>
                  <a:pt x="138109" y="1319485"/>
                  <a:pt x="147634" y="1243285"/>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nl-NL">
              <a:latin typeface="Amnesty Trade Gothic Cn" panose="020B0506040303020004" pitchFamily="34" charset="0"/>
            </a:endParaRPr>
          </a:p>
        </p:txBody>
      </p:sp>
      <p:pic>
        <p:nvPicPr>
          <p:cNvPr id="8" name="Picture 1" descr="A picture containing text&#10;&#10;Description automatically generated">
            <a:extLst>
              <a:ext uri="{FF2B5EF4-FFF2-40B4-BE49-F238E27FC236}">
                <a16:creationId xmlns:a16="http://schemas.microsoft.com/office/drawing/2014/main" id="{D72319E6-4488-9ABE-E9BF-759712D87EFD}"/>
              </a:ext>
            </a:extLst>
          </p:cNvPr>
          <p:cNvPicPr>
            <a:picLocks noChangeAspect="1"/>
          </p:cNvPicPr>
          <p:nvPr/>
        </p:nvPicPr>
        <p:blipFill>
          <a:blip r:embed="rId2"/>
          <a:stretch>
            <a:fillRect/>
          </a:stretch>
        </p:blipFill>
        <p:spPr>
          <a:xfrm>
            <a:off x="8336546" y="532296"/>
            <a:ext cx="3305490" cy="1543807"/>
          </a:xfrm>
          <a:prstGeom prst="rect">
            <a:avLst/>
          </a:prstGeom>
        </p:spPr>
      </p:pic>
      <p:sp>
        <p:nvSpPr>
          <p:cNvPr id="9" name="Tekstvak 8">
            <a:extLst>
              <a:ext uri="{FF2B5EF4-FFF2-40B4-BE49-F238E27FC236}">
                <a16:creationId xmlns:a16="http://schemas.microsoft.com/office/drawing/2014/main" id="{44641AF9-EFD7-79A3-A425-C5A8C097969D}"/>
              </a:ext>
            </a:extLst>
          </p:cNvPr>
          <p:cNvSpPr txBox="1"/>
          <p:nvPr/>
        </p:nvSpPr>
        <p:spPr>
          <a:xfrm>
            <a:off x="222276" y="2187168"/>
            <a:ext cx="2391508" cy="369332"/>
          </a:xfrm>
          <a:prstGeom prst="rect">
            <a:avLst/>
          </a:prstGeom>
          <a:solidFill>
            <a:schemeClr val="bg1"/>
          </a:solidFill>
        </p:spPr>
        <p:txBody>
          <a:bodyPr wrap="square" rtlCol="0">
            <a:spAutoFit/>
          </a:bodyPr>
          <a:lstStyle/>
          <a:p>
            <a:pPr algn="ctr"/>
            <a:r>
              <a:rPr lang="en-US" dirty="0" err="1">
                <a:latin typeface="Amnesty Trade Gothic Cn" panose="020B0506040303020004" pitchFamily="34" charset="0"/>
              </a:rPr>
              <a:t>Tweede</a:t>
            </a:r>
            <a:r>
              <a:rPr lang="en-US" dirty="0">
                <a:latin typeface="Amnesty Trade Gothic Cn" panose="020B0506040303020004" pitchFamily="34" charset="0"/>
              </a:rPr>
              <a:t> </a:t>
            </a:r>
            <a:r>
              <a:rPr lang="en-US" dirty="0" err="1">
                <a:latin typeface="Amnesty Trade Gothic Cn" panose="020B0506040303020004" pitchFamily="34" charset="0"/>
              </a:rPr>
              <a:t>Wereldoorlog</a:t>
            </a:r>
            <a:r>
              <a:rPr lang="en-US" dirty="0">
                <a:latin typeface="Amnesty Trade Gothic Cn" panose="020B0506040303020004" pitchFamily="34" charset="0"/>
              </a:rPr>
              <a:t> </a:t>
            </a:r>
          </a:p>
        </p:txBody>
      </p:sp>
      <p:sp>
        <p:nvSpPr>
          <p:cNvPr id="10" name="Tekstvak 9">
            <a:extLst>
              <a:ext uri="{FF2B5EF4-FFF2-40B4-BE49-F238E27FC236}">
                <a16:creationId xmlns:a16="http://schemas.microsoft.com/office/drawing/2014/main" id="{166D4EC1-FC51-7730-68C1-3346B11AB17A}"/>
              </a:ext>
            </a:extLst>
          </p:cNvPr>
          <p:cNvSpPr txBox="1"/>
          <p:nvPr/>
        </p:nvSpPr>
        <p:spPr>
          <a:xfrm>
            <a:off x="702413" y="1800958"/>
            <a:ext cx="1431235" cy="369332"/>
          </a:xfrm>
          <a:prstGeom prst="rect">
            <a:avLst/>
          </a:prstGeom>
          <a:solidFill>
            <a:srgbClr val="FFFF00"/>
          </a:solidFill>
        </p:spPr>
        <p:txBody>
          <a:bodyPr wrap="square" rtlCol="0">
            <a:spAutoFit/>
          </a:bodyPr>
          <a:lstStyle/>
          <a:p>
            <a:pPr algn="ctr"/>
            <a:r>
              <a:rPr lang="nl-NL" dirty="0">
                <a:latin typeface="Amnesty Trade Gothic Cn" panose="020B0506040303020004" pitchFamily="34" charset="0"/>
              </a:rPr>
              <a:t>1939 – 1945</a:t>
            </a:r>
          </a:p>
        </p:txBody>
      </p:sp>
      <p:sp>
        <p:nvSpPr>
          <p:cNvPr id="11" name="Tekstvak 10">
            <a:extLst>
              <a:ext uri="{FF2B5EF4-FFF2-40B4-BE49-F238E27FC236}">
                <a16:creationId xmlns:a16="http://schemas.microsoft.com/office/drawing/2014/main" id="{07D846B3-A044-28AC-0A30-740724AADBD0}"/>
              </a:ext>
            </a:extLst>
          </p:cNvPr>
          <p:cNvSpPr txBox="1"/>
          <p:nvPr/>
        </p:nvSpPr>
        <p:spPr>
          <a:xfrm>
            <a:off x="3724202" y="2541468"/>
            <a:ext cx="1261884" cy="369332"/>
          </a:xfrm>
          <a:prstGeom prst="rect">
            <a:avLst/>
          </a:prstGeom>
          <a:solidFill>
            <a:srgbClr val="FFFF00"/>
          </a:solidFill>
        </p:spPr>
        <p:txBody>
          <a:bodyPr wrap="none" rtlCol="0">
            <a:spAutoFit/>
          </a:bodyPr>
          <a:lstStyle/>
          <a:p>
            <a:pPr algn="ctr"/>
            <a:r>
              <a:rPr lang="nl-NL" dirty="0">
                <a:latin typeface="Amnesty Trade Gothic Cn" panose="020B0506040303020004" pitchFamily="34" charset="0"/>
              </a:rPr>
              <a:t>Oktober 1945</a:t>
            </a:r>
          </a:p>
        </p:txBody>
      </p:sp>
      <p:sp>
        <p:nvSpPr>
          <p:cNvPr id="12" name="Rechthoek 11">
            <a:extLst>
              <a:ext uri="{FF2B5EF4-FFF2-40B4-BE49-F238E27FC236}">
                <a16:creationId xmlns:a16="http://schemas.microsoft.com/office/drawing/2014/main" id="{F4DDB3BC-12EE-CA1E-5AD3-8FE66B582501}"/>
              </a:ext>
            </a:extLst>
          </p:cNvPr>
          <p:cNvSpPr/>
          <p:nvPr/>
        </p:nvSpPr>
        <p:spPr>
          <a:xfrm>
            <a:off x="1808378" y="5490260"/>
            <a:ext cx="915635" cy="369332"/>
          </a:xfrm>
          <a:prstGeom prst="rect">
            <a:avLst/>
          </a:prstGeom>
          <a:solidFill>
            <a:srgbClr val="FFFF00"/>
          </a:solidFill>
        </p:spPr>
        <p:txBody>
          <a:bodyPr wrap="none">
            <a:spAutoFit/>
          </a:bodyPr>
          <a:lstStyle/>
          <a:p>
            <a:pPr algn="ctr"/>
            <a:r>
              <a:rPr lang="nl-NL" dirty="0">
                <a:latin typeface="Amnesty Trade Gothic Cn" panose="020B0506040303020004" pitchFamily="34" charset="0"/>
              </a:rPr>
              <a:t>Juli 1961</a:t>
            </a:r>
          </a:p>
        </p:txBody>
      </p:sp>
      <p:sp>
        <p:nvSpPr>
          <p:cNvPr id="13" name="Rechthoek 12">
            <a:extLst>
              <a:ext uri="{FF2B5EF4-FFF2-40B4-BE49-F238E27FC236}">
                <a16:creationId xmlns:a16="http://schemas.microsoft.com/office/drawing/2014/main" id="{ED2E2E79-E39C-D308-7129-8DA0B46F1843}"/>
              </a:ext>
            </a:extLst>
          </p:cNvPr>
          <p:cNvSpPr/>
          <p:nvPr/>
        </p:nvSpPr>
        <p:spPr>
          <a:xfrm>
            <a:off x="4463917" y="4623698"/>
            <a:ext cx="1441420" cy="369332"/>
          </a:xfrm>
          <a:prstGeom prst="rect">
            <a:avLst/>
          </a:prstGeom>
          <a:solidFill>
            <a:srgbClr val="FFFF00"/>
          </a:solidFill>
        </p:spPr>
        <p:txBody>
          <a:bodyPr wrap="none">
            <a:spAutoFit/>
          </a:bodyPr>
          <a:lstStyle/>
          <a:p>
            <a:pPr algn="ctr"/>
            <a:r>
              <a:rPr lang="nl-NL" dirty="0">
                <a:latin typeface="Amnesty Trade Gothic Cn" panose="020B0506040303020004" pitchFamily="34" charset="0"/>
              </a:rPr>
              <a:t>November 1989</a:t>
            </a:r>
          </a:p>
        </p:txBody>
      </p:sp>
      <p:sp>
        <p:nvSpPr>
          <p:cNvPr id="14" name="Rechthoek 13">
            <a:extLst>
              <a:ext uri="{FF2B5EF4-FFF2-40B4-BE49-F238E27FC236}">
                <a16:creationId xmlns:a16="http://schemas.microsoft.com/office/drawing/2014/main" id="{D377FF96-7132-D208-5DA7-5B5CCA7D9AC0}"/>
              </a:ext>
            </a:extLst>
          </p:cNvPr>
          <p:cNvSpPr/>
          <p:nvPr/>
        </p:nvSpPr>
        <p:spPr>
          <a:xfrm>
            <a:off x="969045" y="3677981"/>
            <a:ext cx="1441420" cy="369332"/>
          </a:xfrm>
          <a:prstGeom prst="rect">
            <a:avLst/>
          </a:prstGeom>
          <a:solidFill>
            <a:srgbClr val="FFFF00"/>
          </a:solidFill>
        </p:spPr>
        <p:txBody>
          <a:bodyPr wrap="none">
            <a:spAutoFit/>
          </a:bodyPr>
          <a:lstStyle/>
          <a:p>
            <a:pPr algn="ctr"/>
            <a:r>
              <a:rPr lang="nl-NL" dirty="0">
                <a:latin typeface="Amnesty Trade Gothic Cn" panose="020B0506040303020004" pitchFamily="34" charset="0"/>
              </a:rPr>
              <a:t>December 1948</a:t>
            </a:r>
          </a:p>
        </p:txBody>
      </p:sp>
      <p:sp>
        <p:nvSpPr>
          <p:cNvPr id="15" name="Tekstvak 14">
            <a:extLst>
              <a:ext uri="{FF2B5EF4-FFF2-40B4-BE49-F238E27FC236}">
                <a16:creationId xmlns:a16="http://schemas.microsoft.com/office/drawing/2014/main" id="{4DBE4369-2766-B561-BE8E-78B6AC6B32A1}"/>
              </a:ext>
            </a:extLst>
          </p:cNvPr>
          <p:cNvSpPr txBox="1"/>
          <p:nvPr/>
        </p:nvSpPr>
        <p:spPr>
          <a:xfrm>
            <a:off x="2899653" y="2900284"/>
            <a:ext cx="3128527" cy="369332"/>
          </a:xfrm>
          <a:prstGeom prst="rect">
            <a:avLst/>
          </a:prstGeom>
          <a:noFill/>
        </p:spPr>
        <p:txBody>
          <a:bodyPr wrap="square" rtlCol="0">
            <a:spAutoFit/>
          </a:bodyPr>
          <a:lstStyle/>
          <a:p>
            <a:pPr algn="ctr"/>
            <a:r>
              <a:rPr lang="nl-NL" dirty="0">
                <a:latin typeface="Amnesty Trade Gothic Cn" panose="020B0506040303020004" pitchFamily="34" charset="0"/>
              </a:rPr>
              <a:t>Oprichting van de Verenigde Naties</a:t>
            </a:r>
          </a:p>
        </p:txBody>
      </p:sp>
      <p:sp>
        <p:nvSpPr>
          <p:cNvPr id="16" name="Tekstvak 15">
            <a:extLst>
              <a:ext uri="{FF2B5EF4-FFF2-40B4-BE49-F238E27FC236}">
                <a16:creationId xmlns:a16="http://schemas.microsoft.com/office/drawing/2014/main" id="{D25DB6BD-EC85-353F-B171-98526CAB32FB}"/>
              </a:ext>
            </a:extLst>
          </p:cNvPr>
          <p:cNvSpPr txBox="1"/>
          <p:nvPr/>
        </p:nvSpPr>
        <p:spPr>
          <a:xfrm>
            <a:off x="203855" y="4047313"/>
            <a:ext cx="2971800" cy="646331"/>
          </a:xfrm>
          <a:prstGeom prst="rect">
            <a:avLst/>
          </a:prstGeom>
          <a:noFill/>
        </p:spPr>
        <p:txBody>
          <a:bodyPr wrap="square" rtlCol="0">
            <a:spAutoFit/>
          </a:bodyPr>
          <a:lstStyle/>
          <a:p>
            <a:pPr algn="ctr"/>
            <a:r>
              <a:rPr lang="nl-NL" dirty="0">
                <a:latin typeface="Amnesty Trade Gothic Cn" panose="020B0506040303020004" pitchFamily="34" charset="0"/>
              </a:rPr>
              <a:t>Universele Verklaring van de Rechten van de Mens </a:t>
            </a:r>
          </a:p>
        </p:txBody>
      </p:sp>
      <p:sp>
        <p:nvSpPr>
          <p:cNvPr id="17" name="Tekstvak 16">
            <a:extLst>
              <a:ext uri="{FF2B5EF4-FFF2-40B4-BE49-F238E27FC236}">
                <a16:creationId xmlns:a16="http://schemas.microsoft.com/office/drawing/2014/main" id="{016ACA09-79C6-3750-AC74-AC8635D4ED41}"/>
              </a:ext>
            </a:extLst>
          </p:cNvPr>
          <p:cNvSpPr txBox="1"/>
          <p:nvPr/>
        </p:nvSpPr>
        <p:spPr>
          <a:xfrm>
            <a:off x="1040261" y="5859592"/>
            <a:ext cx="2517062" cy="646331"/>
          </a:xfrm>
          <a:prstGeom prst="rect">
            <a:avLst/>
          </a:prstGeom>
          <a:noFill/>
        </p:spPr>
        <p:txBody>
          <a:bodyPr wrap="square" rtlCol="0">
            <a:spAutoFit/>
          </a:bodyPr>
          <a:lstStyle/>
          <a:p>
            <a:pPr algn="ctr"/>
            <a:r>
              <a:rPr lang="nl-NL" dirty="0">
                <a:latin typeface="Amnesty Trade Gothic Cn" panose="020B0506040303020004" pitchFamily="34" charset="0"/>
              </a:rPr>
              <a:t>Oprichting </a:t>
            </a:r>
            <a:br>
              <a:rPr lang="nl-NL" dirty="0">
                <a:latin typeface="Amnesty Trade Gothic Cn" panose="020B0506040303020004" pitchFamily="34" charset="0"/>
              </a:rPr>
            </a:br>
            <a:r>
              <a:rPr lang="nl-NL" dirty="0">
                <a:latin typeface="Amnesty Trade Gothic Cn" panose="020B0506040303020004" pitchFamily="34" charset="0"/>
              </a:rPr>
              <a:t>Amnesty International</a:t>
            </a:r>
          </a:p>
        </p:txBody>
      </p:sp>
      <p:sp>
        <p:nvSpPr>
          <p:cNvPr id="18" name="Tekstvak 17">
            <a:extLst>
              <a:ext uri="{FF2B5EF4-FFF2-40B4-BE49-F238E27FC236}">
                <a16:creationId xmlns:a16="http://schemas.microsoft.com/office/drawing/2014/main" id="{E8B4D830-59D0-7160-8A1F-2653D8C7A58C}"/>
              </a:ext>
            </a:extLst>
          </p:cNvPr>
          <p:cNvSpPr txBox="1"/>
          <p:nvPr/>
        </p:nvSpPr>
        <p:spPr>
          <a:xfrm>
            <a:off x="3874573" y="5027395"/>
            <a:ext cx="2620107" cy="369332"/>
          </a:xfrm>
          <a:prstGeom prst="rect">
            <a:avLst/>
          </a:prstGeom>
          <a:noFill/>
        </p:spPr>
        <p:txBody>
          <a:bodyPr wrap="square" rtlCol="0">
            <a:spAutoFit/>
          </a:bodyPr>
          <a:lstStyle/>
          <a:p>
            <a:pPr algn="ctr"/>
            <a:r>
              <a:rPr lang="en-US" dirty="0" err="1">
                <a:latin typeface="Amnesty Trade Gothic Cn" panose="020B0506040303020004" pitchFamily="34" charset="0"/>
              </a:rPr>
              <a:t>Kinderrechtenverdrag</a:t>
            </a:r>
            <a:endParaRPr lang="en-US" dirty="0">
              <a:latin typeface="Amnesty Trade Gothic Cn" panose="020B0506040303020004" pitchFamily="34" charset="0"/>
            </a:endParaRPr>
          </a:p>
        </p:txBody>
      </p:sp>
      <p:sp>
        <p:nvSpPr>
          <p:cNvPr id="19" name="AutoShape 4" descr="data:image/jpg;base64,%20/9j/4AAQSkZJRgABAQEAYABgAAD/2wBDAAUDBAQEAwUEBAQFBQUGBwwIBwcHBw8LCwkMEQ8SEhEPERETFhwXExQaFRERGCEYGh0dHx8fExciJCIeJBweHx7/2wBDAQUFBQcGBw4ICA4eFBEUHh4eHh4eHh4eHh4eHh4eHh4eHh4eHh4eHh4eHh4eHh4eHh4eHh4eHh4eHh4eHh4eHh7/wAARCAE+AUE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lL7xx4t17wrF4f1TxI8+mbI90TW6byFwVy+NxwQPrWGsENtyjGQdQ27+lWtP8PAtDG+sW8StGPn8lmUnHTIzk1qQ+G9PI+fxdZr2K/ZZSf0FAFG21Fo2Ryw4I6kdK2xfExDOOCOlV5NA0GNQreKfNb+FY9OnJY+mdtZVreaXdW8Uuk3s15C6kmV4jGM+gDAE/XpQBti9ZmJzk5r0L4L6C+qaq2tXCM1vatth4+9J3I/3QfzI9K800eyu9X1KDTrJd0szhVx29SfYDk19T+DtBttH0i2sIIiY4YwMmLJJ7k+5OT+NAG3AiwoochCRwGjXpUeoWFpqllPaTwrPDKhSRfJXBB7HBrzX9q6G8X4Uf2haXdxa/Yr+ByYGMTbWzGckHplhxXP8A7JesX2qeDdYs7u+muZbHUlkDTuZX2SRjAyT0ypoA5Xxb4ab4c6xqLIJXhuyZLV2ypCbTuIIbmSPrz1HIx1rlYPE1xqbC+bWZIUusRXEkUzEzyI2M7Cd8hKgHqck44FfVfjnwppfjDw5PpOqWm+KQBlIiUNG4+66nPDA/4dDXxf4w8FQeENb1HTfFEk8V1G++ye3Ti7UnhgTwF6g9wRigD6j+GF5pviK0ji1C8h320hjhVy8MpKsRuC8Y3bc43E+oruvGFxpmheFTLNpEl5a2iBY44oPMEQxtBIHO3nBwCeelfK3wJ8USeHbqW6s7S1uwymOSCbAwn3v4VyST3yfwr6z8J+ILPxBo1vqNsRC8iAvbtIpkib+6wB4P9KAPnbXvCGoeLIm0zw/Imo2UsNza2VzFE0MEN1FIZLmN9251aRidpYgYQL6Grnh/9nu5ktdA1S8vjI8jQpq2nXEXk7bbDLJGhGSGA2HPBJXORxX0jDFHCrLDGkQZizBFABJOSTjuafQB5loHwU8JaPY2NrFNfn7JqMl6CkvliUM24Quo4aNcLjv8vXk1q/FbT7D+woZWtNMUQ+akP2m3Bjjd/mzwMrnaenXPPWu4xXnPxG1az1A6z4ZnkjWWO2R41kADBtrtvQ55ydi/8CoAwvg54F0O48EJa6tbrMkcxAst52QRHd+62fwoxZnx/u81yPiX4Y+J7bxv4V0nwWs2gaZpcwsIdTZhOWtlhaXzNpPylWLRk8bi+ccCtX4HeKtbstRn8NXOj3c8tzdEo7yALAE2rICCeoHOPYV70BQB+cvijwL8T/8AhPoLHWNH1Q299di2+1xWjyxShpTC05BxlmILbmwTkEkZBr2Xxl8LfgzoPw+m8SyXX9qrZG9ez0+G94kJDARD+OTYyFmwfly2ThRX1H4r0281jw9d6XZ6rPpUt0BG13b/AOtjQsN+w/wuVyA3YnPavn7TPC3gP4W6fcaRdW6a9PHJOEj1Fh5qCaMLNjGBhkzyRnkjIFAHxfHpz6lqtrpOnwBbq6kijs4kZZPMaXaApcY5yR1HHINT6JoDP4xt/DmqxvZz/bDb3bSMFESggMecYxhiTnpXc+PdS0TRfFsdxpfhezNnBaRWNva3LPIiFWDecWyNzkE4+bjI6ivpz4S+G/gj4u1ibxNo+mRzXDaZDHfQXWfLjeTvg/x8FSwY52/UkA7bW/ho2ufBePwXb3seiXN9FC2p3NugZpmIBlyV+8WPVv4sehryW8/Zz0rQfh0NFvb2HW9Zlv4XfUZFaJbe3QqWjUFjgbd3IwTuH0r6jsXtXt0WzeIwxqEURkYUAYA9uK8b+Od5fNdRR28cypLJ5f76M7EK8b+ByBkYzn2oAvfA/wAA+CfA2kadDZwo2pyu08UsxDyl2TY7qeoBUYI6Dn1zXX/EHwf4e8eW8eieIFmlt41kJiil2Fg67TnvxwQR3FeP2fiDULa2uZ4bh9S1K3kdmMKOFtwB8p6A/dGcnJz6k5rvrPUtRbxVp9tPqCxahJ5XmIIh5c68Etndlcrnj1NAFHQv2dfhjpPieDXotJuLiWC2SGOC4nLxbkwBIR3baApB+UjPHNfOn7bdnpmk+LrO10+HTLWBopfLs7ZiSrNJuklcD5Vdmd/cADgV73+0Fp3xV1a5SX4feKItHtbUISZbmOBJZGJ3Lkj+EKrZOc7yBjHPzv4u+EfxH8a/EC10WTXNP1eSWxa/kv2dmhtVU7XUzbAHJc9VzuyCT1oA8c8Px/uZnZ7yG385CoXlWG4dT0JFegPqc0M8dpGZ5js27riMA7FX7x9sdh14NavxB+FZ+HvhV/P8RHU9RllkVEs2CwqmRkkZ3A4wcDj34rD1O7aVNP227TSmJZ0kZcFEYYySD7Hr1x2oAx9d1OK21CwbR3ma7JGcA8bhyVPbp+VWvGFpFqi3SR6fpNmscfmRPE+wgjsoH3g3YHkAk461Qs4bm5tLyeO2dWRy0QRA+58YJxyCMZ6jAz15purpNbmKCRRbz/fIbKqpPJ2gfdUnntnmgDhkRmIHvjkV1+ladHJa2czRiZYYfNkXzQNykkDjqAGIyfQmuWvmcXLlmVm8wtuHQnvWvpV1NdTeXDOy7IWySADz1APpn+dAHSSadb60jaTGWiuYIv3KynaI5Cc4z78DnrmuGuxdWdw0E4KSDhlIwR7V1mjX7WV4ks8izRyk7Z2fnI5JI6nn1rqfHWkQa74FfVhawR6rpirLJLAwb7RATtJY+oOD+dAHkkmGbdjy8gEA96QxDy1dJFb1AzlaYWYgAnpTogvUgkZGfSgCR41UxSSP5isAWVeCBnpkjr+dQMR24GeM9ac7Ek7h9Pamg4PagBd7f3jRRn6UUAfYfxU8IzL4xt00/T7q4iubG1dPJjYpGVO1huGFXgA9ute56Vp9nLptvIYYtxiTf1POBnOK3xpyzWsLSW6s3lLyxQHpWB4l8QWvhrTLy+vovJtLNGkldpSo9gvHzFjwMetAHm3x98R2+gaVBoekmJNWvyGMir81tADy/PGWPyj8T2rxSxVIIkhjUIijaoHQAUniPX7vxP4iu9fuyfMunyiEkiOMfdQZ7Af1NdD8L/Dkvi7xRFYjcbOEebduvGEH8IPqx4/M9qAPWfgD4V8q0PiO8QeZcDbbKwPEefvf8CI/Ie9e1wxokYAC57/K5qlotpDa28ccPlxxxqFRUlwABxgADpWif94n/to5/lQByvxZtZdU8B6lokGn/bJbqL9zEYG2M6sGUMxzt5HXBrg/gb4Z8UeF7/WZ9R0OCwhvreJYo7ZvN+dGbk5VQOGI69q9mMW7qgP1Rz/OniDjAiXH/XH/ABNADYBuhVjGBxz+6X/GuJ+Mvw80/wAfeHDaSFbe/gy9pdYXMTY5BGeVOMEfQ9q7jy9o+6q/8AQf1pQV4/eKT7Mn+FAHxh/wjR0y6Xw3DZXFtepPsk3zYZnyMFVB5JH6c4rRv7jUdDuLy3Z5rW5adI4zPHsbcMfNx97rkH9a+lvFPgTSdfv01Nk8u8TAEiMQTjpnGAfxFeaeJ/hLrUV02oWs1reeWzSD7UpJXj1zj8SOBQBY+Efxhhs7AaV45vWjmMreXduQVRSMhHI798++D0rtrv4yeBo18u31Jpbp0ZoYjEV8wjtk8DOK+T/iLPqGi2i6dcaVbW8oAmkiiKujsRuypHUNnOenNcc99D/ZtvqjQFpW+XbG+dp7njv1/GgD7cX4y+EpNPEsczrdsj7YJflG5RwC3Tnt+NeC/EP4l6H4k1+61W3tLqO5KqttLyTGuOjAEHG7nIPAJrxG31A3FtFqNwZ0eOUx/O5LbWyNmM84Jzz6mq2o32+5EAzFKVCRw5+YOf48/gPUHpQB7fa/E/8A4RnxVda3pMME17dKdxdsoWYrvIU87sL+prp9W/aO1270qS30+xstO1FZQRI+XUxkEYI7ENj2Ir5rWe+lvH+0SCZJo/MjPnKpT+EyN6ewp1hJY3F/qEF1dfa9oVxNHIdpCrxu98geoHHagD6b0z9oqaGVbjUrN5pRYbZbfeFDThiC646KR04/GuK1D4n2viyG+nvvDkELPM6R7OZVBQDcN3UhfXng9c14beXrx3lkTdH7EDsgAyzI3Dc44bn+ddFeanaqn2oqYrmMtI2CSzYGA4HGOuOe9AHQaLZReJdN1HRZOdQu5Y/sEsiKoKk7Wj8wcle/p8oxjgH174D+FtU8J6VrltqUUdtYtuRRJcjKcsXTDbuVIXK4xhgcnNeK+F79ovDwgW/gm1JZCyKCf3Qz9w8Ha+ST0q3oviG8vri8stSWT7QqsZTvODkep+8enT0oA7HXPFGs+CfEmnxaRrEiae8ojdrZ43VUJIIbH3mHQNgfKeOmK9gh+IC+JbOGz027jg1GKJ3WMymRNw/vO6jJAwR05NfNF3pOpX09tdSRXs8SnzFQNuURj7wPQg8Zx19+a0YJYLTQpLD7XaQ3CjDwWk5DhSSdzlske/0oA9Ft/E3iLVdR1QP/AGJoNjPtmuUtZYTLcvjAJVTknPJBI/Wrra94JbVdOuPsdzqVzYxxG7ZpSJp9vyg4HGOfUfd714TPqn9qBdHtdEaG1VFb7cJnVcg8HzB1ByevJpul6xrUl7ZWKaPPptrC580wxHe/bPTp75oA+1bP4g+Gytjb3kENvHdPmxRx1XGQxBHy5PAPc1c8f+JFsLFbOzWxuY7lDG6faDG0SkEFsgEAD8+K+TtRTUG1Gy1BGkw2BnbvIYZwxJ4BGK2dV+IXkaO+n3OJN6SK8jgjCj/dA6npQBxvxV8UXN35umTOt/d2ytao8ThztAwGXABxjFch/bmqTWFm959nWOFQtvZowMkg2/ff0Xknnr6Vn6lruk3EMn2OecS4LO0i4c4P985PpwPSqF7rFi1jBYPkxxw/eiwpL8nBwOQCc+v0oAu6Jp9xq2mieKFmnU7XlZxGX3EYRQOqj39eK76y8B6TrXh+6v8AVvEI0trCIfZoYbcPJOCp46juB1Pc8Vx/hnXrq5hjhhsEVURFNy2cLt/mSa7LT4bq+t7i4jsxNPcOCiRNgEqMD8/b2oA8avLSJYZmkmIukdl8oJ0wQOf1qrYrliGISM43v3UdePyrv9c8P6fFe3N54g1V7O7l+/Z2CCYqSP4nJAH0APWuA3hdoUA+UxwG7jPegDoPGunXWn2Gmybj5M8ZdwCMCQgHnHAJUj9a63wFql1deEr+2TLSzWctqRk/vAUIGexwcVX+GNnp2rWOp6XrVo1ysarJFLPKY1QgZXjsT0545pb+FdM8TWsVlA1raxRrMqqQQXIyR9OMUAeattWML5Z3ZPzEYpgPyYUfXiul8S6So164u0YW1jOwnjYAnAc5KgDuDkYr27wr4N8I6bYG4HhPUvEtnJEfMvbyMWccYByJi5Y5BOVJGCMD1oA+bovL2uZC+7HyhfXPf8KEikldvJjeTHJwucV9OeLP2cY9S0U+KtD1JNJN2RMNNktyI7dGAKx9SQQeCSTnr3xVjQP2V9WWyt0u9du5kv0R7ttNiVIrdCQQWaQjf8u4lRzyvXNAHy15c39x/wAjRX1T/wAMk3X/AEH5/wDviP8AxooA+wbNWNrDtEo/dr0RR2968i/aO0HX/EGjW9rp6wXtrFKJJbK5ufL8xh0IKEHjJ4Nd18T49SHws1aTRZZLW9hsfOiuIW2SKUwxxkHqoI/GvnX4Ta9rj/Frw8uo+IdSvbe+L27pd3LSoGZNynaTjO5cZ96ANjSvgx4kuoUQaVo9qmBk+S8rH8XJr1H4dfDjxBoIk+130Eyl1kVPK8sKQpHRCMjDHg55we1esQxNEx82UyE85PGPbAqzEgHRfyT/ABoAybNUdlhScI+SuxmBORn0+lcd4C8d6X40s9UvtOjvY0069ayminXa4kUZJAUnjmtH4l3+raH4E8Uan4faBdYsraS5s/NQMC6qGxt796+f/wBmnxb4ouda1Y+KtLsdJglzcGSG0SAXMpbDs23hj8y/nQB9LRnzFVgAQR/zzc/1rhP2iPFes+BPhjJ4l8P2sL3MF1DHJ58RKbHO0nAIOcla7WxkSaAMmGUnj5XauS/aE0pte+CPiLRosC5ltg8IZdo3JIrjjqeh6UAc9+zX8Q9Y8e+CtQ1LW/sz31rqBhcwJ5arGUVl4OeeWr1mOTOcSZ+jk/yFfNf7LRTwTBr+lalKpe6a2khVdw3SZdSBkZJxg/QZr6Tjk82PcGJGB/E5/kKAON+N134ksfA4vPC91cW96l5GrGNgu6NgwOWfoM4ORXN6J4g1C71bwfPca6ksN1awR3kYvVKvMMxyDaD8x3dfeux+K/hpvFvw91TQVZInuFR0eRWVQUcPyeSOAea8n+GXhC58TeE/Ct1Z6rDpX9g3MivDFEshZVlDom4v6Drg9R6UAeB/FG4luvF+pwzztqM9rePAGlcuISGIJIxlgOF+o74rltf1ZYZUkhlgKQxlURN0bN/tcHB5NfT/AMZvgppVxbeMPF9hGtprrQvcWcWns2+4YtvbzF5yTyMLg9818/al8NvEmgfD258Sa9pt3ZS/a4IY3ui0aMHWQlVTHIGEOaAODuPtFzHNfQNJtmR2ljVsbADwTxzyBUVxfnFvO1lNDcF8iPORxjlAe3t0q1cLbx2Mc4aCQK6s9xDGVIyPugL2yeT6461m2Ulxcam9pHIjIcmMOSVi/iPp0xjNAF/T2jeCC0uLdrV2D5mfdgqRxzkY5ByKi/tKz0+9vIoHj8vy9qPCSysQMA4PB6nrTtVujqOkedYw3j20MiqxZwcYBO0qPqeauWHhUTESXrCxt5I/kZvnY5OeAPxH0oA52S4nktoJLeKVmgk8x5s5+dsBR04+7Wz4mvZoLeCK7jhkdpDudBkFBjIGeVPT9PpXRxeCLZ5QugaxGQuJJ1l5GAD274z61Fb+AbXV7+00mz1hRql9IiW8t4xjhDHqDhSeT3+lAGdoutNdXV3eRaaDbxspVxIFdBjHJ78jJwK7jwncW9x4jFzY3lstzt2lEADOoGdxycA8/pXc/Af4TWfh+W+uvGkmkXdurJ5YnRlQgFg339px+FfRWieFvBthOF0fwv4ZjnjUEm10xWdV9c5z170AfF/jfxF4g069ZbWS4kndckxOzM2R/EBwMDHSuStD4mvtSt7mz8K6pdzRNuV4rSQyE8nkhTkc9/Sv0ftVtUdVaxtoWGdv+jLHwMen1FRh1j1Se5F5GsdxHGpUsoClVOSOeeCPyoA+A38MfGjWYI4LbwjrkUCsCqiyMS59SSAO9dT4Z+D/AMZrqRmv9Blsjj52luYo2kXsow3GPWvqZ/if4Kj1a402+1eKJ0nSOMu2N+cc/TI61kP8U/CsdzKtxq0U0qySAuvRuGYDPToBQB5JonwL+KEtlLBf3mjWVsHYiM3rTFUJ4HAx1Na2m/s46tEHGqeM7aZJAP3X2VpAhHQLkjpXfW3xf0t3XGlXnkTbopJk+YAbOoA5646471Sb4uQ3ADJomoqpiDRu67ctt5BXHHOeuKAOJ1X9lvwu811qVxr19GkbBzb2tqFU5wMAsWPU1z/hf4M/Dxbdprtr+8ZLmZCZJVUrscrtIA+hrubj4u61Dot7bzeGrtr+4ZlDWyF4UUMCpGRzx+oNeR33jT4gRR3iaH4dmR7m5aZ51hyfmUZwOgOQG46Z70Aesab8L/AsEclvHGZWRg+0zOqoSSCSBjr69quX3/COaJK2n2NrZQiR+G8sNtBHIBbPt+deA3etfFq8uvNTTr6JvL2ShICBIcg/MPqOKpSWXxUnnkaSG+BcbtzlUCtx0yPWgDoPipo2mWvxU0qZBG0c9m0hVcYZwX5I6dx19K8p8SWOPFN9JAiFY5UOwDttGf14/Gu+13wz451b7HeTwW1rd2yGNSk/LKepyScY9q1fht4Ff+0byLxEbe8uJ7ZriMCUHCKMsc/3uBQBFoGlXGpWkN7prRxX0UPkXLTcH/ZBXvxjH096nh0G5v3bUb7TLOWaGIRecHIZWAOJAv0/CuyK6auiwzaZp7iOIrIqq5UySEDBPOcAAH04FczEmuaXqflNcSR2FxK26WRBukU4GM45xu69elAHF3Om3WnwWetb9l7CGaNsEgB+hLAHGBn1HUd8163pbfEC1bw5prWN++kRxwxvOyuEn4XGSV5TjOD1yeeK5T4g2Hhtbq3s7v8AtOOONCI4rcMpYdA7YIyeMd+9cpe24uGWOwk1YxqAB507OXx2OWxgY6DFAH0ze/ESXTPHmi+FdQ8iTT7+J0nmkkTNrOmCd/P3cNj61wfxf/aQ8T+Etfh0XwvaaS+myWYMyXMJdiwZo8qysCPlQEfWvCZtNul1M3e5xLjjMQYr9OP1rk/FaXaasfthkMjRqwLrgkUAfQ3/AA1vrP8A0L8f/f8A/wDrUV8zeTL/AM8n/wC+TRQB+smrT2X9hXNreNELe4gaF2eTauGUqck/XtXxV4A8L+MdN8XaVqMehaiyWOoxvvMJA2K4y2T14zX1fdapr1vM66oui2OmW0fnXUss8kmyMZ3EEbRwB3FVH8WaDcWy3mmXK3lvIuY5ILZnVh6gtgUAdl4d8UWWuXVzBZPcP9mVfMaS3aFFJ/hyeSfwroYnDeh/AmvKLDxk1pG8NtaSKWbczyIqk/gv9TV+z+JOjxxltS1Ozt23EYEpOMdQcnrQB0HjvSrm/WaOGaSGO4hMcpVEO4cgj5uRwe1eVaB8OfC+va/qGlab4d1Wwhtgkkl3dzshJYfKgKvknuQMAYrE1341TN8VZrOwvom0KfZboVi37pCoAdSfTGNtXvBni3ULJf7YtZPENyLiCQSf2rOqo8iJvRSgVQpcEAEHqpHuQD1SwtZPD9ra6RzKY1WJeXO4Adc1tzWMn2Y3QMUMiDMTPbhirdjgnOM+4ryTWPilN9jtJo9Mtobx7kx3i/amYxxD+NGwRk9MdvWsvxv8Xlv4Ybf+0o9PtzJISqyhXlycRjIORgdfU/lQB0EklzpHi+4uvE3izSlt9pmhgZI7dxk8ueS2Oo61sWXxU+H819aWMfiW1eW5VtjEyNGMcfM5wq5I4z17V4feXNtrUou5LO51TcCq/u2m4JztXI9+gqnc31po+nosuhWunW0gPl/aXUnI6jaoYjn1HGKAPaPif8UPCul6Je6ZZ3ov9Ru4JIIxZojrCzKRudsnAGa8g+Afiq88C65qLaxb6ofD99Z77doYGaOS4RgCVbjjaCC2dtcdqHxL01drjWY1IUgpZWUkzA+qs+xcfWs66+Lmnrp8cdv4fvtYu0LFLjUZUREBPGERT9OtAH0onxt0/UNZsrG28Pzw2NziOe/urqNBBkHB2AljnHFc78ffEmm+PvhZc+F9GlIuHEVyk80REfyuAQCe+Cx/CvAbS+8ZeLL0q2li3hzlRZwvCitzhWIPTHAJ6VtSfCO/vGhuLjWHy4DSo24srEH5RzyB60AcrB4c0vSLx4bjxNplrmJ4mEMhdUbja3J7Eccdu1S6P4d8B6dqj3V1q1zIZAy7miJjcEEcAL3HIOc8+tel6J8K7KzhaNtVvApk3NEm3gnHOcZzgYya6C1+GvhW0ujdGya4mb7zTjfz65Pf6UAef6F/wir6dPZ6XNqMWnwAJJHHbrEpzzjeSW/TNXJI9PvZUgtdOkWGMGK3Cx+ZtwML/rAAO3rXqv8AZ9okfl/2fCsecg7Vbn8B/Wpba3jWX5lzFzll6k44oA8vj0zVBeFbHSWMGzG+d2iG4g7mKrs5z0znoKq6d4G1G88Sabfapb6ZLaxXCeeZdzM8YIBXOSRkd+K9Ya3hLMZMtxz8ucUz7LbKmUt1POefWgDP+KXhPw2unWcHgiOw02bc/wBpaOIuWQgcksQS3HHJqWHVZntRHG62tyFRXmtrdEmk2juwGT0q4r28bq32dhxgt5YxmnxyPhtkf3epbjn1xQAth4g1mzQQW15qMgO7LO25sn1Y89vw7VXvbzVrxhJdNM+3cVR3OeRj+VK1xulYGDG0Yyc5JpYpFIyCVJHZf55oAxItNj87zhpNmJ2JIfyUzz79alis9QWRvJhsSD0I4OfWr5uAxG5xgdR1Of6dajkutx+UyNgjJ+6KAFi0+7jKhrpVQ8FRHkKKlFgzZMh3uRyVYj/CojdSZAwq4XAyxPPPUVTF5dSyMIYi2Gy2Ace460AWxAI7jLfNzjYTtBPHHHNZWnSSKLk+f5I4AjQn/d9f9nFWp47mNgs1xHb9GyZAD+Fc1p+pR2t61pqc832gxmUCGMmPb5rgZYnrznHvQBvylV2s0jSL0Klhz+lVZo4JGPlxhT1zk4yOxxWfdeI9BtZTHJdM5UgnCB1A9yMj+vNU4/HumRswt3jQq7bkeHgHHHUZB49KANWWD5VV7YH5jvO5sewFY/iWwjhsLsK0kO6zlZo4lO5kHP1H+c1j33xFUK7W8QMn3sFfl/QY7nNS+FNev/FdzdR3kcAgVWiJjyoAYYPHft+GaAM3wA+pQl7EJc3VpcWUdxChcYOGOMEd8DBH862PHvnWWswyN9ru0ntwYxGwC26nGTg4z0PNaEFo2kX1vdaNbwvHHAskQibZsw/8RxyOCefUitnUbO38TW6LHAYZIDt+cZZW6kdeR8309KAMXSp7G4s3vr6S3Tc4RvNdd3HHBP8ADnPf1rNvPEvh+xO1ZbMR79p8rBJz3rz/AOM8FxZeNDawbnX7LEzLjHzc5/x/GuIMU7D5beTceoHagD3CHxz4eXy2nKQjJXc0YOQPUf8A1q5/V/Hnh641aG9/4RvSrq5hHyTXW2RjjOAPl4Xk/SvLjZ3UoLNbS7s934qa20eZnXfFGrHpkgcUAem/8LBs/wDoB2H/AIEn/CivOP7Fh/uW3/fTUUAfQOvfGyK41S2jvtSvLvRL62W2uVI2FiLdo5dox8wZmDD3Arzmw8YNaeHn03SrrW20yIndbtIypgnA4788kd881x8OkeObtI1itbiCEZICQrCAPwA/nVkfDnxpdKouGlHJJ86YkD0oA9/+HfjHw1dMbXUdS1eO1NolzNLeanG8Su3HlYADD6Vo6tq/wUsY0B1xoJAzOBYyuZH9QTg4GfpXiHh34Vat5bi61WACdQjKvTAYEZz7jrXV2vwo0iJFm1C7a7IbaMKBj/vnGeKAOz0vxZ8PtO1Fdc0DwVrOoXsIzHd3FxI/Ddxjco6+34VF4r8b33i22jso/DbWgjnEirHdkuxH8LYAIHTNZ9l4V0yzjjjRGlcLtBKqCD6ZAJx+NakukRyQiOS33qV2hJHYqAPYnH6UAcxFp0OnlvN0e2k3E7/tNw8ieYc8gMy57cZxxTorzV5oUt9IlisywOJ7WxjjKv2IwnTPff3PWuxs7F7dBBbQxW6Z+7HGEHA9BgfnVmSKWNU4RPl6bwMg9e3FAHmkfg3xdd3S6hd+Ir+W4aQyCaZ97RH1Ubjg5+mK1rP4X7oGh1DVL+9RirSJPPtVyDnsT1PqK7pBCr/vcsR0GSAP8alhihkbyw6lSQMMwBJ/rQBz1n8OvC1urBdPs493DHzmbJIxznGO4wOKv6V4c8M6O6/Z7S0MiAYYpuI9skmrmp3mj6XMI9U1CCzQMqB3wuCffPJqtrmpafZQQ3llbXWoW0h/1sNsTkDuKAN641a2tbUsZQqAclVQAD8OlVtKvG1mzlvLUN5SDbHIVGXPsWOB+FcX4/1rTJfDUUcOpRWaXO1/MdMyMo9F7c8Hd6d+ldx8J/DG3w9DqF7rT28E67gzyr5rqR0y33foAKAOQ8R+MpvD9s9vcQpBcmRZDKJdxdR1WtbTfFwu9Sh02RR51zardW5/voRyO2WHeu61jS/hz4XtJbrUtGsne4+Yz3FsbmWU4672B498gV4H8edcjstU0DXtHsZrdEG+BniCLjOQPlPAPIx70Aervc3nmqrPEvHTjHWlE90748zAbg7F49c5qj4Y1rT9Y0W01TT4F2XMIkUfxKe4P0PFTf2gzy/vIUhHu39KALKtOzbFu8cgbQvX8aknuFtlOHeR88KVwBVY6zp8bRqsoK7chgBhT6Edayj4kt/PYpJGxJyAm7Jz36ZoA1xfyMd25ip53hxgH09aLi8DHb56ZPBGcEfn+Fche+Ip44HZbdnUnq0DYAHXg4z+dY194qDIshuHBbLFY49m726n9aAO9muxKViS7jQcliZduAD7cmoLm4gaEL/akU74G1lhO5fUZ6enavLl1W+1aQvpsNy5B3u4k2gEnjcT79u9dxYfD3WtS0dJ18W2s2oyLn+z4QGaPHuTnP0oAtX+t2FrErT39vFvy2d4wAPYfT+VYV14j0xZGljnWd4wNpVgMH24/WuT8deEfGHh6PztShMmnkYaSPLBc/3geQa5KBrxNoVbiUsvBMQAP60AehS+KA9uzRSTwZ+YkzKxz6DANY0nizUUmEn26YKOVIcEfQjGK5mZ5iFWeWWM/ebC4AIPXiq948pAWG4kkXPDBeRQB1DeLL65lC+bLcSSfIgIQEk8Dt610V3pmrPpusvfoYriyiLxhGVijwn5gRnPSQ84x+VeXQW4lli2To8hcKNwA5J4r0HwLrtveePj4WvFIeYz2c2cqCQjA/XJAoA4v+0rp3eM7jtbcWyoU57+5qtcvHJOcsGcDBJbOKTUdHuNKvpYkkhmWFypUMTnbntjrUI82eF0VmSQdESM4CjvxQA6NmIYLdEBj91j0/D8q9C+FbM9pM8U/ls8jBZDHnDAAAj8e9eb2OhT3lyVW2nmPbylORx154r234e+Fbzw94WgaVsXF5LvRHyDg9ARjIwOT6ZoA6i9tvOtNQaaNYJGtiqMvygZB79PXrn9Ko6VfNZyi2ublI7gQMx8sYyQpOOeOgOe9WvHF5HpegxsqyTCRsbNhLMoOOOPqTXn+ranJNZvPb7kn8sEQvGQXZjzz2wM/jQBD8VNI1LXPEMFzY2zNGtnjzFUEttdhkkHGenFcTdeFdYtoRJdQyRk/wB5sba9g1rUpbzTLOPSfM064Z3Dia2GMYHA59c9Kxrqy8SzRbLiawvCo/dh0YEnBzztwKAPKEihhjBk1CYSKedilhnv/kVo2Ph261BDcRXw8svxvjKEn39veupj8P6pHdLHNptuku7JczArgHuOAOv6V0Ok+HdYWdJGn050XHybcbc/QdKAPO/+EV1L/npH+Zor2P7DqX93Tv8Ax7/CigC7ctpUZjRoZAV/hCE/gB3qItbzw+XFHlSwIMgJB5/+tTtQ+0Rwq3k7yoyAvRfxNS28YlUxPdi2G1fLC4OT3+ozQBJbgZCCMgAZJA470xfMlK/vGdSeQ3b0/wA+9SosKvsmZ3jA6528/wBfWrXyyQBreGFcfcJfduGevTpQBHCk0jbV3KJMhSjdMdTx0PNWnhkh+RsTBsKX2ng/WiJwkYXMIZQCwhx97mnRW7+YVuZpdg5dlOTk9OKAK0/2qORQZ0iyu4YXIcd+n5VSld4490Q2+cR6gD6elb2l+IdP8MXiTOlrdRjcJLe/KBHUjnIP3frXXeHLz4ffE64vLbQIV0/V7SESeVC4aLaTjfgcEbuO3WgDzbDTZEaZJOMIMHPXPPerPhLV9NtNfvbW+kT7TbRDywyfxsM7j6YHryTW7qlhc6XNLp+q2v2d4ju2beT6Mpz355FfNPx0vtR0D4k3FxG7CG/jiulwNoOBsIHvlf1oA9C8f2o13X9Ltok220JMxEgKs7u5A3Zzknb1P94dBWp4P0y3itT9rmSOGWQZt4ZmG1vrn3I5rifA3xN0HUrS20/WljsLiPB+0FSw4Pyj1z71239u+F/7PulhdZiHXAPDSEqBwR0/pmgDn/ip4USeC4XTDbw2mIzG8hMjxMG7HHGTxxnFTeBfG1/JGvh1LeC5vreFg8kvEiTLkIyknGASR7gkZ6UvifVodD0G/bUGklhvrjZGI8jyWIHzrno3IyOnArzn4dyw3epahCnkfapYFWF5pSolZeeGGSrHPvQB3eo6X461iea48S+IIpNPRlLrdEGOI5GAmCex9+1VPi5rGi6qllo8V0fssEaW6XPl8M4Xg47DdkflWSh8Z6pDdaXHpNyrWUTzyb3MmCO7dsAZx61J8OfCdl4i1G5h8Uq99GYDNGsLmLLqVxyO2CfzoAu/CG+1KwDaNJceVBIS8Xyll3dHC8jjIDe2a7sv4omWTy9OtTAo/duYtpb6ljj8a774VeG9I8N3U7+VFJb/AGoy2sco8zaroF2EnnIywIxzkGmeNtJt9G1oRQ3h8iZWljhDAiNOSV59O3tigDzWN/El2JC9utuit+9KSov4/wCfSs7VGvP9XbXd95n8XkMhZse4HNdwLoSPtjRjbbgAskYIz9PQ4oE9mnmLGu2NCEDxIQMHoPpQB5dKtzsZLq/n+dNvzvIcE+m0cn2rEutJvv8AWrJMWduCwYAjp3r1i4inZW8q6SLaSy/6MB09waxb7QpZrsXF1qM4YPuCJEgyBwP5etAHa+FvAtjqXgrw3Z2b281pLcvPcPtz5wSNtzsD1y5QKOwA9TXQfDnw/LY2cjXsY3200kckMnzlCCQGTOSBjGQDVH4ZpHa+F9k1yyLbecC+8AwqxDbhg9cMAPQj2rhNf/aA0zSL+WGytpZ8KYy0hyxODyT3OcUAerapp8epeHLvz3S9sbohcb8BSGIdB6Hj8cgjpXyZeWOoJqdxa2sFzKsMzqG35yAeDWpN8ZNe1Xw8/hm1V44X87e0ed2xnVweO6leD6Guz8ESNdeGNMe+glMvkhflQnzF/gYnsehx7igDzg6Jr1zcCGC1kGFyX+YD9OtW7vwhrVvDHFcRwiV+oDs5B7fdzj8a9f1rxnoPhHRWmvtOQzY3qEIEobBG0ZyMHgk8Yry+/wDjtdXTzTw+Hba1RiVgMczkjA5BzgH9OtAFjQvh7qlqbe/vFtpkiuEZ1jt3ZiuRxn8PqK3rXw9JH47Guah51lZm5M6qY9sjkHcFHOecda5vwj8b/E1lqEby6Po1zC2cb4drp9HB/mK9x8M/Eq31zT4tQsdKtZlmU7nyNxYYyD+vH8qAPP8ATvhpf+J9Vm1oWrwW1zO7lQ6gfzzz1r0TRPhva2ditvPl2BzkJ0/XFXIvGuqMoW30izt1wCXaTAHqPTPb8qibxp4idVgWxtvPYDIKHA/DOfTvQBeTwfplla+a29EiwxkVRkAdMZHrzXJ+KJLCOVZdNW6Mpc+U7tguepIHp1546966HxPd3l3ZQW0k0kkoYNOiDbGCeiAdx25pugaS51nfKIllMDBIsYUD0Hr/ADoA8+vvGc2sSx6PForxTxqQLt/mi689VB4rX8J6bDqd2lj4h0ya1mZQjMMMikdCV9Cc4YZFdtN4L0tdNuBfOIgJZNzsvIPGWH6HH1pNPm0bQ7C2+06hE8sbGO1eRPlK4+6G5ypH8JwaAM+78NWunu/9oXbxwso+zzx2/mRMMfLkjkc8fLmuWkiY3bNYTXstuQfLleIR+xYLknrnrV3UfiPoep38nhgW8lpOjMpiydjMvPykcg459wTRcpbxLbeTITGV2/KfTnknn3oAzCUgkjiHm3LKPnLAcD16c8mrMN1fB1mtofMH94HPGOvanwqsUjsZoI2XbnbnO71JB4HHTGKjb7Mk/n3E8IG4kGBi2CDzkDjn+lAF37Vrn/POP8j/AI0U3Kf8/wBbf+AlFAFOWWKaZnJkCsQpBkO3n/PpT5VeTIkVBt4ClDk8/wANbAsYIAkyyRO+7cV/ve5x1HNQ7o0bzGmVQGyG3beMHt35oAoWl41wDEtum8HaQP4R6HFWHZmGyPiMqdrjj64A6/8A1qntr21iniZsFVwSzMOp9B369atHVo4xI48oToMhHQcL/j1oAzWWeOSF1gYq7YGVIyPXjp2rnvEfjCxs4boRbZZrYeW+GIDODjHJ7E8munh15ceVJCnlgZ2yctjnIxnmvCPgf8N9a+KXxYm0sXFzBotpMbjUbpeiQ7jtVc/xPjA/E9qAPoL9l/wT4U+JOmeKNV8aeD7e/aLU0ignuUKg/uwWC4wevJz6ivoXwJ4C8K+CUuIvC2g2WkR3Lh5hApy5HTJJJ79K0vD2j6XoWkwaRotjDYWEC7YoIVwo5yT7knkk8k1rJx0oAxvGHhvT/EWmG1vYxvGTFKPvRn1Ht6ivir9qT4b60qW5+y776ykKw+XnZcQOQMqSeqnGR2ya+4PEetaT4f0S61nXNQgsNPtULzXEz7VQf1PoBya+Lvj/APHa/wDEniqCy0C9tdN8OaY4afz4gZ7kuMBuhIUg8BcEdTnigD508X+DtS8M3FvFPeabfmYZzYXHm7GzjawIBB49MHsTXQaJ4f8AGOjwx6jf6FqkUb/6tpUwmDxkgjPQn61654CXwX4wMWoXng+eGW4uVtTdjKw3YKsRLj+EhlI+XuOte966LO88M/2Xeag9nE0RTzY5FBC4wPvA0AfFHjm6169sjaXJeWPPmMIvmVM4Aye5O0V0vgzwlb2V3aWetWhVJgkk0iOchGwdyEdwP1FaUOieF9M8SXNv/bpvppZ28ueRwSyj+Jv4Vx0xXR6TeQ6/DdxaVdRz/Y4ybSRFyp29UBxjpzx3oAztS8Iak6S2en6te3FssmfmiWOWTtgtk9uwODXZ+AtDm0qFzdRNYy+W0aSswITP8RB5PQflXT/B+9vrjTkt/EHh60t4rhBJDcCUNKq9A2UJ285+U84Fd9feAoVt55rOZFLOGVWbd8oAy28cnJyecYz7UAeeeF9zeDVBmimurZSzus29mj3kZPcEdMnrjoKi8VvHLd2gkkEg8lS5cbmGT0OfYc/hVfSobjRvF6aREzDTriCYSxhU+aRiRkc7mcfIcZ6Hp3rf8W6LcWL2OqTQtPZshjIdNg29lY5yM9c5oA5eKVIBuMxlUNhUO0A47HjPrU1pKqs8h2KXDY/hyD1/Cs0yW7SmFLIzNn5DGgY9efpTr67jhjaYTM5I2jP3QW7Enj270AXLm3hUTeRIXXuzAKDx1BGcUyF7IKJrhJZo8BiiMVyO+MDI+oqjBdSMcySRpDtLNDn514wdx6H/ABrtPgzoNpr/AIxX7ZCv2KyhMrwtxuY8Inv3PH900AZCWWrr4RvLu3tmhtGG5nmXy96gEbQDyeW4I496+e4PhtrGuX8draaRrdwskkswn8tQJSB8wXGcgY7dK/RfVfDmga7pM+l32nRSW00ZQ8fMuRwQexHavjTx5d+PPhjqt5ps17JZzW7PBYar5TPEYywbeu3hHYABgRg+lAHmnh/Trrw7ZXd1faRaW1vbl/MR2LTMy/KUJ7ZJANeg6z4yh/4VhqOuabZvZ3tpDGluQ25Ud3CDGR2AJ/AVwGj2XiDx9rUWkxTXN7bSTibUb51IEpzkgE9fYeuOwr6X+KPgpB8ANWs/LgsooLcXMUb4RGEa5C9sZ3N+OKAPivWl1EX/ANm1K6e5ut5cyMxc7ieuTUuiaLd6qZPJVri3hAlkkxjMhwAgPqWwPzpJtSuta2xfZ40VIwZ5ET5nC4BIParl9rki6RcNbslsG2W8EMfARFzn69c565NAFLUJrWDEfzKVRoWG3HzA85H8j2NdH8JvHA8OxzaVqCs2mzyeZ5q/eibGCffIFctaWyazrFnYw3ltANRuEVnnO1bdmYBizHoo65z0rovjTpPhDwz4n/4Rbwo818ulgw3+pSyf8flxn5iijhUHQYznk5PFAHQXfxO1fXNZOn6RPLbWrEkEyFHcAZPPbge1bn7OevSaj8V5ZZ/tMlolu8lxJPcGUkjhck9iTwBXkWg7bG1k1d0lZVBiCq3DEjvxwPr1rvvg01noep6ZJd3UcH9tEq7SHaFUN8ij/eYdfpQB9UG2W5SW4LJZZlDRHGSTtbO72HGPxrjvF/xGbSJIrM2MU0OcpLuw27sykdMjHFXPiHfX9xpGpXkVrcW0gjWPapUomO6Y5yf0rx43eqSyw3WrQiWOMqXfytrDB4LJ055B+lAHpx8fpq3+g3LtMioGaZuNpIBAPrycfhWB8RLux1fQnW3lkMcBKgh8MoUbs464B45riYriS6nZ9P0u6ELoY5xHAzwkbu5A4xkfTFc/faVrzahcrtEEKoUZzIckEe/P5+lABpsNude03V4tS89opo5pmOTuAKqoI65PzKRX0DFBYrJuuikjD5WfOSOf5V80+C7KCfxlp2iQXUrm5lUXHy7QzK2/A9uOv1r6YNrLbmUrbMwIwG755xjPTj1oAzbuXw+xeB7iV1XIYtHjCjOSD169/WpbB9MWZZLGMyA7lQ+XgDHrnHoP0pDHdSSLJLaC3zkKxwoz9ScenHtRDcXQkWILbpuG0gtyR03Z6jHB4oA0vMX/AKBkv/jn+NFV9t3/ANBeT/v6P8KKAOdvNSkkP2eN52wxLFkG0jHQY5zwKUXAkl2eYjsq5VAxT14Oeg6evWkkumhcWu4LKzEBEAbC+o7DOapLcRzQybZiJWIMiz43HIxx7cH8qALrC0aRWuI3GTyobjjsD/WrSQJCfOtdiRP8oAUncM+9MtpVimaVBPcRj5UdRnyzz+FV9V1mGOTa8itGqqNshx8xbpkYOfagC/dTRrIEjjgGcOAmQff19q97/Z78H+H/AAj4HU6HKl3JqkzXl7cr/FI3SPHYIMLj6nvXzC3iCyWf7Uzyq0SHdBGSqqO55/PFdP8AD74v2Pg2982+0+eXSrq5iW9ljbaYo1yPO2AkOVJUnGOFPXigD7GSub+Jnj7wz8O/Db654lvhBHyILdPmmuXAzsjXufU9B1JFcV8bfija+C/AdzPoOpWuo61cWi3NgkZ8z9yxAE3HGOflz949Ohr5PsND8ffF8XPiHxTf3c0NuDBi4+RgQ+fKUYHQEk9OcZoAh+Jvxa8Z/F/XLiJbYR6QQY7O0GTDbZP3icfPIR1J9eMCuX1T4eC2ZZNRvnu5ZPmdw/zN8v3cc9D+le86B4F0Xw74Xee4jnVYl3uiAsc9gMcntXl66xp2oeKLt7eOX+zrBPMnRztkYZAVEBH3mJA74yT2oA9T+Cvgi30f4c2kmt+GPGV9flS1vNbDdbLGzb0aJd6hGxgknvmuY8TeNNQl8Ry6DYaPq2tHaVjjgSKSdfUMkbsMj+8D+Ar3fS9F1bxD4YXWPiLqb6B4fiizHotvKIY44VACiaQHJ4/hyP6Vl6D4/wDClsZNH+EPgY6pMflM9rbCK3B7NJKRk/j+dAHkXwh+D+rax45OvXmhLo2jwyBLqz1G3ZWvAwJYKgyBjIOcgZrZ+K3w71jQ9XtJPBLW9ro5l/0gMm5oMA7cLxkZ75BFel3WpfEfwlol34m8U6bp2sOZ3mnW21E2/wBhg2hQAjkJL398nqaZ4O+InhHx5b+Tpl4XmKb2tpk2yY6EkHtnjNAHnOmeNNK0WWXTY0kvr+0WNriC2TLhWH3s9CeOme49a9e+Fvjix8RW76TNmOTy/MiilZdxjOcDgnPT8ORXjureG10PVn0fwx4Ym1UazfG4uJBNjyxkM7SOxzgDO0fhn12PA2g6BoN3HqdtHeXLW8jERRK5KnJypI4b05PGM0Adl8QF8PeGY5JItP8AInUGbdFHuyW4Y55IOFyTjGAKgufiN4N8TeBJ9Nt2uL2C5iIhuJIid8inggNz94enTNR+LFl8ZabdNZaG+mxwRF4XkRhLKWUhcZwMEE8DOemeuPETfXHw58JWGk6hbiTVFBDoRkAliSx9RzxjrQB2cFnJ9mklOy3BX5QQVXkc8nBHX/8AXVa8tWZCn25pCTwFX7xxgYwD096jjZ/Ffg0alZti8jIZkYgjPcsgwDXC3Op3mlQnXNHLhbWXZqFiw/dox/jQEkgHHY8GgDuLOCKKMw/6w4Khc9QO2cY9Pyr1/QPBmv6N4AS4Sy23t2BO8Vs+XhGBsXPHOBn2zivI9B1IeIPD8Wo6PxuzuDNyrd1469vwxXoHhbV/iVaaRFp/h/UNPYxANLHqsTyRKvPClTuBPXrgUAaGgfGZ9F8RW/hzxTHLC8kgEt5OhjWCMKTukyOhbaM+p57Z7XxfdeE/FVtCtnrmmvcNn51cMhX39a8yfUL7xL4wtrXxLDp8qQzra3MVqrGJ1Yj++SeuOD6V0F/8ItevLhvsPjXWobA/Ki2UFsAoHbnBz9QKADSU8OeF9ZMmrXmlpAASLiJWcMew2gZFeXftP+Pp/Edvb6X4f8zUtLwUmuRby28MZPA371CyAcHgjBA4NerQfBHWo0Bk+KPiqOIdUf7Oh/76CGq8fwl8KqXhury78VXhJLSXlw8sMI9ZGzjj+6uM+lAHybpuj2HgzUE0bxI1tLJOkc0TpGzcyAELgdeCvPQ54ziuX8X6LDf6i8Oi2V6LhZWUQvbmPzAOpVTzxjqa+rNb+FGmt4putW0q2jvLuPymSG6jKGdYx8vlknCg/dGR2HNYWvfEWD7XNa+IdPOkX6ghLCVXd4h/tMVCrnjgEj3oA+StV0vUdJ8lL61lg86MSJvXGc9xUdtbX2sXO23je4uAoyM5Zvf3r6d8N/C+P4h28virxLrVppXh5XkgtLdMNLNsU/Mo7DzNq8dcNXimi2+vaN4zguLzw7dWckMq21y7WbrGwc7QzZwBnKkHjNAGj4G+HPiNmZdasZLTTnXfLG7DdIF5AwOmcYz15rP+LdqyaiWsTixtwqRRqnyxYHRT2HtXs1vqGrXOm3Zk0O/kltR88aKfmHqOv5c1ztqreLAdGsfDskXU3c8rHy4VH94kDn0AFAF74MfFvQ73SrfQ/FVvePqUS+WJo03LOvQFschvXPXrXrHjfwpZ6sLWGygMMchzISOVHp6/nXzPp9pPonxTH/CO6QNQS3jCOrPsQE8gl+g6d+tfV9hrVlqNiksdwjMnDruBKN3U47igDnYtD8X+H9VgttOvG1Tw7ND/AKTDNjybQKBgRp1yRk5U5BBJBpnjPwtFr2jre6fFG9zNGpDluJB26fzrU8atpuoaA1leapc2cWcs9vOULL3U+oI7Guo8E2FpNpVnbWkbLbwxqkQPJCjpQB4fbfDC80HxDYa7cRW4k8qXdHk7UJGM55/vV1VxqV9apJPFcukWApxJuPHQDJ/X616j4y1zwrpyrb3NwJ7iPIMMK+Y3IwQSOB+deP2Nwmua5d6csctwYiZIYpgoDQlsDr3HfrQAy9n1LUkk81ZkidgyFGDEn19ARx9BmootEZ3iuo52m2SBGcrk8EEZbNbVno+tm4az+yrFbIM8BQm7Ofx47/Skjs7eG5jsryQI8ZOY1Q4OemMe5oAf9nvP+gbL/wCOf40VteRrX/Pon/gRRQB5hPeQ+aiBS8hLOTG2Rgdec5qBtT021/1NrbwE7vnJyeCMZPbvgVy8vioxWzf6LCjNwWTOTzj+WKxbjVbK7mCTs8idiXJwfYe1AHe3XiKG4t2RVG3aXLIxBABzgY+h/X1rFuri2Ns0ixyRJuzuZj1xwc1jJPbgbrVlhOCGIG85984pjahuiVWme4ZSu3cvyvjHDdvb6UAMe6g2NBLIiozffJPzj8OtLbMskeyGPawYqCU4x35NIJseY09qpLN8qhVXgnPAPHpVi8u9Ihi8q3LSyMSfv4XJz79fwoA+h/CnhzQDolrrdtp8KNfWcK3QXlW2jjA9iT09queH2XSdKnsbrWJ9RVrp5Y2n2gxK3SPjrjnnvmt/wNpLWfw40u3kCM8dhGJApyAxUEj8Ca8F+NN5qOhym7sJnhkJ2sp+66+hHt60AereKde0Oz0dzczgrtJKq+OAPXsK8s+GXh7wfrOunWtS8W6TplqLnzorXzlWYsrhkJzxtJHUHOD2rz/RfFFhNcxt4o1OW2tJGCuRC0pZe5UAY/MjqK99v/Gf7OV/p8LXGjaWU8oLGz6Y+SoGB8wTOfxoAn13WLr4l+P73wjd3VuPB/h6MyXrxylRcSlPkRiSMRqT1Hp15yNuD4uWIP8Awi/wg8IHV4rVjCLmFBDaIRxu34xjg+mexNeN/Zfg7qV7qEtj4omsNJlkiQaJBFJumcE7mC/6yUYACoBtBc89q9Z0TxB461qGHw/8K/AJ8I6ZGgUarrMW11ToCkQBIPfoAO9AGheeGZmT/hIPjZ4pgKP81vodu5S3T3YcFyPf8zXNeLtUk8eajo0Hwr8Lup0lmB1RofJhWPvCCMbt2Mbegz07jZfwL8PfC8z678UPGn/CRauTvla7nxGGHYRg8j2OfpUl38Rte8aWbaD8IvDrW+n7fKbV54vJghXp+7GMt9MfhQBPb/NpsM00HkzBfnXOTGw6gn1B4qv4d1FWuJ9NsYwbpMOolZmUgnk565rzvW7v/hWOs/8ACIf2vc620tv9t1OeQ7mtppHOQcdmwWx25pPBfivTT40i8m5H+rLb2JUE5BA+vtQB9NRRXlv4ad5nKFbdl3eWAyMc8Lx24xXwR8d/Ec998UbxgZZYrREtYBIMZKjliB3yTxX22nizSby3M017Dd3COiiNSWxJjJ2gHp29ePWvmDxN8F5L+/vNW0vVluraW5llT7Qu18Ft20+p96AMT4K+I4dP1cRSvNchvluWchIo88Yyfvf5xXaeL/C1zZa3Fq+nWq6lpmonyLvyQWHluedwPK465I7Vd+DPgWGzkmk+zia6R8x+au5Fc8Bsdz6fia95u9P01VjW9svtN0FAaWQklv6Y9ulAHzx8OPBnifwxqV1Y61IsNhcpm1VJBkgEkHAPcHtXt/w5tmufDupzxyR+e8m1GxwAFGB+prg/FltLfeN4ha+VBNbB5S3fYFweOp613fwmdpdHvl8sR/vd2AfUdf0oA82hSbT9W1JZX3XKXrukquNp5XtkHjGM17DpfjLTp4PtNxeaSZTw7SzyW0mR1yyj5vxH4nrSeB/DeiQ213eXFvb39xfXDyyecgcKNxAUA9AMfnXn/wAfdP0G31GxtdKsbW11O4V3QxxhVIVejAdu1AHeX/j/AMPwS7ZX8Myt236xJcH/AL42c1zfiD43aHpq+WDqurShd0dnpNsbW3A95ZME/p9K+dIdWWdWguoAskbN5qwlozkf3iv/AOrFYV/bJKsupTRadZ2iEojT3EzyMSegweTx0xQB7t4R+K2seKviRbza5bWWkWSo0dnaRXPnS8fMTI+ecgdB0x70nx48J3vjfxJpcmleJNK0ZLgLa77mba8ocjHlgDL9TwK88+EHwz1y9vYvElnp0kEcL74Zbp2QN2IAJPbPbNe06vIsOraNLa6Kl9rShliX7OJpbd1Qt8vZeR96gDqPDll4W8EW1j4b0W3sp9Ut4VhjmNu8tw0aqN0vlAZXJzz0J5rzT4p6L8Rvijq9r9k0u7sfDYQG2utSuBGJ89X8hMnPoCBgYzya9t8HaFJYWcd9qTOuqXNslxfuz5LSc/KT6KMAAcdTjmu8sXiliKlY2C4Kjrxjg+3egD5r8S6re+CvJ024W3nv0hjjklu42RZA2VBULn5iw6deRXN6v4rsdP8ACc9xNIti77muTOhUIfRd3zMOw7mvoX4t+DdH8T2BGoIgeSBoSzKCpXIPzZB4BxXz1pn7NMes6nv1ebU47DzN0UM955y7eMFQHJAx6nIzjnrQB5l8DfDviX4ifFB9S8Mmex0e0YLcXDjIkznlh0Y9TjsMV9O658N9Y0m1b7Fa2eoxP880ip5bqcckc8mvSvh74N0PwL4ai0rRbSOCKNfmIUAsffFef/ETxhLf629lHIY9O0xRPOVfiSTnAOOy4zg9ytAHmtxoWj3NykGp213cnJCxSS+WhcfwtjBH0qXUfFUlpp39k6dKIIhlZ5lkxu/2Q3ZQPTk1k+Mda1C91m4uLectNcxBI1kwSmQN0jMOfu4AFc/L4b02aIG+a9u5ccsJtqg+yjgD65oA0bx/Mg8wMjr7GuTu79tI8UadqltsQhzFMFGNyN2P61m+ItDm0yX7RpV/OI1+aSPo4UcnGOG4zwa89ujrGvXMurW0qm3t42bazlRkqeABz70AfVdtqiW+mi3s72RlfPlxuSQAecAk8d+PesqSS2VsbC11M24sWLnI5ODjAxjtxWR8LL3/AISPwdax3Ecc3kJgKWYOoAGACD7iu4j3GNMRR/uRtUOwGcgYBJ5Ppz6UAZX25f8Ante/r/hRXRfYov8Annaf9/v/AK1FAHyPLcqLZnuokaOOQMzBcHOPf196rEpKBMIdp6hSwBx6g9uT0PpUSlVSUTSs6ksB1wR2Pv8Ajml8h5LUwrGIZQSzHeo3Ip5Ck8DHc0ATn5Z1CNGgKZOxssw6Yb0xzzzVppHt7YSxo4YkfLuyBzwR25+nFZ1tbtIqszRBxGNjKSdzA9+wznOfapp1lkuERJGgPLM4+YjPftx9KAC4vry6kZJJNkC42d+O3NdP8HtE0jxD47s7XUpJra2Zm3SM+3zHwdqLxjcT0+nesCzd1tlSTdKoVlDgFcHHzHPr0HFdL8O/C9x4i03W7PTpNmp2apc28WdvngE7lB7MMqVPY9epwAej+G/hZr1t41uLFNa1PTLe3geYX1pIYxPkny8Y4z3YYPCnHUGuY8ceMNT8N65c6Tqc1l4stLY7JLi9tljKvkgxiReCw6HI65xnGa2NB+N2r6d4dFvqGk/2pqsDmD7VJIIomABH709Q43MGA4zznOa8q0bUrs+LIdaayGrbLqa4NtbwvKjSOPlzwVO1sHDDnFAHpfwr0j4bfEDXIdNvtLaw1C0f7VDpsrbUvMZJTd3AGDgYJHtXt9vHo+meAW1DS/Cr6LJDcs8lldoC8ZRtrLnnchAyMcEHIr5S8f8AjDUNb8aaddaFo8umazaOjW7i3YXVxPkEnB5CggjHP8WSc8fUng7xGvjrwvcvNGIry1xDfW45VZNoJKn+JGByD3FAHm/hHx/411b4iahb6F8L9Du9aFkksImnjItod5DOMhc5yucc8Cuq8UWPxr1qaC08W+LNO8I6PMm6SHSAfNK+mWxz/u1zNvomo6X4g0vVtLuNStjqMc+kzvYQwtOjK5K7WkdAuVX1JyBxUfjHwv4RbUoLLXvFHja5llgQvHqepxkMGPBISTgfU4oArW+p/A3wHqEsustceKtQRvkNwzSye2Vb5c/8BrtrDx98RPiaq6b8OfDSeFtIRf3t/qC4YJ22RgZPt2+lcHZWPhjRElttE8L2kzIdsc7yoHJ6f8s9zPyOoB+laMHh/wAQaraGXW/EGtadaIBItpbSfYLZV7gsMSOcd8L9KAIfFWl6P4ckt/D9vrCa14qur577V3yJG8pY3H7zGQpJZQFzwAax7LQop4ZoY7e4mmwkiQxqQWbeNu045AOM9gOuK2vC95ba5ro+H/w00/SYIbqX/ia6nArTFYSQXDSnh5DjA9OSTWwunWvg7Wdfs9BluNbWFgyrIxYCUpuMG/HzFQTwOxHc0AUfhn4tHhXx1d2+p2MUt/NLIt95bL+4Tyy6FsfeGV/h9utd7obtovw/GqTxRzTyWz3ptQpkZ3YBtqgZI5OPrjAry/4aeA/FnxS8W6vrNzDHoWjxyiN5TCWZptiho0HBIAAzzgZ+lfU3wu8D6b4ORlF1Lf3UuFE0yhRGoACIiA4UAAe5PNAHnnw3jZrWPU7iz+xy3ajzYN3z28g4ZDnuPzqzqWi+Ip/FEM0/ju8i0pslbVbeJW2jkguAOO2T61t+KfDF/ouoXt5YxZspJGnBQfcY8kEDsfX6VxMXizTvEN8+jouqR3oQ58iFwiDuzuCMD2PX3oAw9Y8OWnhnWNX1cXs13DdzSDzmJbczgqqZ+rn8jXTfAq5t577V/JVVVghdQxIXGQOo9KmtwYrrT9KMMbRkb7hWXop4jHoOhJ/CvUPC3hiw0q3Ki3hMzgeZJGCoY9fxxQB4Jr/xD1DwNqmoWUlg91BHPIY3j6qSxO0jt1yD714T8QfiN4i1e+/4SG6EMDyk21vFkkxxnq317fjXs/7T1jcaH4oF8bPy7O+Xy95cYlkUZz7HBxjvtz3r5j8fXBbTod+dxcmM+2aAI9Rv7S5M1xfyPE4kZYp42ILYAbacdR81eufAvwZY6trcV5r0r3X2C3F1cLJwIEb7iKOxbnnrgE14z8PfDOueIbua40+MNFZqWZ3kQbXYHbt3HG4kZ/CvS/h14P8Aifpmoy2lhqlvDHqkyC/laeOXYOcufmySAT0HNAH2Do2raXcWtjc6e8Mlk0ZCCIAoAOgGOmK5Lxi1jDHcXFzcXMdzM5WJra4MMpVjgpuUE4I44Gea888b+I9K8F+Ff7J8MTGJ9PUtuTrI55ZnI6sx5Ncd8P4fiD8UtTstZ1KY6bpMdwkkTqSHlKNkFfQAjOe5AoA+2GCwWcQLGIxRhVJ7YHQ5rG8N+IJR4ln0u4UpsWNm3JjcrhtrD8Rg9uayfFnjIeEvC0mo6mI7uG0gBlZ5dkmFHJJwQxx9CT3rxT4XfHm18W/FG8026sVsdDuYmi0pUB864k3DblNxALLngdx1NAH1ZrGnx6habZN2F52jHze1R6dahGMn5D0NZHhvxDdSTmy1OzngAz5dywUIw4wGwxw36VuX7i1tnkVS6gEqoPU+n4mgDP8AGGrw6Zo91J5qecIHaJCc7iFznHoO9fNH2m4lvbnS7wrJJJGtzPNtx5g8wlsD1Jzn8K9vubK4bTbibU3jm1HUCsUjqvyxxkj92vsB+Z5rwTV7lbX4tSaJNf21tL/Z7oBPMsYI8xehbg55460AZFpM174gu5pCrIuFVfQ59Pz/ADqfVYIzndGGXPzAcMfoRzWP4XvJ7rxVqOmqyMluRONq8/M7g59fuiunvYSQckrQBwWvzf2bGl5FcG4tVba8Mo3OnbKnqfdTzXn8dxFpXia8sFI+yzRbk9B/EOfzFdd8VLdxpEt1FIBJEVY5IAYZwCcema8f1G88zU4bjkKQAMnnA4JP15P40AfQv7Pqw3On69pm6Vds0bIyNgqjq2D74xx9K9SQ2cd9baW8sUu1F8yWXg7QO/qeK8j/AGcYZf7Z15RDvH2S0HPADAE5z+Ne1QKs8hjlRnmZfLlhyAvPUE464PrQA3y/D396y/M0VJ/wiGjf9Aj/AMjP/wDFUUAfFczJHErSL5jKWIXZjii2uDBZI6R2w3vtYMMkHjrxx/8AWNSC6kkdIpZC8pBGVjwwHJ57dD/SnyW0shdbeaG3i3fcYfewM56E8896AA3czFNyxxtE3yYyRz/nGKfDdXAjIjij8vnO7hsHkDn/ADzVMQzqbh9sRZcfNnKkk44x368e1PSG8dkjmhS2EjglgeBgdT6ZoAnNw0kjR+fIQhzjI4Oe2efauy+EDava6jqF54evIl1O0txcCF0+S6QMN8XQnJGT06gdDyOBi8xLxwzMiH5sIByeT/8AqrY0++FvqNnKZrrTkEio80WRJEPUc9Rz/KgD1vw9YeC10CDxh4+kW51LUJHu4LBgzlRId4AiwN7c8uwKn9TmeIfi9JGv2Tw54djtI8lE+2sChH/XBOn4Gjwr4Vk1DxDqaeL/ABpZSW1jBujntbmMt5WSMFtu2Ic9OpJIrd0vxH8PvDaPD4T0IX91vKm9OY0z0/10mX/BRg0AeczXPjWE3XizVvDNxDbx2xUyR2ixMq8bdjN84Q9zzx2Ne3/sqrf3Xw11nxLqAVX1O8PlIowqxRIEUAemQ31615b438U+JPEBOmvOIYbg7fsduCDMD2BOXbjqFAFe6/CKV9O+A2nJd28lq8Uc0RWVNpO2RxnHvigDK8JxTazovi7T7HVXTVLa4W4tIsAm3fBKyAHrlgM9uB615x4g8VeIvEmuy2ek2nh7XZIURbiZ12PbOqhTHIu3JIIPzL8p6DFU9O+IJ8H/ABKs7iNFka6lxNGpwXibg7vqcBc9MZ+tn9of4f6tp+vQfEn4bNqBj1ZPOm/s4uJIm2lmfC87SBk+hB9aACz0r4rT3Jnsl8NabcRDhoEmEpHXH+19KXUNDtbyQXXxW+Iwmtwctp8Mq26Z9GRTub8cH3rwHUPGHivUARfeJNXuAeoe8cj8s1StdWvLVt9uyRS5yZggMmfUOckfgRQB9Ma38RdB8M6GLLwXHF4c08DdHc+Vtubjt+4i4JJ/56P8vu3SuT8I+PtY1Z1hg03ToreCRvsaSO4MOcEu7jG9ifmYnJY56AAV4YJ5Zrwz3EjSyucs8jFix9ST1rc8M391vXSoZpI5ryZIo3BHyM7BcmgD9KPh3qmnXngiwvdJlimgSFWZE+XEhGWDAdy2SfrXTWE3myzQiNkVNvQDuDnn6ivjn9nzxN410DVvEngXTHsLqKzuFlMt6WBYKNuAV7tlec/w17h4D+Jd5rvifUNHsfDV5JdweUjrKw225wxZnccFOm0rktk8DFAHr11fajDGBb2cF4cYBkuRGR9eDkfr7Vh3Ggwziae4dvtVywaZ7VyipgDCqBxgAYyck+vNaMH9qStsay4AGXCqoJ9ge1Wztt4z9qu4kZUMjKOWG0ZbAHJwPb0oAybfRNLt1d00+PO0Dc7F3JJzksec/wCFaMVz5s7Q7lAQYYKfvE+o7GkFxZ3DPbQ2l3do6gllGEZWwRhsgdD+hq3DFeL56w2dtbZTEcm7cSw6FgOoxj36j0NAHx5+2W3iPxNrPh2w8L6dq97b2ZuleWG3kKGVSox068N7HPFeA+LPAfjuw0RdU8R6TqFsgISATQlWcnHAXqODnpX6d3Q1W2t5rtrl7kRnzFt4EVSVGcpk9eMehyPfFZa3VrdRwwFVuoZrfdYzXEjnzXzzGxHGR7nqB9aAPyv0y98Q6a5t9OutSszKwykLum49sgda9b0e48W+AB4f1nVrjUNUbVrdpRbNMZF2MzJsXr+8GOfQ8V916hfNd28Npp+hz6fNPEDHM9mHktwAQTsKlflcBSCRlWypqT+xdcvTZy3x0Wy8ny5PIS2WRdxBEycj7p4ZWGCDwQwoA+YdH+Glx4rmhvtezp+jKRN/Z+795M3XMxBxj/ZH59q9m0O2stJiVYIFiiRAkKgYUD1xXZeJrGz0/QzbTCO8uLhwFkktkQqBySNoH+TXn2u3/wBpn+w6ePMm+77L6k+woA8P/bG8YTTxWXg+wnGbmQNcEHqB0B/Hn8K8h+AOm3U/xp8JWMsbLF/akZZ489Fy3UdOldV8X/h54uk8UXmrao0LWwdvJfflpF4+cDsO2Mg8dPXd/ZO8J6l/wunSb6SCa4sNPhnnabZlUYxsq5PbJagD7Zt5pLHTkt1tkuHZsYkmIGz1yQSSPQ0sWrPFcJY6lbKLeY7I54mJVTj+PPK56A1KNm5jsHyRqCf9o9B/L86SS0hkj2TRhlcFWU9CD1BFAFLxLbmNo2FxDFEGGHbBwfevnn4zfDi81DxNp/jGOZr+GOZFuZGhCBFzgFR1I7Z+lfQlnb2qy/Z7OEBUIU5JbHAbAJ7AEce9c54+1yGTTNS0qxVZz5JSWQj5VwOcHueMe1AHxd4j8cTeCfFmoz2OmwXV1dRIrPNIwCIGY42jryeufSux0TWfiR4hkjbSvCFlqELqreYsrRKMjP3icd68k+M0bHxfc87R9nXaD3Py/wCNfU37OeoLqHwt0GZcbo7fyHA/vRsVP8hQB518QPDfja08Fahe674bjsrWOFmla31GOYxr3bGBnHtmvn0aXNdLBcjcIHkKqQpwUXGT7DJ6njivvT4t2T6p8PdZ0+MAvcWMsa56ZKnH6187/wDCIaevhdZI5SLq0SKP7QgJjjAYExovAYk9SfSgDp/gLb3EEHiHUYYYxHcXMUCSGQfM0aZZSByBhhz0zXoUNjrMu25R4bbO6SRom3ZJ6A+3X0rxvwpqc9t4vtZLzXb2OC6U27qjLiBj0lUdlPyZyP4vavctM1C3MotUaWWGH5HlTaFZm/iIznr7Y5NAFf7P4k/5/rb/AL9vRXVf2ev/AD2g/wC+z/jRQB8GBTMBAytEsgI3KMsWzn8BioYElt7wthSkJLB2kwGGe4/Dp9KnurxEIkjG2VDnBbfx05/wqoLOe43TurBWJDDOAxGKANGyuoIGOGXD7X27ep5/zmq4W4lfKB3LnAw3B7DgenB5q1b6fJb2vnGGV5SpZgw+YeoPoetaGm2Nus3mR3K5DDdFJyMevGPxoAbDp7RWc1wYcssqrLlcAEZ64/Gqd/bzxXAYRSwqIlV5c7iue9dJNFchArKR5vSIcIVAzjPbJA/LtVXU/tls0dw13uJBPK/MwIGPlxQBe8GaJoWpNNJqmvxabMiExGWFBHJx/GxHB7gfzrD8f/bNHNsmm+INHuILo486wuRLIv8Avk4ZOvZVFdJ4N1DXdFGoW1tY2+oQX0aq1vqNvvjyHGCw/wCBEcc85zxTbfwPcarcXj3fgnVL+EXMixfYdXjPlLuPCIVyQMHBZumKAPWfhNovhvwlpQe0AutQuUBuNRkO6STjPB7L7fnmrXizxUIPCEejwSHPmybiD0VnLH+deX6dq8fhZY9HtNP8V3UcLYeG4sCXgHpuHXHTGD9a5n4gfEC01fR30vRbSdZpMpJJIuGC9xj9KAMG2+y3Xim416/uo0BmaSONRuZccIMD7z4AwB3xkjFe5aJ8VtU8OeA4NJtbVoppZ2jWWUh2tI2GWRu27OcDGOSe2K8J8H6MtoP7SuNSjspNp2t5e54vdc9G9COfSu7t1huvg/cNp8cj/ZWDwGX75bcc59zhvzoA5H4r+G9J09bTUNIgkjW7yzYOUyOo9j39KwL/AMEeIrGxF5dWaxwBoldt4JRpELqGHUEqM12Hw80/xN8QNO1LTdNhjuobVUMkDybSu8nDqfYrXr+lfCnV4fBGsW15bTT3skZuvNlmLs8y4Yn6kLt+lAHzTY+Gb26lCx5fnB2ISB+Nel+Bfg5qupSxX8TkJDJG5kU7thJyDtAycY59K9d+D2neHdYtdH0O+a3tJbKd5ykpKpdZOckj+LGBj0Fe7w32n6Zpkmks1oIJJN7ui7nYjHpgZwMdKAPOvhr4CXwT4rGua3LDfXd4waeRPmjmjPGSCOSOvPQ174o1ZS0Wm6bYW0QkK7y3DL8hDAAdwXHPQqOxrgb559WuFbT9LuXgRdkYEZwFHqTxXaabca7/AGFDbqtta3CQ7N8p8xlIbAO1ePu+/UdMUAW45Zv7QttO1G6LXT2jmRETbBN0yQTyCCD+Bqjp2qaPawLJNZNHfPLJGsOTI7SRIxChm/iKZxkjI47VoXFul42n3Nw8guLR94liGASRhhz/AAn0qwsVolxLOlnD5sjh3Z8HLAYDfWgCjb6xqmoGP+zNKMdo5iKzy8fupI871U45RsBkPOOhoOl6vfQqusaqsQaIpNDaEhW3JtbB4Iww3KeoyRzWxHcCQEPIPm4G3tVMyOr4mkRdp+ZI1ySPrQBLpthbaeJXt/MzOVaWSR/9YwULux0BIAyQBnrUsaw26FIVSJc5KxoACe9MWaPKjeGZuxP496eSgP3wv05NAA8hIHyZ+pyKieby0Z5GSIKCWPTH41KXjGRtZiOm49K5vxlqMNssaXV1Db2aKZJmYhR1wuaAMbxdcPd2t1e5ZiiFbfPQD1/GuT8M6SGvf7OsJUnnkbdLJ3J7kn0zW1qmpNLqU2mx2rG0jt2kmuC4CqNuQMdya2fh7ZwppjXiDMsznccH+Ht+dAGhr3gLw/4h8Iv4d1i1E8Mnz+avyyRy44kQ9iP5cGuY8DeG4/h4txYT2araoIlXUoo+bjPBZx/CRtGe3zA16fbszJllKn3qR41lXYwzmgDBSRJCjRxeaqSfvQp6Z6P7jof/ANVWb2SGCJppXWNQDyxxXCar4titr6a18yRUmuWW3UA+ZcAcERovzYGOScAVxHi7xTBpRfUEnWW2EjIuWLfOv3lz3I9qAPQbvVZYraZYG8nzWZpLg8YUnOFH5DPtXjvj/wAe6Ta3MHh2yaGV7uUQncwAYnsaZq0fxQ8ca7p+k6fod34f0S6VvO1K7UfIqgEkRg7snICg4zye1d54D+Cfg7wjDLf36za7rUsLxyahefM6hgciJPux8HHHPvQB85eKtCsdQuLa+trFINQhEscgnyy3KnaV2uScEc9fzr1n9nSFofAKyT25tla6mZVK7flz1x9Qa5LWNKsvs1xvLttZsSAbSMZOOOAB0r0T4MzRzfDbQ5BvIktFcl1wSTk5I9aANTx3rENj4Qv724jdIxEwRSMlyRgAD3NeJatLs8LWKpI7y3UYlYtj5UC8AAcAZPQV6R8Zry4fw7cLDHuZRsiz08xvlU/gTmvJJ3S4eWNcmC0iFvGxU4IUY4/KgCDQ94aTaqOTH9xlGSAc8H1H9favQ9C1C+vVjnuFt/LUEq0MRVGcHaMju5yoxnivLYb0WenwSqX8yMhsY6g9Rmu88AeJp9FuEtYniKXUyMiO2FQ5HI9yvYdxQB339n+KP+fW2/74NFa3/Ca3n/Pq/wD38f8AwooA+HLe8tyzNNgMF+Q7c555/E8VpQXFsLsbE3JGhVmGMEdfp+HSs2DQp9sl9LJEESQKqCQBiSOT+HH51taVZ6fDA01wxgTb8xRckDoSB6jOfrQBf0WG8vXYSfKvmFiTIWGME5IAyBgNj1+lb+naHYvaSXW252ISqgR4bDHhu2cZz+FNWewtLG2XTZ4JbaciJzIuSBnIPB65qSz8QPG11ppcOjSlo88LtJJCge5IyfegC7DHZZP2ixEcflDCu2AyldwYd+Nvr3IqOObTtQu7aQyeSVYncR+9PIAbGOBkAf0qH+1II7wW84S4aCX7hThsjkc9cevfApYksDdbk8zZIP3YZt2DjA6+pHb0oA6HREvBqlrftGotYD5ssCOPLTb82WfGSSOeP6GtXUofhR4juJp7fUJvCl9Mh85RP9mUg9ThgY2+qmuZsdSk0u3mvbO6cX6/OoYho5CqnjnrwxHuCayL3Vvh/qa3AvNH1fw/c7v3n9myrLbMec/u3zt7nAFAGtJp/wAIbe3kkvfEkl60bExxfbHmLehIhQYz9a5rWJ/hj9lZ9O0K+a8zuE1tFJsJx0zO2AM98E1bS4+Gmn2mxR4u1ZywwmY4IjzzkjaR+FZrfEDw7ZzbdA8A2kUuci41Cdrhl9PlJJz9GFAFPQPD/inWRLcaTptrZW3Vr2Zd+wdyHYbSfdRx7Va0uZrHw3/Z0OsR3EkWuMk0iZkM4CBwRtJyNxbnPauQ8c+N/EniO5eG+1aZrRflFvFiOEf8BXg/jk+9dn+zb8PNc8ca7LJp/lizsGUXHKlyJeDsBYAkKh78UAbn7O2uaX4J+NctjPqSfZ9YLWJi8llETs4aIsWwByAOM/er7OWOTOAAO2MV8RftU/DLVPAXjRdZs7e4GhXflpaXbN8wmRAGVu6tkEj26GvsP9nHxAPiB8MdI8T3DI1xsNvdoP8AnvH8rE/Xhv8AgVAFbw38JfD2m6u+pvp8krgmSAS3DFVB/wBkYHHQda9DsNMsbbAt7K2hZR83lxjg/XrWrqEDSW+VVS68gHofaqltbXKyj5VVO4AH6cUAPxz82T+tPWN8H7358U8ZGcyhT6KMmg+V33sfc4oATbnqwGevPNLtXkDLfQZpBIuQRGox3IyaswyZOwke3+RQBGEkP3UIPYnikZFY/v8AaxA+pFWJU3Ddk8dRmqxZP4Rg+woARY4x90n8BinFM9N3NC5Y8YH607luNxP44FACeUWBXzCGPQ1yfin4f2HiPTJbLWry7uoXcMWU7HXBzgY4+vFdcFXPOAakSVC20Nk/TrQB5/J8OdLm1mTUrrUL+6ZoxHHGxVUjUdhgc/U811lhbrZWsdpaJ5cSDCqK0Zo8DfGinuQRk/hVRnY+v4cCgBy+arbm25HdmqQXkifxAn2zUOwnB4H4Zo2r/E5oA5bU/Ael6pPcSW99qGmm4G2ZbaQKXXuAzAsAfRSPwrJ0b4T6dpl3HJt06axsS0mm6eLYrFFMf+WrlixeTpzxjJOMmvQVRFwcZI55P+FSibn51x6UAcRZ2+s6DbXF5q+7UL26uFkmkjOIIYwcBIx1AC56gFiST7X7fxJp0kvmsk4x90ED/GusBDDj8RWRregWOoxN+7EExHEkYwfxHegD5t8UQx/21q+nqQFkmlkRf9hmJH6Gus+E2nSad8OdEtZkMbxWaKwPY1y3xN0m70Xxw8Eir9olh863YtwxUYZD7MvI/H0rr/BXiXTG8EPPdToklihWZCw3AD7px3yOPrQBxvxj1Xy5IrKJgzQKZmA7ueEH55P4V5lYp9ntvJmk8xyDu3DoTzW34ouJ9Yv5L1QwaWQyHcMBQOmc+grHlj3K7RkOBxvxjNAHH6pdSWlkYQGl2uQVzkdaZoN7Nq3jXw/psYCxwTxkDO3593HPqFDUniORLS8eVthibJYAcjiqvwNuoLj4lWdzNHIWEjtbjJA3CMgcjuOtAH0P/YMv/Psv/gRH/wDE0Vq/2vdf9AC1/M//ABNFAHyk1lNaA+dIM/aQBGPmDcZOfb0pEjmuYHtJI5SHYoJcDLc7sYJ+nPY102n6ZNqFy7Rw3dod4XszsOeVGeBjjrxnNWIPBsLWoaGf7Q0cxVYydgGQvUjPI9vegDl5lVbSxXTITDJhxIsrZZgF+9njjr+dRWVzcC6SS9ljhgRg6tIoG/B44PXnA4HQV33/AAhrqm2GQCMMQ6yMcjuMEk9yO3pVDUfB4Z5gkrNGr5G7k9eCTnnp/wDroA5e2u/OuhJ5sqKX3BeGHTufXPPYc9KnhmmFrJ5cLo8eWOwc9eR+v51sWfh+Ozs5GvIDI7Y2JGxJ3ZwcY5/u+vXFe6/C34DMbaPXPE0KwpKjSDT0TOwsAV80f3s4+Xtxn0oA8J0O01jUJYVsNNvLsLIiqyIzYyORxwejfnXK6jC8V/fpIBu+0vgEc9a++PCHge+Ec8lwtvbLLKfLCQLBHFFu+VQoGdwAHYfWvjz4+eFZ/CPxK1jSZFJjNwZoHxjfE4BVh+H6g0AcQ67LIQuSyvnPNYF1p8zOWgmZn5yrn5h9K6Ty5FgVHw4UknjJFULwSMdiwRqeu4k0AcpcQSW77JYyp96+0v8Agn9p+nJ4C1fUpI5I7uXUzEJ8nbtWNMLjpnLH35r451W8vmY21xICFPZQM/j3r6Z/Zp1O40j4PyWi6pb2dtqF3cTS5BEqsNiKynOONhoA+m/jd4d0fxP8PNT0zxDa/arGGE3IKPtZCoJD57Ec/wCTXEfsj3FnY+D7fR9N077DYzI0qkzb98w4Zic5ywGe3SuK1y503xGbeHWvHus6hFHGYxarfJDDJxtO4RgFuO5rs/DV9YaRaWh09RDDbbRCsfKqB0H0oA95AH96obwcB0AbsR1pdNli1DT7e+gIMU8YkXHvVgQ/wnoaAM9lcrlsAH3/AMKABuyTxVh43Usvlkj1OAKhCuCcc49Bn9aAHJ5fZS31qVHxzsCj6VCBIe7H1wf8KURKpO9/wAyaALaSAnhgcVHKiqN6JkenHH501FC/MiP9TwKmT5l7HsRmgCsT82fl+mcmkLcfxD6cVNOrRjcoyp/SowGwWEZI+mBQA1c+i59+aeMfxO59hTCW9F/nTQzHpn/gIoAuqemG+lMlj3fNHtDd+KrbWyMg4/2jipYZG6Ng+m2gCNkZuSST/u8fmaQbVG1sA9s8/wD1qnmj80fe2t6+tV3iCttdiT3AUmgBDLxxz+n8qYTIW4GPYD/CpFjkz8sf4scVIIDxvfA9F4oArxKsbbmc7hzgcmrMbtJ/A6H1PepEVVXCLxTiD7CgDkPiP4Rh8UaYB5aC/tzvtpSO/wDdJ9DXzXfeGbG28Rtc6pYy2VxAxHlyO4Ib2UcYz35FfYn+9j6isDxf4U0bxRYm11OA7gP3dxGdssZ9j/Q8GgD471dW1G/mUzSJag4VYUKK493Yc/gKqTJZ2qBPlyRwoO7P4muw+JXw/wDEPh3WCdYZbjSV/wCPW9VmEbj+6wH3Gx2/LNcWm25LyJpDxwJn94ZSu7HpkdKAON+Jvlpo890VCK37lQc5Jbpj8iazvhx/Zsni3w/plihSZLjfK7NtyqgsxZvoK7zxRpMepaB5TWxZAyzsAcg7Pmxn6Aj8au/Bfw3Y6h4puJ49MISKBgJSpV3diMKCPujrx7cmgD0z7Laeq/8Af7/61Fbf/CDt/wA/ep/9/k/+KooA8Znh0uTTzJaqIxtKh1BZih4woAOegx74qjqEt1b6K17bSF5FVVY7TgrnCnJ6YrZlgkaKa4a7l3Om6EKSQq4+6fyHNUrbR7n7Gsl7fG4eYFkgDDy8A4AA7kk9fQUAc3/aF8rtNJO9y7KXiVOWU8ckEYIwTx04rd8E2K654p0+G+v1jtbq4igvCpXIUkAlSe+056Dn1qXWNLgSyNvbNc8pGDFDkmNM4f5j14x26CprfQ2tNPtPsUQa8YhPLibLlgePmPPY/wBTQB9N+D/h54Lt511TRvDscdzZyvHFPeM7S/Kdof58+mRjjoR1r0a1shCXuTLvOdyrs2Irdz6n6nNfL2i/HTxxHK0epaJZSLazGGXapjaUrgMSwb5BjPbIx0rvJvjtpdzYaX52j6tZ392zJKkF1EsUIBwCXJ7nGBtPegD2y6iRgsrEhEAYBhwp9fU18s/t0aNDHJ4a8Qx+XK3ly2c3IL5yHTPfHL1ifEHxl4w8XS3aaX4h1TSNMukEj2sVyJmKFiCOV+XgDhfevO7nwrYSC/ngjvJ7iCJm864lZpOx7nAGQeOvNAHn87GSDd02sCAeDVSfzChljZ1XuGPA/OtURQiN0k3HdGXQ7umM9axHlL2CvjKOMYLUAc1qbiScuABnqQMA17t4Jvzp3ww8MQI0UcV0LgyeWwOWEzAh899pT8MV4PqDbrh8AKFOAM5/nX0Bp/h/TbH4VaE8diAl3smldiWPmSRAkgt93O3+HGcc9KAN7RtNs5phd+WhIxt81ePz4rpbbSbaUsRHEuGG7bXI+Cxt8uCFXVVXdkjjr0612E1zKpJjt3QsMncMjP8AeoA95/Z61RZvC02hv8slhKWjXP8Ayyck8fRs/mK9M2ivl/4eeJ18N+JbO/w3kE+VdL0zG3U474Iz+FfT6OrorowZWAII6EetADZolYhiu4+hPFRSKvG7azDtjgVYPzKV6Zqt8kXMjbmHQCgBfKDKDIwCY4ApBtziGPk9+9IDuJd2wM4x1P0o84YwvyqfzNAAY1zmRixHYU6HiTaEAX2/rTE5yeir1J4H+f8APFO3hf8AV9T3I5/AUAWQg6VVNvIzEFicHgmrUbHYN3B702cbkB546igCoYUU5XD/AMqUIzHDnjHTOBUsY3noOuamjRV9z70AV1gzgquPfGB/jT1thjG4keg4pb++tbKMPcShSfur1ZvoKxLq/uNQBhimW1BOBEW2SOD3yePwFAE+q6tpem5SaYvKP+WUQ3N+Pp+NcvdeNLoXKfZ9LUWwYb97kuV9scA/nVrULezSHbtmjmQnO9VAznkDHJ+prLn+w28L3FzcQxRxqXd5GCqqjqSTwBQB3tr5V3bR3VvIXikXcp6cVDqt7puj2ZvNV1C1sbYHBluZgi59Mnv7V8z+Jf2l47K+k8H/AAs01PEeqSsQt7LkWlue7ADlwOueF9zWXbeH9Q1if+2PGPiKXxFr0q5M0zFYLcHqkMYwI19wATQB9DXPxH8KiQxWN8t+/byWG0/Qk1l+KfiXBpeg3WqCKK1it0JeSZg4BA6YBHPFeML4d0myidlWHfI25tpPzNjH+fpXDeLVePRtZt4JGTzrKUFXBYHCnpn+dAHE+I/2ovjLf3r+R4kg06IMdsdpYwqMdsllJ/Wsa/8A2i/jPeoqyeOr2IL/AM8IIYifqVQZry66/wBb+Aq3oOkX2t6gllp8Jkkbknoqj1JoA9m+H/xm8Ya2s+heJ9e1nWZLg/6OjXGFc90fsRxkfjXQapb61eJ5uovBptgSP3Ck5c+56n8KxPA/wwhsVW4e1mv79MPHJLII4UIP3gFOePc/hXXahpDNKl5rV89xcqxYxRjIQdsbsD+dAC2t1EoLBA1sg2Ic8scc4HpXfeG5tLsNNt7TTpFsQyFXIdtxGM7uOMnnnOea88urW7ksPJh8q0jJy4JLu6+7cAfQCtHwRf3k+q3egC4iyyRyWqSHCxjoRkDcOmRQB6Z5+n+s/wD33L/jRVb+ztV/553P/fyigDye31wMiQ3MIMs2V2jEm3IGMbeOOfyGOtSS34eONZLVLQxow343K5I6MScDOTkf4VhXVvbRxvb2s6afcOryZVd5kAYgqu7HQdMnH9TV9PEtpaQ2d2Vu5HJeeZ1ZMgjIO3PTceMYoAhj1NpXF1bwPJA0mI1QiNJht+775OeMYP8ALY1G8v7W3t5rSSKwmiICXcgzlGAwpU8MCcrnB6dKl1G201tIiFo4+0rGrswO3Zj+NSPTBOMc4IrO0u3WC5eTW9iy/L5EQLMZM9CeNvA9TwQfSgBNNt5bS+m1W5WV5bqUPI0k2UeToSAPXJ/AVMV1K4AulzbDPlxmAHYrc/xHuSx/Xmt7SRb3cctqIbqSUAqhVUQD0x0xj19+3FZU129nE9tbxm4u0RGw/JB9emOCOCe560AX/C+japJqF1e2sFxLEsKrvkkJSMsuQMnHfHHHbk1rHw/qlxf3EDSRp5YWW7QHGxnPU554ABKHO0MpPXjXbx14M06QWFra6tcXDWaoq2dq0bRDBP8ArT/Gxz8wBPPB6Grdz4Zs49J1H+w4fK1NY53ksWvBI9wNuSiyYDcMyMeMn1ORQB5x8VvhrD4i0Ox/4RkWcWq27MZLdWCl1PU56DoOPrzXz94o8M674anFvrFjLbM33SSGU/iDivq34OXsuq6TDcSywuqwKR5MeFBx90HrgDjnnIrn/jI1lp2m3OrXlt55CsI0PQE8UAfLtnCLi8hgaQRCSRULkcLk4zX0vZaVqH/CJXumW97ci3sDbx23nbTGJAFBbHcY3Dv+HWvmSR98jPgAkk4HavqrwfrNneeB7DVLgNPcT6dl2VCcOuVIAHcsOvWgBfDvh26jvI7jUJbBgqnmJSSfwzXZC1ilURoGXIwTtPIx61xPhvUze3LqtwwVeAskfK84+vauiS71OH5fOib+7iIAACgAmmFvKI1XzQpAJ3YxX0B8E/Ehv9FOiXcxa7s1BiDNlmh7fXaePpivBrhrvcJpUjl74IAx+FO0XxJrGja3BqFqAJYCCMKQCO6nnkHpQB9d7qr3oGPNA4/i/wAaz/DOt2fiDQ7bVrB90My8qesbDhkb3B4rSDdj0PBoAp+YMgDPoMf0/wA/h3qTIj/1nzN12g/zNMlaOzI2Jucg4J/z+gqsgLr5jfInPOOvPYd/89aALTSs7KoJOeiqP5f5/EVLCxSQhTvfGMdl+p/wql524bY1ZEPGerN/n0HT1qeKL+J+OMbe5Huf6CgC1FJmQ7WMh6MwOFHsKn38e1Vg4AAGAOwFYnibxVpmhbIJna4v5iBBZQfNNIT047DPc0AdE0qRoWZgqKMkngAVx+t+PLKN2t9LljcKSJLxwTEmOTj+8cc49u9ec+JfFms6g632uWudCEzW8lra3JURSj+GUj5tw68jBxxWXL4h0zSnmksJJpY7lALvTtQhBViPukMuFYFScMNpBwe9AHokeowHXZ7PUPMnvUUzJI8gxdRFTuCHoPlO5enQg1zWqeL4Y7RbCKUXUULv5UrgqRGcYU+4OT6V5P4z8f2dnZo99ex2dhbbltoXfeyKTnYpPzP9K8M8ZfFvWtalbTvDUU1rFIdolA3Tyf7oH3fwyfegD6D+IHxr0TwrGy3l1JeX+PltIm3SH03Hoo+v5GvB9W8UfEb42aq2nRzGx0VGBeCNisEY7Fz1kb2/ICpfAPwW1TVWTVvFskttDId/kbszSE85c/w/z+le76HoNnoenQ2VlbpBbr8qJFGcfp1PvQBzXgDwNp3hGz8jT5EeWUYuJpE/eS/iDwM9BXYGBbeI+QsaA/w7eDWfqpuISUjZoy2QrBQCPzqhFcSpbpHO0rFScvIcE8+1AGvqLTNZF4likbHCYIOe1cVqf9o6jpk8l/apAwikRlU8HKnJHtzXX2j+fnG0EHjP9ao63Gz7lM0McO0/LuGSxGPxoA+OLz/WjjHygfXiuo8GeOJvDcYiTR7C5TuxBSRj6lgea5zU4zFcGMjBXj1qsrYBHGDQB7NY/HK5t7c/Z/DsW9T0e8Yrg+wH9awdU+Let3U7yQaTpsBY5BZXkI/M4/Sqfwh8MeH/ABVq/wDZ+papd2c23ISNVw/uCf5V79YfAPwIthiaTUrqX/noZwv6AYoA+fI/HXiS8t5hc6tNEjcKkCqgH5c/rXVfCS+lufFGnxbpZpPtCHcjEsFz1P8A9fim/GL4aReE7u3m0dp5LGZtmJDuZX7Dgcg12/wN+HdzpVydc1e2aAsh+zRyDO31brkHH86APa/ts/8A0DJf+/w/xoqP7Rdf3Zf++D/8VRQB49D4ftbUJHePNMJJDIiM2FAwu5cEfcJ5459T0qSza0k855mjm2hjmVcqr7sk8/dwNwxzwfbindPqF1Y202pq1nC4aR0eTdsXc3AIHIwQe/OKwNRjvLTbd4ubRBEI5HljzJJn7u4/dIO0/njvQBqedJNqSNpskTnZl0WMqMDIJ28Dq4POePrVqLw9JdWSalNM73IUM8WCiuR65IxgEDjArP8ADdxp7MLa7lkh3KV8yOMKcgj7pPIJwB07dO9dpOmkzzJK+ZgEJVx9+Tdg8+nAI4Pb0oAyo21SzkjtmtYre3xnMalWRcEt8/Y9Rnrj61bsJY4bdbeS1UrIoD3HkbzKc87R1PT054zzVWdGadGiubprcgny5VBCrnGCQTgYB6Dkkda6WG3h8mC0jja0IAY5gDbwVBwnfpgfjQBy+m3U39sTWtj5QCxs6jymJjZU3KWBHXjHXj3rrtX8QReFdC8XXTu0dytxHa2TvIA804hSHeoP8IdW455UmtTwH4Z0HTb261LUWVYraFY53ZSCGYjAxjJLcDHJOa8ymuNL8afGPxJfm5S50TSL1riyZx/y0faGAB/h37mwR60Ad58NrGPRtNWze6+0zlQ08oYlXc/eIyBx+AGc1y3x/hW68HXihQWUFhiui0qeGzvPsiyeYyRp5hPUFs4+nQ46cdqxviwFm8LXu3GTC38qAPk0gg4PFe5fs33TanFD4dIgSM3o82RhhljPO7PYDDHJ+neuI8QeCribSNF1jS7iC4W9tlFyjSLH5EgUdckZyCDx6Gu5+Bui/wDCN+JLS5kmiuZr2VLYoUJRizDaozyfmxlsdMgUAbtvZXkN7f29soCQyNas6ngqjHaw9P8A69dHZTeJZCirNHPGAPm2AhBjkE556Vc1jVrK08c6ylvFmOS5dllGdrH+LAPbdux7VraVfWrxSbtqk+i8kH19aACz+3uP9I2YwPlU5qe/tYHRXYEfj1pxu4YVBe4RgGKuNuOtOnaC+08GzuIw5+UhW5z9e1AHT/DHxVb+E9TaG8u/+JXeuol3dIpOgf8AofbB7V70rqyhlYMpGQQcgj1r5WvrSSSwhkeEZUAMpbOT0PPrXovwb8ewxtB4R1eba3+rsJnPX/pkfT2/L0oA9jkWOUBXUNg5Gazp55pJTDsJx/ABx9T6/oPrVwmmnJJI6nqaAGW8JRvMkYl8djx/9ejUb6z06zkvL+6itbeMfPJKwVRXF+NviNpPh8PbWm3Ub8ZHlo37uM/7Tf0H6V5dfa1qXiiMasdSafVLRzI1i4VVjTIKyW6n5WK4+YNliO/oAd54k+IlzfWly/h4Pb6dbANc3pQNP5Zzho4z0UkY3txkjpXFatcaZa293BdyFYryF7nTtYE7lbw45SZgCc5AIBB2uMdDWFqHjLUIZkuVg04XkbMftMcAQ4PDI+3CyxsOoIz054rxnxt8RtL00PbWsgv7oFsRRHEUZJ556D6CgD0vx18QY5rScCQRCSJI727lO03Ww5R2XoGHTd1OOcZNeHeKPibOztb6KXlYnaZ5MkZ/2R3rF0rSPFnxE1PI+W2DHdLISkEQ749T9MmvZPBPw90Hwm0UjxjUdRbB+0SpwnqUHRR7nmgDyrSPh94w8TXEep679pt4JSD5lwf3jL/sqeg+uK9g8D+F9H8H5aw0+RrwcNcSsryfntGB7Cu5Rpi3yx5TopPtRIkc1sxljHmZPLdKAIP+EhYIPNRox/AVjRs/huFA8W2MbKjzc7uSUK4/U0S2dusUWbeNiflJA5B7f/rqslrJPDEpgt5Cy5UbBxntmgCS813T7xHJ1CMJ9SMH2+SqE2q6DLb7W1GQhfvNtwufxxirH9k2627C6swm3IPlDAzWTc6TYMhi2Msm7kMoyfTjvQB0cF94dvQjWupbnI4YSIB/PmsvxPY299FFPbyJPsy0YKBsMO4rFl0OO1RwI96SJlAnDqcZ6GslZE0toJpJJIgz7Nn3yc9yM8UAfP8A4ojSHVpYo/uptA/75FUb1VS4ZVHGAR+VW9ZV5tWdACWL7eeuelbek+GbvxDrWpW2l28bpAQvmSSBVQDIySfXFAHPaNqNzpOpwahaOUmhcMp9favsb4T+NrXxPocNxG4EhG2VCeVYDkV8reKvAuteH9rTCG5QruJgbcVAGTkf4Zo+G3i688J66lzFI32WRgs6DuPX6igD6z+KuhtrXhi7ghH70xkxN6OOVP51zfwx8bSeINGt43klS+tB5EsfAxIowSQcdev+cV2/hrU4de0SO4hfzEkQEH8K4mz8J6fp/i64ijUQvfXHnqEbDO/UgAnHbp70Adl/a1z/AM9m/wC/P/16KZ/wjWtf9N/zH/xVFAHkPiV11LXZLf7beLHGggSMAbZBnh8dwQByMAc5rf8AEFm0OieZc3iXckacxvHhAv8ACAwByQB1+uRWdp9hNAtjfajeF7p4zv2kISewLAAqOMY65GfrLcLHfMtx50thaCcAIsnlq/XcN2CDnPXAJxQBl6lpgvdNjvLdfsgmjViEZhlsrnBz7Y5Ax+WHaeddttHmube3aQtdpCVVYmMiE9dyknGM5OSTjmt+3TSNKtJtpy+5Y3RmVgvIxgjOAMZ5x1q1aWtklrt0yGUedvVVjVmhAHJkJzgg8dMH2NAENxYzLaW8c0YkhhyARFtIbnkAnGAOc/lXQaXpLW85nD294Qyu7MfLCkrwc4445z36c1myWF9qMTW7bzHFtjVFTy0PAzgABj1PX06VTmhVYre3u7iVlnUHy8KBG4yuQex64Bz17UAb2u29vrfh3UNOutRf+y2dXuYlXO8pgqC3ysQp6AMc+9YXhSw06ygMOi6XZxRF9zmQsrcAEkrgZ7dAfrUum209xdtDb75ULk+XJEGhXptIIA55OTkn86sWdlqV7MkMC5aSQxrbWkSnJJzwR1z+OMH1oAXVIpxqltHarLc380iK0EeMgM2FHJ5BJPJ6Yq3rug6lq+iXdrbaddzz+Wy7EhYmuhi+GXiKe9tNaknh0uO2KPPHJhmwhDEltwA6E47d6921zTo5rCWNb+e1hljZQ8ch3hWHO0npx/FnjrxQB8HatJrnhjwxbeF9S0+O6kt3EcXlSlWaQAExo2CHcbgCO/an/BfxHf658RdK0+y0d9kM4lu5Gw7oi54A45Jwv41d/aI1rR9S1rTvDnhW1WO10mQmG6jLMdy9lc8e+QPmIGWbg15rZXGuw+Mb7/hH9QvtPgvZ2kZrRmg3oCWHCngjP3exoA9OvfEUn9veI7YaKy3EOpSRRq0zK0SqFXA5IPIJ59TXXabeXnkpcvabUx84U5Kkd/f9OlcZaSuZGhMFwrRtljI+9ySMlmJGTubJ6mu60eSOKBbcM0q45zzj8O1AA18zQNKIJAzAMFwcjPrjOMVpQ/YYrg+QY0c4LBQcE+tF9YOID9nkHmNggYycdzT9NsWmgDrPIjLkOhHA/wDrGgCeWe58o+SqiLPzEnggelcxJcXEepTNeSKsiEMknQ46jGK62CzR4wI22hTjKYwPzOarXWgW8p8xnKsDgAqOfrQB7F8H/iDF4ks00rVJlGrRR5Rzx9pQfxD/AGvUd+vrXoMzxlGjdQ6sCGU8gg9q+UxaPp8sM1vPsuYSHiaLIYEHqCPTNe0/Djx5Z6ppFyniPULeyvbCFppppcIksS9X9iO4H1HpQBw/xS8D3WiSPqmkQvNpTnLL1a2PofVfQ9uhrxHxt4303w2PKklWW8I4gjwWH19PxrY+Ov7UeoapNceH/huGs9OOYn1SWP8Af3APB8tT9xT6n5j7V4loHgLWdTMeoaokscErbiCcyvnufT8efagCPU/EnivxpffYLJZyr9La3z0/2j/jgV2Hgj4PB5orjxJeKqgqzW8OTgZ5BPc+w/Ou48J6BYaLFHFYwxRofvmM/MTjrz97HNdG8qjP7uNpFG3BYD+eKANFraPR4Y7OzW2+yRqEjRYwhUfQcGtCMs6YlQglcEDvWRczPCySSFtsnygn+En6dutR3FxcSOq2+JVTKsFJAzj8c0AbltEYXKb1ePB2HjKn0qeVUZN/mqMDkZI/+tWLb3j+X5cin5SOSen1pZdTZZvJ4Kh9shUc/TigC6si75Qs5kIGVVug9qhsXeOxhR/MQqg3Fec8dKrwLDJOzIGXAKkKpA/HPFFh5kUUaxJGymPIGQSAe3y/yoA1lueSksoKMoOT70hgjbEccoB3bl6GuevprjftjmtouVUBXyQe4q/Y/bZRJgJDtOFkzwfwP+NAFi6ZbVNzSqwGQUkHI+hrj9dthLbpdxt85yUVR09Oa6y6a4uJzFMsPkrlQw/M/wCFZ2uBIrJlaMgKvGDgEf0NAHyvdLJD4jkZ1JeK4diP91iT/KvZPgj4dhm8L3WqXKpLLcXmVWRiowvAbI9WJ+teR62u3xRqSg5AmlAOc9XP9K948KeHdV8LeF9JulMzQ3FsgmRoSfncb8Dk4wSMZGOooA6GHRV+3t9o3W2UwinZKjZ67cjI+g/PHFea/Ez4S6fbwG90GZ4rhvmMT8xSk/3CB8v0NdNY67f3FjZzC4dN6KZSXO0f3gi+oOOeM1S8QeJ9V0i6uZ/JlmeSMNCpK7Jck8nuf50AaPwN12HQvDnk3LTXkcI27YvvRsOqHOMc5xn9a1fE/iie/wBRtr1bNNNS3YXEZfDyfKcZyOBmuQ8J6b9qlfxMrXUT3DbphC5ALE8q2OMexzVjxZMJbQzLqZtntgZpIZo9oYA8YOSGOeg9SOO9AHoP/CxtU/6AI/79UV4t/wAJLef8/d3/AOBDf40UAeg+K7J7i5VpIWjWMhJY3k2/LywKg5zyQAfrg0txdYCQ6tehbN5XRYYYmcruPAUHLMc4y3Qc9c8bzq14bFZmjuYGhUSTtuCcrkY4yAB1z6+9Y1zHGNQaLc91dvmNJwy4APKooB75HYmgAhtE1CI3Ee42kQBtrcShVmYEAkqwBz05+tWZ7mKK/dftEttGkYRcyqwZgckKRkhieBwB1xisu6nW0WeO+mRpwu8RiTaQAOc5PHPP8ulc7q19fXkcNrCsssm+MSMGJEYOQGBJznpjHp3oA9Nhhl1LRbiO4Lw+bkeWI3Duw4BJ+8R9T+FQ31pfWDCwaXzLby/mwAiR5P3c8N1AOM81naPqM8NrDNDGwlhjw7TBVKSZ5O4nk9Dn9KbNrkV6810otl2v5p8oD94w6hj3/h7UAbMMdxMVWxuIBaKpA2yYJYn5iME4XH+e1V9RvF0tZFhZJbppF8jYrZVhypG3jOcfTHauYudQma4TMzzyyfMhjRxENw6koCuMdu+M1R1G4E8qWcN9ftNswq2CbgzADnhR2B4wevagD2HVPiPq0ngbWND17TL5ZZtNnt7a/wDJMR3GNhl1OBjPcflXz/b/ABn8dab4ZtvC91qim0iPlCSaMNcLH/cDnkDHTjIHQ103mavNZxWV2t2qtGqvLJJlwpJ6jO04bPToG5IrRvvCvhy7so+boTKreYQdqspHU46j3x+nNAGp4db4a+NvCcNlNPZWniN02NEMpuU8g9CGJwOOp49a8g8U+DdcbVZLjR9PvZLWzbe8yIUXPYkt3xjPvmu2tPh14fuEW6hljspUK4a3Zi6t/ezxk5wcdMA1b1CN4Z02eOr+4j2LH5LXLFHbduLOo9c+uMDFAHHaLdeILHd/akMUDAGPJj2CRzlskD731HqBXZeE9UuZovPlsYyGOXO/qw69cf5NQyeEZbiO1+z6kHYxeZuYkb2JByAcnGEIx2GPeth9AfS7jMc8bRp87M3EchIyAD17EZAIz1xQB1mjX63G7cqgMmSpAz+f/wBerkVxaxyeeI9kBHzY5zXIaTe3tq023R5kUfMywESKueMkqcc+ntQPF0Fg7rcWTrICAQoJXJGce/AP5GgDtYltwRKieYrnKlRxj3NRamizHy1GNxG0dQwGM1g/8JNZixNysyqychCcAgnj6fjV631y3lgj+0LGkx+ZAGGOe/JoAj1SQQ3YjLA/LtGOQD9fyqlp1xJJMGaMMwZlAYcEDuK6KbbHGl0yNJIeMcYJ7D09vxplnFI0iXnlR7iN3tg0AecD4f6BZeJLnX47UF5DvijAHlxP/EQPU/pzW1HpTJInkSBlbIbk857V019JbzQmQwgk4yoOCKl06HagHIRsEKGyVHpQBysulyfagBCz7cYK+lPOnzMT5aOk2ejHORXW3dqitJLAcS7Qd23r6VSt7MvdrcTtskzyAQAw/HpQBgW9tNbzeXcSMBkbvl+9x/LmmR2l3bSbopWkj3ZQY6e3X/PNdQ62bRtKkLeZk4ViATjofpT7S4+cQzRyKpHHGR+eKAOTunvLiNlMZWUrtJyOfrVSJb6zHmMCyY4ygPPYZ/Ou0t7C3aXd8zsTkDsPep5dKR7WTcoicYKcE0Acdbapc42uv7p84U5U5/Gls71TZRTO6gNCBtPyYPsRXUJpMYiPmFcgFgB0xj0NULjw6i6ZHGshj3Iowgwd30oAz9MvPsqzJFKDNNl4zjdn0z/LNSpPdND5hjl3tjzQrKWH49h9PzqzZaNaWseyEFH3cqT3/rTp9NRh5qY2ZyTjgUAQXtnG0Mkdz5krA5j2uF2gj0zz3rh3j1GS7vYZruaNVQKgz6HqPwrotWsbhZwsN1LENu45PGc8f1qneQyCNi20yttJbbjd9QKAPCJrNpPHdzaZyftbAk9SM/1r6IvNYvGmWxtoVFi8Y4RwksYUY+X8PY9q8W0+1aX4u3axfLMt2WiVcg78DaB+JFe53Gh+XChvUWBjsy9vO6gEdyFPX8vTmgDgdY1K60XS7eztLBjeq0hB2hfKU/d6AFj19RxnmuTij1i+1AtqcN750h3h54yFJx6npkY6cV7RrtnY6ggJvIfNaHbGDKPM7DoQQcEd8dTWDfaBaSSiS6mEyxBGETAqVbPIIBx+QoA4zUtYmtbQWG1Lu+QYhit3DFd33jhByenf19aueGvAfiPxJexXWp2YggDgotySNgJ5IT+L8SB9a7W2s9K0K0eXR9Ks/OBLspuPLyp4B3AEn6e3tXU6YyvaMbqa4VAm4iKXLgbclcigDE/4VXbf9B1P/AVP/iqK0/7S0P8A6fPzkooA4TWtQSbw9Hp8DOj3AB+RmIC8Hc3rjjqec+mKgFhc7vLmvoHaErsXzSj+7k8EKMdMHsa86ttUvolN1NezMz7Ytg5CncpJGT/nNbXhy6EzzSeZPvJZjLkB1IIUDjqOR+VAHXG2v2ju/N+zzxoXK3DxFiyHHyKxxgdMfT3qaytTqFv5Gn2AiHmlgHyqg7epbrwvTp/SubF3eTXD2N3ctLLIfMWdcqwxgYPPTP8AId+a7KGzfbBbXEm5PK3MiZBwuP4uv145oAistBgFxI1/IieTlopA5DovGdw6MTjjIOSK1L9NMj0+KKK2AWFwVBJy7MR8jevIB4zn25rC1O0uZbp7lnjFrAjybCSzbASeMjlsY5JOPWumjttP1K0hmhheKSZZSqHaUwowd2Qevt6CgDHit5L+f7PKL1rOWLy42hdVC54Yn+gxyPzqrJpMvh+OW3d1ikOXkZUVSqrjI4GTnjg8/nUWmWsN1K0TS3QWFGOwSlU+U4IAH3RgdBjNXtWaRr2a0hkaX7PCVkNwcmV2kHVhyVAc4HA9qAM7UHty5VL+S5JhyVmhKxKvoM/LkcfMMZJx6irt1qVwYLYeYJPLG3hz5hVj1ZR3yTx+AHWqdlo909zJNLJB5FsFVgNxZiR8qgHgKBWlo/h2WbyJ1uXYMsn7x5D5nyg4OSD6j6c9aAKbC7la2ikllgZbeNLlowCQmD0bJ2nnHOCR9a09M0+0fTI7O30/zfNVjLeSqGSNFO7J9WJHHXFN8Ysmi+GZNViMwmCeXL8+7zDkAjtgdela2jaw1zpTtKrl05kXK42AEhVOPzHf8aANHR1iuLc3kURNna25admOHUgDORgY4OeMcn2qLXY9J1JLzdKbeJv3gMZ3bVxgZyDjJPOM8kGql8XvNQvLeRLdEnVDFCiN5YjwG2sC2OvoPz4qa/gmhhVbGcCMQciVAT5gym7vjnOMe1AEFt4e/wBCvLSzkliMjJ/Anl7VJ5OQNx74OcAcc1Npulaeuo3NwrHUpkR8tKFcA7eVwRjJGcDsKtafNf6jpVxDPqMsltapJIY2XCk8k7VBwC3QtycZ9ataG8cE0dk8Eb/aWTO35VJdCckDj+ED8KAKEfg+2ntk1O+1G0WclXCwIpAA6Dpggg4OcgYGKt22i6bPbyHyIZ18vJzCoA64IPXnr0PSrviO4fTtP/e2lq8ruYkIyQFVSxPPGeOOPSqHhW6N9exbraGcfZ98ZmJxljjJA4BwPf06UAZ72YVmtkjmtDEWEbSzZDYPGDzuyOnTp9KgsY9a2P5U93FB5ZZYpMKcnooz36n6Aeteh6loK7ftU824XAyiAZCnOM+xyfyqh/Ylnc6qywmQS2O1pJHdgWyoIxg9cYGfagDn7TTdWbCpOXJYtvNuY1ZeMFst/LPtUGoXmvaXHtexj3F/mMSsSR0yBjOR6Y7iutlg8yCGKH5JEYb2YkqQQ2DjucqM/wA+1VLiwa4iNxeFXUgWoKs27OeTz+HPXrQByGoa3rMNwFj0me4UlVI6uct0AHfHPOK1BqFzFbh7zSL6OMDcu6Incf8A9eKupa2Fkt7eW6y5iVeH+bAPGBk5PHuKdK7JKtzkkSR4jjP3QXducD0wAPQUAZiazaK0YeB1l2/xrjHvzTxq6EDM0ZAHIJweewqtFMWjkmkRGMSLI3H3tpI2juB83Jyc+lM1HT0V5ru7WOS1GQIFBJ3ZG3DHkA9D2HYGgDft76J4YjHcR7woGwjOB2p1vrSRlt5BGTuHWuYl0W2t5YL23aWMBfO2+ax8sHkbe5xzjkDmoNQ0yW2fTYLC+ljvb2Mvvk+ZFAwTkHk/eHp0oA7q1u2d/mKkEYHYkelNufLkuxI5cxr0XIIBrjL0arH5vkXkcjqfLYum09+QRn09Kx5PF19pt59gkt4p2xl2L4HLbeOPr6UAejXE1vHeEJly6cgrxkcVDdNZyBPlWEjqQ3X39K43w942ttZkQrb3MbG383a20jacZ5z15HatiTU1e1ZpI967yMEZ6c0APvr2yWRla4jd2AUbmzlq5/Xbq0ks5HVlDoBgKRuX/wCtUOs3Nm6LILXaXb5cdj61zt7a+comGFMzbWPegDlvCWn/ANqfEzVLh8yNEqsoDbWLMucg5wMBT1r223sLryI7gI8aoAPMWQbe2QOeRwK4HwjoR/4SHXjDcsqefApBPzE+UpGT6ZPPHTNdXPNftLAkk6RTFFlYxqCoYMAVHAyMnqe3agBq6fcFpbxo5vs2CghkX5kfPcjp7N3wKhW2e+d1vpWWViREMFVUY4yRkY45/wDritu6tXume1FxIvnSrucklgznAIPpyQR0wfblLnSbmG7mDXRjih2nbEeeGGeo56jn2/IA5ldJvrVUeWPzbm3UeQ8b4LgtgZLYUr1HOSPrWvpulaiywu9wYmQ5CyIH+fPzAkHHAx3qxHe24hlvJVnlEs4UKWGY+uwKeeAoAPqRmorTXYZnVJLdnkwMIwBXhc5z+Pp260ARf2Lq/pbf98iir3m+0H/gP/8AZUUAf//Z">
            <a:extLst>
              <a:ext uri="{FF2B5EF4-FFF2-40B4-BE49-F238E27FC236}">
                <a16:creationId xmlns:a16="http://schemas.microsoft.com/office/drawing/2014/main" id="{2A62EC8F-08D7-BD8C-4937-D5C757C3B97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latin typeface="Amnesty Trade Gothic Cn" panose="020B0506040303020004" pitchFamily="34" charset="0"/>
            </a:endParaRPr>
          </a:p>
        </p:txBody>
      </p:sp>
      <p:sp>
        <p:nvSpPr>
          <p:cNvPr id="20" name="AutoShape 6" descr="data:image/jpg;base64,%20/9j/4AAQSkZJRgABAQEAYABgAAD/2wBDAAUDBAQEAwUEBAQFBQUGBwwIBwcHBw8LCwkMEQ8SEhEPERETFhwXExQaFRERGCEYGh0dHx8fExciJCIeJBweHx7/2wBDAQUFBQcGBw4ICA4eFBEUHh4eHh4eHh4eHh4eHh4eHh4eHh4eHh4eHh4eHh4eHh4eHh4eHh4eHh4eHh4eHh4eHh7/wAARCAE+AUE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lL7xx4t17wrF4f1TxI8+mbI90TW6byFwVy+NxwQPrWGsENtyjGQdQ27+lWtP8PAtDG+sW8StGPn8lmUnHTIzk1qQ+G9PI+fxdZr2K/ZZSf0FAFG21Fo2Ryw4I6kdK2xfExDOOCOlV5NA0GNQreKfNb+FY9OnJY+mdtZVreaXdW8Uuk3s15C6kmV4jGM+gDAE/XpQBti9ZmJzk5r0L4L6C+qaq2tXCM1vatth4+9J3I/3QfzI9K800eyu9X1KDTrJd0szhVx29SfYDk19T+DtBttH0i2sIIiY4YwMmLJJ7k+5OT+NAG3AiwoochCRwGjXpUeoWFpqllPaTwrPDKhSRfJXBB7HBrzX9q6G8X4Uf2haXdxa/Yr+ByYGMTbWzGckHplhxXP8A7JesX2qeDdYs7u+muZbHUlkDTuZX2SRjAyT0ypoA5Xxb4ab4c6xqLIJXhuyZLV2ypCbTuIIbmSPrz1HIx1rlYPE1xqbC+bWZIUusRXEkUzEzyI2M7Cd8hKgHqck44FfVfjnwppfjDw5PpOqWm+KQBlIiUNG4+66nPDA/4dDXxf4w8FQeENb1HTfFEk8V1G++ye3Ti7UnhgTwF6g9wRigD6j+GF5pviK0ji1C8h320hjhVy8MpKsRuC8Y3bc43E+oruvGFxpmheFTLNpEl5a2iBY44oPMEQxtBIHO3nBwCeelfK3wJ8USeHbqW6s7S1uwymOSCbAwn3v4VyST3yfwr6z8J+ILPxBo1vqNsRC8iAvbtIpkib+6wB4P9KAPnbXvCGoeLIm0zw/Imo2UsNza2VzFE0MEN1FIZLmN9251aRidpYgYQL6Grnh/9nu5ktdA1S8vjI8jQpq2nXEXk7bbDLJGhGSGA2HPBJXORxX0jDFHCrLDGkQZizBFABJOSTjuafQB5loHwU8JaPY2NrFNfn7JqMl6CkvliUM24Quo4aNcLjv8vXk1q/FbT7D+woZWtNMUQ+akP2m3Bjjd/mzwMrnaenXPPWu4xXnPxG1az1A6z4ZnkjWWO2R41kADBtrtvQ55ydi/8CoAwvg54F0O48EJa6tbrMkcxAst52QRHd+62fwoxZnx/u81yPiX4Y+J7bxv4V0nwWs2gaZpcwsIdTZhOWtlhaXzNpPylWLRk8bi+ccCtX4HeKtbstRn8NXOj3c8tzdEo7yALAE2rICCeoHOPYV70BQB+cvijwL8T/8AhPoLHWNH1Q299di2+1xWjyxShpTC05BxlmILbmwTkEkZBr2Xxl8LfgzoPw+m8SyXX9qrZG9ez0+G94kJDARD+OTYyFmwfly2ThRX1H4r0281jw9d6XZ6rPpUt0BG13b/AOtjQsN+w/wuVyA3YnPavn7TPC3gP4W6fcaRdW6a9PHJOEj1Fh5qCaMLNjGBhkzyRnkjIFAHxfHpz6lqtrpOnwBbq6kijs4kZZPMaXaApcY5yR1HHINT6JoDP4xt/DmqxvZz/bDb3bSMFESggMecYxhiTnpXc+PdS0TRfFsdxpfhezNnBaRWNva3LPIiFWDecWyNzkE4+bjI6ivpz4S+G/gj4u1ibxNo+mRzXDaZDHfQXWfLjeTvg/x8FSwY52/UkA7bW/ho2ufBePwXb3seiXN9FC2p3NugZpmIBlyV+8WPVv4sehryW8/Zz0rQfh0NFvb2HW9Zlv4XfUZFaJbe3QqWjUFjgbd3IwTuH0r6jsXtXt0WzeIwxqEURkYUAYA9uK8b+Od5fNdRR28cypLJ5f76M7EK8b+ByBkYzn2oAvfA/wAA+CfA2kadDZwo2pyu08UsxDyl2TY7qeoBUYI6Dn1zXX/EHwf4e8eW8eieIFmlt41kJiil2Fg67TnvxwQR3FeP2fiDULa2uZ4bh9S1K3kdmMKOFtwB8p6A/dGcnJz6k5rvrPUtRbxVp9tPqCxahJ5XmIIh5c68Etndlcrnj1NAFHQv2dfhjpPieDXotJuLiWC2SGOC4nLxbkwBIR3baApB+UjPHNfOn7bdnpmk+LrO10+HTLWBopfLs7ZiSrNJuklcD5Vdmd/cADgV73+0Fp3xV1a5SX4feKItHtbUISZbmOBJZGJ3Lkj+EKrZOc7yBjHPzv4u+EfxH8a/EC10WTXNP1eSWxa/kv2dmhtVU7XUzbAHJc9VzuyCT1oA8c8Px/uZnZ7yG385CoXlWG4dT0JFegPqc0M8dpGZ5js27riMA7FX7x9sdh14NavxB+FZ+HvhV/P8RHU9RllkVEs2CwqmRkkZ3A4wcDj34rD1O7aVNP227TSmJZ0kZcFEYYySD7Hr1x2oAx9d1OK21CwbR3ma7JGcA8bhyVPbp+VWvGFpFqi3SR6fpNmscfmRPE+wgjsoH3g3YHkAk461Qs4bm5tLyeO2dWRy0QRA+58YJxyCMZ6jAz15purpNbmKCRRbz/fIbKqpPJ2gfdUnntnmgDhkRmIHvjkV1+ladHJa2czRiZYYfNkXzQNykkDjqAGIyfQmuWvmcXLlmVm8wtuHQnvWvpV1NdTeXDOy7IWySADz1APpn+dAHSSadb60jaTGWiuYIv3KynaI5Cc4z78DnrmuGuxdWdw0E4KSDhlIwR7V1mjX7WV4ks8izRyk7Z2fnI5JI6nn1rqfHWkQa74FfVhawR6rpirLJLAwb7RATtJY+oOD+dAHkkmGbdjy8gEA96QxDy1dJFb1AzlaYWYgAnpTogvUgkZGfSgCR41UxSSP5isAWVeCBnpkjr+dQMR24GeM9ac7Ek7h9Pamg4PagBd7f3jRRn6UUAfYfxU8IzL4xt00/T7q4iubG1dPJjYpGVO1huGFXgA9ute56Vp9nLptvIYYtxiTf1POBnOK3xpyzWsLSW6s3lLyxQHpWB4l8QWvhrTLy+vovJtLNGkldpSo9gvHzFjwMetAHm3x98R2+gaVBoekmJNWvyGMir81tADy/PGWPyj8T2rxSxVIIkhjUIijaoHQAUniPX7vxP4iu9fuyfMunyiEkiOMfdQZ7Af1NdD8L/Dkvi7xRFYjcbOEebduvGEH8IPqx4/M9qAPWfgD4V8q0PiO8QeZcDbbKwPEefvf8CI/Ie9e1wxokYAC57/K5qlotpDa28ccPlxxxqFRUlwABxgADpWif94n/to5/lQByvxZtZdU8B6lokGn/bJbqL9zEYG2M6sGUMxzt5HXBrg/gb4Z8UeF7/WZ9R0OCwhvreJYo7ZvN+dGbk5VQOGI69q9mMW7qgP1Rz/OniDjAiXH/XH/ABNADYBuhVjGBxz+6X/GuJ+Mvw80/wAfeHDaSFbe/gy9pdYXMTY5BGeVOMEfQ9q7jy9o+6q/8AQf1pQV4/eKT7Mn+FAHxh/wjR0y6Xw3DZXFtepPsk3zYZnyMFVB5JH6c4rRv7jUdDuLy3Z5rW5adI4zPHsbcMfNx97rkH9a+lvFPgTSdfv01Nk8u8TAEiMQTjpnGAfxFeaeJ/hLrUV02oWs1reeWzSD7UpJXj1zj8SOBQBY+Efxhhs7AaV45vWjmMreXduQVRSMhHI798++D0rtrv4yeBo18u31Jpbp0ZoYjEV8wjtk8DOK+T/iLPqGi2i6dcaVbW8oAmkiiKujsRuypHUNnOenNcc99D/ZtvqjQFpW+XbG+dp7njv1/GgD7cX4y+EpNPEsczrdsj7YJflG5RwC3Tnt+NeC/EP4l6H4k1+61W3tLqO5KqttLyTGuOjAEHG7nIPAJrxG31A3FtFqNwZ0eOUx/O5LbWyNmM84Jzz6mq2o32+5EAzFKVCRw5+YOf48/gPUHpQB7fa/E/8A4RnxVda3pMME17dKdxdsoWYrvIU87sL+prp9W/aO1270qS30+xstO1FZQRI+XUxkEYI7ENj2Ir5rWe+lvH+0SCZJo/MjPnKpT+EyN6ewp1hJY3F/qEF1dfa9oVxNHIdpCrxu98geoHHagD6b0z9oqaGVbjUrN5pRYbZbfeFDThiC646KR04/GuK1D4n2viyG+nvvDkELPM6R7OZVBQDcN3UhfXng9c14beXrx3lkTdH7EDsgAyzI3Dc44bn+ddFeanaqn2oqYrmMtI2CSzYGA4HGOuOe9AHQaLZReJdN1HRZOdQu5Y/sEsiKoKk7Wj8wcle/p8oxjgH174D+FtU8J6VrltqUUdtYtuRRJcjKcsXTDbuVIXK4xhgcnNeK+F79ovDwgW/gm1JZCyKCf3Qz9w8Ha+ST0q3oviG8vri8stSWT7QqsZTvODkep+8enT0oA7HXPFGs+CfEmnxaRrEiae8ojdrZ43VUJIIbH3mHQNgfKeOmK9gh+IC+JbOGz027jg1GKJ3WMymRNw/vO6jJAwR05NfNF3pOpX09tdSRXs8SnzFQNuURj7wPQg8Zx19+a0YJYLTQpLD7XaQ3CjDwWk5DhSSdzlske/0oA9Ft/E3iLVdR1QP/AGJoNjPtmuUtZYTLcvjAJVTknPJBI/Wrra94JbVdOuPsdzqVzYxxG7ZpSJp9vyg4HGOfUfd714TPqn9qBdHtdEaG1VFb7cJnVcg8HzB1ByevJpul6xrUl7ZWKaPPptrC580wxHe/bPTp75oA+1bP4g+Gytjb3kENvHdPmxRx1XGQxBHy5PAPc1c8f+JFsLFbOzWxuY7lDG6faDG0SkEFsgEAD8+K+TtRTUG1Gy1BGkw2BnbvIYZwxJ4BGK2dV+IXkaO+n3OJN6SK8jgjCj/dA6npQBxvxV8UXN35umTOt/d2ytao8ThztAwGXABxjFch/bmqTWFm959nWOFQtvZowMkg2/ff0Xknnr6Vn6lruk3EMn2OecS4LO0i4c4P985PpwPSqF7rFi1jBYPkxxw/eiwpL8nBwOQCc+v0oAu6Jp9xq2mieKFmnU7XlZxGX3EYRQOqj39eK76y8B6TrXh+6v8AVvEI0trCIfZoYbcPJOCp46juB1Pc8Vx/hnXrq5hjhhsEVURFNy2cLt/mSa7LT4bq+t7i4jsxNPcOCiRNgEqMD8/b2oA8avLSJYZmkmIukdl8oJ0wQOf1qrYrliGISM43v3UdePyrv9c8P6fFe3N54g1V7O7l+/Z2CCYqSP4nJAH0APWuA3hdoUA+UxwG7jPegDoPGunXWn2Gmybj5M8ZdwCMCQgHnHAJUj9a63wFql1deEr+2TLSzWctqRk/vAUIGexwcVX+GNnp2rWOp6XrVo1ysarJFLPKY1QgZXjsT0545pb+FdM8TWsVlA1raxRrMqqQQXIyR9OMUAeattWML5Z3ZPzEYpgPyYUfXiul8S6So164u0YW1jOwnjYAnAc5KgDuDkYr27wr4N8I6bYG4HhPUvEtnJEfMvbyMWccYByJi5Y5BOVJGCMD1oA+bovL2uZC+7HyhfXPf8KEikldvJjeTHJwucV9OeLP2cY9S0U+KtD1JNJN2RMNNktyI7dGAKx9SQQeCSTnr3xVjQP2V9WWyt0u9du5kv0R7ttNiVIrdCQQWaQjf8u4lRzyvXNAHy15c39x/wAjRX1T/wAMk3X/AEH5/wDviP8AxooA+wbNWNrDtEo/dr0RR2968i/aO0HX/EGjW9rp6wXtrFKJJbK5ufL8xh0IKEHjJ4Nd18T49SHws1aTRZZLW9hsfOiuIW2SKUwxxkHqoI/GvnX4Ta9rj/Frw8uo+IdSvbe+L27pd3LSoGZNynaTjO5cZ96ANjSvgx4kuoUQaVo9qmBk+S8rH8XJr1H4dfDjxBoIk+130Eyl1kVPK8sKQpHRCMjDHg55we1esQxNEx82UyE85PGPbAqzEgHRfyT/ABoAybNUdlhScI+SuxmBORn0+lcd4C8d6X40s9UvtOjvY0069ayminXa4kUZJAUnjmtH4l3+raH4E8Uan4faBdYsraS5s/NQMC6qGxt796+f/wBmnxb4ouda1Y+KtLsdJglzcGSG0SAXMpbDs23hj8y/nQB9LRnzFVgAQR/zzc/1rhP2iPFes+BPhjJ4l8P2sL3MF1DHJ58RKbHO0nAIOcla7WxkSaAMmGUnj5XauS/aE0pte+CPiLRosC5ltg8IZdo3JIrjjqeh6UAc9+zX8Q9Y8e+CtQ1LW/sz31rqBhcwJ5arGUVl4OeeWr1mOTOcSZ+jk/yFfNf7LRTwTBr+lalKpe6a2khVdw3SZdSBkZJxg/QZr6Tjk82PcGJGB/E5/kKAON+N134ksfA4vPC91cW96l5GrGNgu6NgwOWfoM4ORXN6J4g1C71bwfPca6ksN1awR3kYvVKvMMxyDaD8x3dfeux+K/hpvFvw91TQVZInuFR0eRWVQUcPyeSOAea8n+GXhC58TeE/Ct1Z6rDpX9g3MivDFEshZVlDom4v6Drg9R6UAeB/FG4luvF+pwzztqM9rePAGlcuISGIJIxlgOF+o74rltf1ZYZUkhlgKQxlURN0bN/tcHB5NfT/AMZvgppVxbeMPF9hGtprrQvcWcWns2+4YtvbzF5yTyMLg9818/al8NvEmgfD258Sa9pt3ZS/a4IY3ui0aMHWQlVTHIGEOaAODuPtFzHNfQNJtmR2ljVsbADwTxzyBUVxfnFvO1lNDcF8iPORxjlAe3t0q1cLbx2Mc4aCQK6s9xDGVIyPugL2yeT6461m2Ulxcam9pHIjIcmMOSVi/iPp0xjNAF/T2jeCC0uLdrV2D5mfdgqRxzkY5ByKi/tKz0+9vIoHj8vy9qPCSysQMA4PB6nrTtVujqOkedYw3j20MiqxZwcYBO0qPqeauWHhUTESXrCxt5I/kZvnY5OeAPxH0oA52S4nktoJLeKVmgk8x5s5+dsBR04+7Wz4mvZoLeCK7jhkdpDudBkFBjIGeVPT9PpXRxeCLZ5QugaxGQuJJ1l5GAD274z61Fb+AbXV7+00mz1hRql9IiW8t4xjhDHqDhSeT3+lAGdoutNdXV3eRaaDbxspVxIFdBjHJ78jJwK7jwncW9x4jFzY3lstzt2lEADOoGdxycA8/pXc/Af4TWfh+W+uvGkmkXdurJ5YnRlQgFg339px+FfRWieFvBthOF0fwv4ZjnjUEm10xWdV9c5z170AfF/jfxF4g069ZbWS4kndckxOzM2R/EBwMDHSuStD4mvtSt7mz8K6pdzRNuV4rSQyE8nkhTkc9/Sv0ftVtUdVaxtoWGdv+jLHwMen1FRh1j1Se5F5GsdxHGpUsoClVOSOeeCPyoA+A38MfGjWYI4LbwjrkUCsCqiyMS59SSAO9dT4Z+D/AMZrqRmv9Blsjj52luYo2kXsow3GPWvqZ/if4Kj1a402+1eKJ0nSOMu2N+cc/TI61kP8U/CsdzKtxq0U0qySAuvRuGYDPToBQB5JonwL+KEtlLBf3mjWVsHYiM3rTFUJ4HAx1Na2m/s46tEHGqeM7aZJAP3X2VpAhHQLkjpXfW3xf0t3XGlXnkTbopJk+YAbOoA5646471Sb4uQ3ADJomoqpiDRu67ctt5BXHHOeuKAOJ1X9lvwu811qVxr19GkbBzb2tqFU5wMAsWPU1z/hf4M/Dxbdprtr+8ZLmZCZJVUrscrtIA+hrubj4u61Dot7bzeGrtr+4ZlDWyF4UUMCpGRzx+oNeR33jT4gRR3iaH4dmR7m5aZ51hyfmUZwOgOQG46Z70Aesab8L/AsEclvHGZWRg+0zOqoSSCSBjr69quX3/COaJK2n2NrZQiR+G8sNtBHIBbPt+deA3etfFq8uvNTTr6JvL2ShICBIcg/MPqOKpSWXxUnnkaSG+BcbtzlUCtx0yPWgDoPipo2mWvxU0qZBG0c9m0hVcYZwX5I6dx19K8p8SWOPFN9JAiFY5UOwDttGf14/Gu+13wz451b7HeTwW1rd2yGNSk/LKepyScY9q1fht4Ff+0byLxEbe8uJ7ZriMCUHCKMsc/3uBQBFoGlXGpWkN7prRxX0UPkXLTcH/ZBXvxjH096nh0G5v3bUb7TLOWaGIRecHIZWAOJAv0/CuyK6auiwzaZp7iOIrIqq5UySEDBPOcAAH04FczEmuaXqflNcSR2FxK26WRBukU4GM45xu69elAHF3Om3WnwWetb9l7CGaNsEgB+hLAHGBn1HUd8163pbfEC1bw5prWN++kRxwxvOyuEn4XGSV5TjOD1yeeK5T4g2Hhtbq3s7v8AtOOONCI4rcMpYdA7YIyeMd+9cpe24uGWOwk1YxqAB507OXx2OWxgY6DFAH0ze/ESXTPHmi+FdQ8iTT7+J0nmkkTNrOmCd/P3cNj61wfxf/aQ8T+Etfh0XwvaaS+myWYMyXMJdiwZo8qysCPlQEfWvCZtNul1M3e5xLjjMQYr9OP1rk/FaXaasfthkMjRqwLrgkUAfQ3/AA1vrP8A0L8f/f8A/wDrUV8zeTL/AM8n/wC+TRQB+smrT2X9hXNreNELe4gaF2eTauGUqck/XtXxV4A8L+MdN8XaVqMehaiyWOoxvvMJA2K4y2T14zX1fdapr1vM66oui2OmW0fnXUss8kmyMZ3EEbRwB3FVH8WaDcWy3mmXK3lvIuY5ILZnVh6gtgUAdl4d8UWWuXVzBZPcP9mVfMaS3aFFJ/hyeSfwroYnDeh/AmvKLDxk1pG8NtaSKWbczyIqk/gv9TV+z+JOjxxltS1Ozt23EYEpOMdQcnrQB0HjvSrm/WaOGaSGO4hMcpVEO4cgj5uRwe1eVaB8OfC+va/qGlab4d1Wwhtgkkl3dzshJYfKgKvknuQMAYrE1341TN8VZrOwvom0KfZboVi37pCoAdSfTGNtXvBni3ULJf7YtZPENyLiCQSf2rOqo8iJvRSgVQpcEAEHqpHuQD1SwtZPD9ra6RzKY1WJeXO4Adc1tzWMn2Y3QMUMiDMTPbhirdjgnOM+4ryTWPilN9jtJo9Mtobx7kx3i/amYxxD+NGwRk9MdvWsvxv8Xlv4Ybf+0o9PtzJISqyhXlycRjIORgdfU/lQB0EklzpHi+4uvE3izSlt9pmhgZI7dxk8ueS2Oo61sWXxU+H819aWMfiW1eW5VtjEyNGMcfM5wq5I4z17V4feXNtrUou5LO51TcCq/u2m4JztXI9+gqnc31po+nosuhWunW0gPl/aXUnI6jaoYjn1HGKAPaPif8UPCul6Je6ZZ3ov9Ru4JIIxZojrCzKRudsnAGa8g+Afiq88C65qLaxb6ofD99Z77doYGaOS4RgCVbjjaCC2dtcdqHxL01drjWY1IUgpZWUkzA+qs+xcfWs66+Lmnrp8cdv4fvtYu0LFLjUZUREBPGERT9OtAH0onxt0/UNZsrG28Pzw2NziOe/urqNBBkHB2AljnHFc78ffEmm+PvhZc+F9GlIuHEVyk80REfyuAQCe+Cx/CvAbS+8ZeLL0q2li3hzlRZwvCitzhWIPTHAJ6VtSfCO/vGhuLjWHy4DSo24srEH5RzyB60AcrB4c0vSLx4bjxNplrmJ4mEMhdUbja3J7Eccdu1S6P4d8B6dqj3V1q1zIZAy7miJjcEEcAL3HIOc8+tel6J8K7KzhaNtVvApk3NEm3gnHOcZzgYya6C1+GvhW0ujdGya4mb7zTjfz65Pf6UAef6F/wir6dPZ6XNqMWnwAJJHHbrEpzzjeSW/TNXJI9PvZUgtdOkWGMGK3Cx+ZtwML/rAAO3rXqv8AZ9okfl/2fCsecg7Vbn8B/Wpba3jWX5lzFzll6k44oA8vj0zVBeFbHSWMGzG+d2iG4g7mKrs5z0znoKq6d4G1G88Sabfapb6ZLaxXCeeZdzM8YIBXOSRkd+K9Ya3hLMZMtxz8ucUz7LbKmUt1POefWgDP+KXhPw2unWcHgiOw02bc/wBpaOIuWQgcksQS3HHJqWHVZntRHG62tyFRXmtrdEmk2juwGT0q4r28bq32dhxgt5YxmnxyPhtkf3epbjn1xQAth4g1mzQQW15qMgO7LO25sn1Y89vw7VXvbzVrxhJdNM+3cVR3OeRj+VK1xulYGDG0Yyc5JpYpFIyCVJHZf55oAxItNj87zhpNmJ2JIfyUzz79alis9QWRvJhsSD0I4OfWr5uAxG5xgdR1Of6dajkutx+UyNgjJ+6KAFi0+7jKhrpVQ8FRHkKKlFgzZMh3uRyVYj/CojdSZAwq4XAyxPPPUVTF5dSyMIYi2Gy2Ace460AWxAI7jLfNzjYTtBPHHHNZWnSSKLk+f5I4AjQn/d9f9nFWp47mNgs1xHb9GyZAD+Fc1p+pR2t61pqc832gxmUCGMmPb5rgZYnrznHvQBvylV2s0jSL0Klhz+lVZo4JGPlxhT1zk4yOxxWfdeI9BtZTHJdM5UgnCB1A9yMj+vNU4/HumRswt3jQq7bkeHgHHHUZB49KANWWD5VV7YH5jvO5sewFY/iWwjhsLsK0kO6zlZo4lO5kHP1H+c1j33xFUK7W8QMn3sFfl/QY7nNS+FNev/FdzdR3kcAgVWiJjyoAYYPHft+GaAM3wA+pQl7EJc3VpcWUdxChcYOGOMEd8DBH862PHvnWWswyN9ru0ntwYxGwC26nGTg4z0PNaEFo2kX1vdaNbwvHHAskQibZsw/8RxyOCefUitnUbO38TW6LHAYZIDt+cZZW6kdeR8309KAMXSp7G4s3vr6S3Tc4RvNdd3HHBP8ADnPf1rNvPEvh+xO1ZbMR79p8rBJz3rz/AOM8FxZeNDawbnX7LEzLjHzc5/x/GuIMU7D5beTceoHagD3CHxz4eXy2nKQjJXc0YOQPUf8A1q5/V/Hnh641aG9/4RvSrq5hHyTXW2RjjOAPl4Xk/SvLjZ3UoLNbS7s934qa20eZnXfFGrHpkgcUAem/8LBs/wDoB2H/AIEn/CivOP7Fh/uW3/fTUUAfQOvfGyK41S2jvtSvLvRL62W2uVI2FiLdo5dox8wZmDD3Arzmw8YNaeHn03SrrW20yIndbtIypgnA4788kd881x8OkeObtI1itbiCEZICQrCAPwA/nVkfDnxpdKouGlHJJ86YkD0oA9/+HfjHw1dMbXUdS1eO1NolzNLeanG8Su3HlYADD6Vo6tq/wUsY0B1xoJAzOBYyuZH9QTg4GfpXiHh34Vat5bi61WACdQjKvTAYEZz7jrXV2vwo0iJFm1C7a7IbaMKBj/vnGeKAOz0vxZ8PtO1Fdc0DwVrOoXsIzHd3FxI/Ddxjco6+34VF4r8b33i22jso/DbWgjnEirHdkuxH8LYAIHTNZ9l4V0yzjjjRGlcLtBKqCD6ZAJx+NakukRyQiOS33qV2hJHYqAPYnH6UAcxFp0OnlvN0e2k3E7/tNw8ieYc8gMy57cZxxTorzV5oUt9IlisywOJ7WxjjKv2IwnTPff3PWuxs7F7dBBbQxW6Z+7HGEHA9BgfnVmSKWNU4RPl6bwMg9e3FAHmkfg3xdd3S6hd+Ir+W4aQyCaZ97RH1Ubjg5+mK1rP4X7oGh1DVL+9RirSJPPtVyDnsT1PqK7pBCr/vcsR0GSAP8alhihkbyw6lSQMMwBJ/rQBz1n8OvC1urBdPs493DHzmbJIxznGO4wOKv6V4c8M6O6/Z7S0MiAYYpuI9skmrmp3mj6XMI9U1CCzQMqB3wuCffPJqtrmpafZQQ3llbXWoW0h/1sNsTkDuKAN641a2tbUsZQqAclVQAD8OlVtKvG1mzlvLUN5SDbHIVGXPsWOB+FcX4/1rTJfDUUcOpRWaXO1/MdMyMo9F7c8Hd6d+ldx8J/DG3w9DqF7rT28E67gzyr5rqR0y33foAKAOQ8R+MpvD9s9vcQpBcmRZDKJdxdR1WtbTfFwu9Sh02RR51zardW5/voRyO2WHeu61jS/hz4XtJbrUtGsne4+Yz3FsbmWU4672B498gV4H8edcjstU0DXtHsZrdEG+BniCLjOQPlPAPIx70Aervc3nmqrPEvHTjHWlE90748zAbg7F49c5qj4Y1rT9Y0W01TT4F2XMIkUfxKe4P0PFTf2gzy/vIUhHu39KALKtOzbFu8cgbQvX8aknuFtlOHeR88KVwBVY6zp8bRqsoK7chgBhT6Edayj4kt/PYpJGxJyAm7Jz36ZoA1xfyMd25ip53hxgH09aLi8DHb56ZPBGcEfn+Fche+Ip44HZbdnUnq0DYAHXg4z+dY194qDIshuHBbLFY49m726n9aAO9muxKViS7jQcliZduAD7cmoLm4gaEL/akU74G1lhO5fUZ6enavLl1W+1aQvpsNy5B3u4k2gEnjcT79u9dxYfD3WtS0dJ18W2s2oyLn+z4QGaPHuTnP0oAtX+t2FrErT39vFvy2d4wAPYfT+VYV14j0xZGljnWd4wNpVgMH24/WuT8deEfGHh6PztShMmnkYaSPLBc/3geQa5KBrxNoVbiUsvBMQAP60AehS+KA9uzRSTwZ+YkzKxz6DANY0nizUUmEn26YKOVIcEfQjGK5mZ5iFWeWWM/ebC4AIPXiq948pAWG4kkXPDBeRQB1DeLL65lC+bLcSSfIgIQEk8Dt610V3pmrPpusvfoYriyiLxhGVijwn5gRnPSQ84x+VeXQW4lli2To8hcKNwA5J4r0HwLrtveePj4WvFIeYz2c2cqCQjA/XJAoA4v+0rp3eM7jtbcWyoU57+5qtcvHJOcsGcDBJbOKTUdHuNKvpYkkhmWFypUMTnbntjrUI82eF0VmSQdESM4CjvxQA6NmIYLdEBj91j0/D8q9C+FbM9pM8U/ls8jBZDHnDAAAj8e9eb2OhT3lyVW2nmPbylORx154r234e+Fbzw94WgaVsXF5LvRHyDg9ARjIwOT6ZoA6i9tvOtNQaaNYJGtiqMvygZB79PXrn9Ko6VfNZyi2ublI7gQMx8sYyQpOOeOgOe9WvHF5HpegxsqyTCRsbNhLMoOOOPqTXn+ranJNZvPb7kn8sEQvGQXZjzz2wM/jQBD8VNI1LXPEMFzY2zNGtnjzFUEttdhkkHGenFcTdeFdYtoRJdQyRk/wB5sba9g1rUpbzTLOPSfM064Z3Dia2GMYHA59c9Kxrqy8SzRbLiawvCo/dh0YEnBzztwKAPKEihhjBk1CYSKedilhnv/kVo2Ph261BDcRXw8svxvjKEn39veupj8P6pHdLHNptuku7JczArgHuOAOv6V0Ok+HdYWdJGn050XHybcbc/QdKAPO/+EV1L/npH+Zor2P7DqX93Tv8Ax7/CigC7ctpUZjRoZAV/hCE/gB3qItbzw+XFHlSwIMgJB5/+tTtQ+0Rwq3k7yoyAvRfxNS28YlUxPdi2G1fLC4OT3+ozQBJbgZCCMgAZJA470xfMlK/vGdSeQ3b0/wA+9SosKvsmZ3jA6528/wBfWrXyyQBreGFcfcJfduGevTpQBHCk0jbV3KJMhSjdMdTx0PNWnhkh+RsTBsKX2ng/WiJwkYXMIZQCwhx97mnRW7+YVuZpdg5dlOTk9OKAK0/2qORQZ0iyu4YXIcd+n5VSld4490Q2+cR6gD6elb2l+IdP8MXiTOlrdRjcJLe/KBHUjnIP3frXXeHLz4ffE64vLbQIV0/V7SESeVC4aLaTjfgcEbuO3WgDzbDTZEaZJOMIMHPXPPerPhLV9NtNfvbW+kT7TbRDywyfxsM7j6YHryTW7qlhc6XNLp+q2v2d4ju2beT6Mpz355FfNPx0vtR0D4k3FxG7CG/jiulwNoOBsIHvlf1oA9C8f2o13X9Ltok220JMxEgKs7u5A3Zzknb1P94dBWp4P0y3itT9rmSOGWQZt4ZmG1vrn3I5rifA3xN0HUrS20/WljsLiPB+0FSw4Pyj1z71239u+F/7PulhdZiHXAPDSEqBwR0/pmgDn/ip4USeC4XTDbw2mIzG8hMjxMG7HHGTxxnFTeBfG1/JGvh1LeC5vreFg8kvEiTLkIyknGASR7gkZ6UvifVodD0G/bUGklhvrjZGI8jyWIHzrno3IyOnArzn4dyw3epahCnkfapYFWF5pSolZeeGGSrHPvQB3eo6X461iea48S+IIpNPRlLrdEGOI5GAmCex9+1VPi5rGi6qllo8V0fssEaW6XPl8M4Xg47DdkflWSh8Z6pDdaXHpNyrWUTzyb3MmCO7dsAZx61J8OfCdl4i1G5h8Uq99GYDNGsLmLLqVxyO2CfzoAu/CG+1KwDaNJceVBIS8Xyll3dHC8jjIDe2a7sv4omWTy9OtTAo/duYtpb6ljj8a774VeG9I8N3U7+VFJb/AGoy2sco8zaroF2EnnIywIxzkGmeNtJt9G1oRQ3h8iZWljhDAiNOSV59O3tigDzWN/El2JC9utuit+9KSov4/wCfSs7VGvP9XbXd95n8XkMhZse4HNdwLoSPtjRjbbgAskYIz9PQ4oE9mnmLGu2NCEDxIQMHoPpQB5dKtzsZLq/n+dNvzvIcE+m0cn2rEutJvv8AWrJMWduCwYAjp3r1i4inZW8q6SLaSy/6MB09waxb7QpZrsXF1qM4YPuCJEgyBwP5etAHa+FvAtjqXgrw3Z2b281pLcvPcPtz5wSNtzsD1y5QKOwA9TXQfDnw/LY2cjXsY3200kckMnzlCCQGTOSBjGQDVH4ZpHa+F9k1yyLbecC+8AwqxDbhg9cMAPQj2rhNf/aA0zSL+WGytpZ8KYy0hyxODyT3OcUAerapp8epeHLvz3S9sbohcb8BSGIdB6Hj8cgjpXyZeWOoJqdxa2sFzKsMzqG35yAeDWpN8ZNe1Xw8/hm1V44X87e0ed2xnVweO6leD6Guz8ESNdeGNMe+glMvkhflQnzF/gYnsehx7igDzg6Jr1zcCGC1kGFyX+YD9OtW7vwhrVvDHFcRwiV+oDs5B7fdzj8a9f1rxnoPhHRWmvtOQzY3qEIEobBG0ZyMHgk8Yry+/wDjtdXTzTw+Hba1RiVgMczkjA5BzgH9OtAFjQvh7qlqbe/vFtpkiuEZ1jt3ZiuRxn8PqK3rXw9JH47Guah51lZm5M6qY9sjkHcFHOecda5vwj8b/E1lqEby6Po1zC2cb4drp9HB/mK9x8M/Eq31zT4tQsdKtZlmU7nyNxYYyD+vH8qAPP8ATvhpf+J9Vm1oWrwW1zO7lQ6gfzzz1r0TRPhva2ditvPl2BzkJ0/XFXIvGuqMoW30izt1wCXaTAHqPTPb8qibxp4idVgWxtvPYDIKHA/DOfTvQBeTwfplla+a29EiwxkVRkAdMZHrzXJ+KJLCOVZdNW6Mpc+U7tguepIHp1546966HxPd3l3ZQW0k0kkoYNOiDbGCeiAdx25pugaS51nfKIllMDBIsYUD0Hr/ADoA8+vvGc2sSx6PForxTxqQLt/mi689VB4rX8J6bDqd2lj4h0ya1mZQjMMMikdCV9Cc4YZFdtN4L0tdNuBfOIgJZNzsvIPGWH6HH1pNPm0bQ7C2+06hE8sbGO1eRPlK4+6G5ypH8JwaAM+78NWunu/9oXbxwso+zzx2/mRMMfLkjkc8fLmuWkiY3bNYTXstuQfLleIR+xYLknrnrV3UfiPoep38nhgW8lpOjMpiydjMvPykcg459wTRcpbxLbeTITGV2/KfTnknn3oAzCUgkjiHm3LKPnLAcD16c8mrMN1fB1mtofMH94HPGOvanwqsUjsZoI2XbnbnO71JB4HHTGKjb7Mk/n3E8IG4kGBi2CDzkDjn+lAF37Vrn/POP8j/AI0U3Kf8/wBbf+AlFAFOWWKaZnJkCsQpBkO3n/PpT5VeTIkVBt4ClDk8/wANbAsYIAkyyRO+7cV/ve5x1HNQ7o0bzGmVQGyG3beMHt35oAoWl41wDEtum8HaQP4R6HFWHZmGyPiMqdrjj64A6/8A1qntr21iniZsFVwSzMOp9B369atHVo4xI48oToMhHQcL/j1oAzWWeOSF1gYq7YGVIyPXjp2rnvEfjCxs4boRbZZrYeW+GIDODjHJ7E8munh15ceVJCnlgZ2yctjnIxnmvCPgf8N9a+KXxYm0sXFzBotpMbjUbpeiQ7jtVc/xPjA/E9qAPoL9l/wT4U+JOmeKNV8aeD7e/aLU0ignuUKg/uwWC4wevJz6ivoXwJ4C8K+CUuIvC2g2WkR3Lh5hApy5HTJJJ79K0vD2j6XoWkwaRotjDYWEC7YoIVwo5yT7knkk8k1rJx0oAxvGHhvT/EWmG1vYxvGTFKPvRn1Ht6ivir9qT4b60qW5+y776ykKw+XnZcQOQMqSeqnGR2ya+4PEetaT4f0S61nXNQgsNPtULzXEz7VQf1PoBya+Lvj/APHa/wDEniqCy0C9tdN8OaY4afz4gZ7kuMBuhIUg8BcEdTnigD508X+DtS8M3FvFPeabfmYZzYXHm7GzjawIBB49MHsTXQaJ4f8AGOjwx6jf6FqkUb/6tpUwmDxkgjPQn61654CXwX4wMWoXng+eGW4uVtTdjKw3YKsRLj+EhlI+XuOte966LO88M/2Xeag9nE0RTzY5FBC4wPvA0AfFHjm6169sjaXJeWPPmMIvmVM4Aye5O0V0vgzwlb2V3aWetWhVJgkk0iOchGwdyEdwP1FaUOieF9M8SXNv/bpvppZ28ueRwSyj+Jv4Vx0xXR6TeQ6/DdxaVdRz/Y4ybSRFyp29UBxjpzx3oAztS8Iak6S2en6te3FssmfmiWOWTtgtk9uwODXZ+AtDm0qFzdRNYy+W0aSswITP8RB5PQflXT/B+9vrjTkt/EHh60t4rhBJDcCUNKq9A2UJ285+U84Fd9feAoVt55rOZFLOGVWbd8oAy28cnJyecYz7UAeeeF9zeDVBmimurZSzus29mj3kZPcEdMnrjoKi8VvHLd2gkkEg8lS5cbmGT0OfYc/hVfSobjRvF6aREzDTriCYSxhU+aRiRkc7mcfIcZ6Hp3rf8W6LcWL2OqTQtPZshjIdNg29lY5yM9c5oA5eKVIBuMxlUNhUO0A47HjPrU1pKqs8h2KXDY/hyD1/Cs0yW7SmFLIzNn5DGgY9efpTr67jhjaYTM5I2jP3QW7Enj270AXLm3hUTeRIXXuzAKDx1BGcUyF7IKJrhJZo8BiiMVyO+MDI+oqjBdSMcySRpDtLNDn514wdx6H/ABrtPgzoNpr/AIxX7ZCv2KyhMrwtxuY8Inv3PH900AZCWWrr4RvLu3tmhtGG5nmXy96gEbQDyeW4I496+e4PhtrGuX8draaRrdwskkswn8tQJSB8wXGcgY7dK/RfVfDmga7pM+l32nRSW00ZQ8fMuRwQexHavjTx5d+PPhjqt5ps17JZzW7PBYar5TPEYywbeu3hHYABgRg+lAHmnh/Trrw7ZXd1faRaW1vbl/MR2LTMy/KUJ7ZJANeg6z4yh/4VhqOuabZvZ3tpDGluQ25Ud3CDGR2AJ/AVwGj2XiDx9rUWkxTXN7bSTibUb51IEpzkgE9fYeuOwr6X+KPgpB8ANWs/LgsooLcXMUb4RGEa5C9sZ3N+OKAPivWl1EX/ANm1K6e5ut5cyMxc7ieuTUuiaLd6qZPJVri3hAlkkxjMhwAgPqWwPzpJtSuta2xfZ40VIwZ5ET5nC4BIParl9rki6RcNbslsG2W8EMfARFzn69c565NAFLUJrWDEfzKVRoWG3HzA85H8j2NdH8JvHA8OxzaVqCs2mzyeZ5q/eibGCffIFctaWyazrFnYw3ltANRuEVnnO1bdmYBizHoo65z0rovjTpPhDwz4n/4Rbwo818ulgw3+pSyf8flxn5iijhUHQYznk5PFAHQXfxO1fXNZOn6RPLbWrEkEyFHcAZPPbge1bn7OevSaj8V5ZZ/tMlolu8lxJPcGUkjhck9iTwBXkWg7bG1k1d0lZVBiCq3DEjvxwPr1rvvg01noep6ZJd3UcH9tEq7SHaFUN8ij/eYdfpQB9UG2W5SW4LJZZlDRHGSTtbO72HGPxrjvF/xGbSJIrM2MU0OcpLuw27sykdMjHFXPiHfX9xpGpXkVrcW0gjWPapUomO6Y5yf0rx43eqSyw3WrQiWOMqXfytrDB4LJ055B+lAHpx8fpq3+g3LtMioGaZuNpIBAPrycfhWB8RLux1fQnW3lkMcBKgh8MoUbs464B45riYriS6nZ9P0u6ELoY5xHAzwkbu5A4xkfTFc/faVrzahcrtEEKoUZzIckEe/P5+lABpsNude03V4tS89opo5pmOTuAKqoI65PzKRX0DFBYrJuuikjD5WfOSOf5V80+C7KCfxlp2iQXUrm5lUXHy7QzK2/A9uOv1r6YNrLbmUrbMwIwG755xjPTj1oAzbuXw+xeB7iV1XIYtHjCjOSD169/WpbB9MWZZLGMyA7lQ+XgDHrnHoP0pDHdSSLJLaC3zkKxwoz9ScenHtRDcXQkWILbpuG0gtyR03Z6jHB4oA0vMX/AKBkv/jn+NFV9t3/ANBeT/v6P8KKAOdvNSkkP2eN52wxLFkG0jHQY5zwKUXAkl2eYjsq5VAxT14Oeg6evWkkumhcWu4LKzEBEAbC+o7DOapLcRzQybZiJWIMiz43HIxx7cH8qALrC0aRWuI3GTyobjjsD/WrSQJCfOtdiRP8oAUncM+9MtpVimaVBPcRj5UdRnyzz+FV9V1mGOTa8itGqqNshx8xbpkYOfagC/dTRrIEjjgGcOAmQff19q97/Z78H+H/AAj4HU6HKl3JqkzXl7cr/FI3SPHYIMLj6nvXzC3iCyWf7Uzyq0SHdBGSqqO55/PFdP8AD74v2Pg2982+0+eXSrq5iW9ljbaYo1yPO2AkOVJUnGOFPXigD7GSub+Jnj7wz8O/Db654lvhBHyILdPmmuXAzsjXufU9B1JFcV8bfija+C/AdzPoOpWuo61cWi3NgkZ8z9yxAE3HGOflz949Ohr5PsND8ffF8XPiHxTf3c0NuDBi4+RgQ+fKUYHQEk9OcZoAh+Jvxa8Z/F/XLiJbYR6QQY7O0GTDbZP3icfPIR1J9eMCuX1T4eC2ZZNRvnu5ZPmdw/zN8v3cc9D+le86B4F0Xw74Xee4jnVYl3uiAsc9gMcntXl66xp2oeKLt7eOX+zrBPMnRztkYZAVEBH3mJA74yT2oA9T+Cvgi30f4c2kmt+GPGV9flS1vNbDdbLGzb0aJd6hGxgknvmuY8TeNNQl8Ry6DYaPq2tHaVjjgSKSdfUMkbsMj+8D+Ar3fS9F1bxD4YXWPiLqb6B4fiizHotvKIY44VACiaQHJ4/hyP6Vl6D4/wDClsZNH+EPgY6pMflM9rbCK3B7NJKRk/j+dAHkXwh+D+rax45OvXmhLo2jwyBLqz1G3ZWvAwJYKgyBjIOcgZrZ+K3w71jQ9XtJPBLW9ro5l/0gMm5oMA7cLxkZ75BFel3WpfEfwlol34m8U6bp2sOZ3mnW21E2/wBhg2hQAjkJL398nqaZ4O+InhHx5b+Tpl4XmKb2tpk2yY6EkHtnjNAHnOmeNNK0WWXTY0kvr+0WNriC2TLhWH3s9CeOme49a9e+Fvjix8RW76TNmOTy/MiilZdxjOcDgnPT8ORXjureG10PVn0fwx4Ym1UazfG4uJBNjyxkM7SOxzgDO0fhn12PA2g6BoN3HqdtHeXLW8jERRK5KnJypI4b05PGM0Adl8QF8PeGY5JItP8AInUGbdFHuyW4Y55IOFyTjGAKgufiN4N8TeBJ9Nt2uL2C5iIhuJIid8inggNz94enTNR+LFl8ZabdNZaG+mxwRF4XkRhLKWUhcZwMEE8DOemeuPETfXHw58JWGk6hbiTVFBDoRkAliSx9RzxjrQB2cFnJ9mklOy3BX5QQVXkc8nBHX/8AXVa8tWZCn25pCTwFX7xxgYwD096jjZ/Ffg0alZti8jIZkYgjPcsgwDXC3Op3mlQnXNHLhbWXZqFiw/dox/jQEkgHHY8GgDuLOCKKMw/6w4Khc9QO2cY9Pyr1/QPBmv6N4AS4Sy23t2BO8Vs+XhGBsXPHOBn2zivI9B1IeIPD8Wo6PxuzuDNyrd1469vwxXoHhbV/iVaaRFp/h/UNPYxANLHqsTyRKvPClTuBPXrgUAaGgfGZ9F8RW/hzxTHLC8kgEt5OhjWCMKTukyOhbaM+p57Z7XxfdeE/FVtCtnrmmvcNn51cMhX39a8yfUL7xL4wtrXxLDp8qQzra3MVqrGJ1Yj++SeuOD6V0F/8ItevLhvsPjXWobA/Ki2UFsAoHbnBz9QKADSU8OeF9ZMmrXmlpAASLiJWcMew2gZFeXftP+Pp/Edvb6X4f8zUtLwUmuRby28MZPA371CyAcHgjBA4NerQfBHWo0Bk+KPiqOIdUf7Oh/76CGq8fwl8KqXhury78VXhJLSXlw8sMI9ZGzjj+6uM+lAHybpuj2HgzUE0bxI1tLJOkc0TpGzcyAELgdeCvPQ54ziuX8X6LDf6i8Oi2V6LhZWUQvbmPzAOpVTzxjqa+rNb+FGmt4putW0q2jvLuPymSG6jKGdYx8vlknCg/dGR2HNYWvfEWD7XNa+IdPOkX6ghLCVXd4h/tMVCrnjgEj3oA+StV0vUdJ8lL61lg86MSJvXGc9xUdtbX2sXO23je4uAoyM5Zvf3r6d8N/C+P4h28virxLrVppXh5XkgtLdMNLNsU/Mo7DzNq8dcNXimi2+vaN4zguLzw7dWckMq21y7WbrGwc7QzZwBnKkHjNAGj4G+HPiNmZdasZLTTnXfLG7DdIF5AwOmcYz15rP+LdqyaiWsTixtwqRRqnyxYHRT2HtXs1vqGrXOm3Zk0O/kltR88aKfmHqOv5c1ztqreLAdGsfDskXU3c8rHy4VH94kDn0AFAF74MfFvQ73SrfQ/FVvePqUS+WJo03LOvQFschvXPXrXrHjfwpZ6sLWGygMMchzISOVHp6/nXzPp9pPonxTH/CO6QNQS3jCOrPsQE8gl+g6d+tfV9hrVlqNiksdwjMnDruBKN3U47igDnYtD8X+H9VgttOvG1Tw7ND/AKTDNjybQKBgRp1yRk5U5BBJBpnjPwtFr2jre6fFG9zNGpDluJB26fzrU8atpuoaA1leapc2cWcs9vOULL3U+oI7Guo8E2FpNpVnbWkbLbwxqkQPJCjpQB4fbfDC80HxDYa7cRW4k8qXdHk7UJGM55/vV1VxqV9apJPFcukWApxJuPHQDJ/X616j4y1zwrpyrb3NwJ7iPIMMK+Y3IwQSOB+deP2Nwmua5d6csctwYiZIYpgoDQlsDr3HfrQAy9n1LUkk81ZkidgyFGDEn19ARx9BmootEZ3iuo52m2SBGcrk8EEZbNbVno+tm4az+yrFbIM8BQm7Ofx47/Skjs7eG5jsryQI8ZOY1Q4OemMe5oAf9nvP+gbL/wCOf40VteRrX/Pon/gRRQB5hPeQ+aiBS8hLOTG2Rgdec5qBtT021/1NrbwE7vnJyeCMZPbvgVy8vioxWzf6LCjNwWTOTzj+WKxbjVbK7mCTs8idiXJwfYe1AHe3XiKG4t2RVG3aXLIxBABzgY+h/X1rFuri2Ns0ixyRJuzuZj1xwc1jJPbgbrVlhOCGIG85984pjahuiVWme4ZSu3cvyvjHDdvb6UAMe6g2NBLIiozffJPzj8OtLbMskeyGPawYqCU4x35NIJseY09qpLN8qhVXgnPAPHpVi8u9Ihi8q3LSyMSfv4XJz79fwoA+h/CnhzQDolrrdtp8KNfWcK3QXlW2jjA9iT09queH2XSdKnsbrWJ9RVrp5Y2n2gxK3SPjrjnnvmt/wNpLWfw40u3kCM8dhGJApyAxUEj8Ca8F+NN5qOhym7sJnhkJ2sp+66+hHt60AereKde0Oz0dzczgrtJKq+OAPXsK8s+GXh7wfrOunWtS8W6TplqLnzorXzlWYsrhkJzxtJHUHOD2rz/RfFFhNcxt4o1OW2tJGCuRC0pZe5UAY/MjqK99v/Gf7OV/p8LXGjaWU8oLGz6Y+SoGB8wTOfxoAn13WLr4l+P73wjd3VuPB/h6MyXrxylRcSlPkRiSMRqT1Hp15yNuD4uWIP8Awi/wg8IHV4rVjCLmFBDaIRxu34xjg+mexNeN/Zfg7qV7qEtj4omsNJlkiQaJBFJumcE7mC/6yUYACoBtBc89q9Z0TxB461qGHw/8K/AJ8I6ZGgUarrMW11ToCkQBIPfoAO9AGheeGZmT/hIPjZ4pgKP81vodu5S3T3YcFyPf8zXNeLtUk8eajo0Hwr8Lup0lmB1RofJhWPvCCMbt2Mbegz07jZfwL8PfC8z678UPGn/CRauTvla7nxGGHYRg8j2OfpUl38Rte8aWbaD8IvDrW+n7fKbV54vJghXp+7GMt9MfhQBPb/NpsM00HkzBfnXOTGw6gn1B4qv4d1FWuJ9NsYwbpMOolZmUgnk565rzvW7v/hWOs/8ACIf2vc620tv9t1OeQ7mtppHOQcdmwWx25pPBfivTT40i8m5H+rLb2JUE5BA+vtQB9NRRXlv4ad5nKFbdl3eWAyMc8Lx24xXwR8d/Ec998UbxgZZYrREtYBIMZKjliB3yTxX22nizSby3M017Dd3COiiNSWxJjJ2gHp29ePWvmDxN8F5L+/vNW0vVluraW5llT7Qu18Ft20+p96AMT4K+I4dP1cRSvNchvluWchIo88Yyfvf5xXaeL/C1zZa3Fq+nWq6lpmonyLvyQWHluedwPK465I7Vd+DPgWGzkmk+zia6R8x+au5Fc8Bsdz6fia95u9P01VjW9svtN0FAaWQklv6Y9ulAHzx8OPBnifwxqV1Y61IsNhcpm1VJBkgEkHAPcHtXt/w5tmufDupzxyR+e8m1GxwAFGB+prg/FltLfeN4ha+VBNbB5S3fYFweOp613fwmdpdHvl8sR/vd2AfUdf0oA82hSbT9W1JZX3XKXrukquNp5XtkHjGM17DpfjLTp4PtNxeaSZTw7SzyW0mR1yyj5vxH4nrSeB/DeiQ213eXFvb39xfXDyyecgcKNxAUA9AMfnXn/wAfdP0G31GxtdKsbW11O4V3QxxhVIVejAdu1AHeX/j/AMPwS7ZX8Myt236xJcH/AL42c1zfiD43aHpq+WDqurShd0dnpNsbW3A95ZME/p9K+dIdWWdWguoAskbN5qwlozkf3iv/AOrFYV/bJKsupTRadZ2iEojT3EzyMSegweTx0xQB7t4R+K2seKviRbza5bWWkWSo0dnaRXPnS8fMTI+ecgdB0x70nx48J3vjfxJpcmleJNK0ZLgLa77mba8ocjHlgDL9TwK88+EHwz1y9vYvElnp0kEcL74Zbp2QN2IAJPbPbNe06vIsOraNLa6Kl9rShliX7OJpbd1Qt8vZeR96gDqPDll4W8EW1j4b0W3sp9Ut4VhjmNu8tw0aqN0vlAZXJzz0J5rzT4p6L8Rvijq9r9k0u7sfDYQG2utSuBGJ89X8hMnPoCBgYzya9t8HaFJYWcd9qTOuqXNslxfuz5LSc/KT6KMAAcdTjmu8sXiliKlY2C4Kjrxjg+3egD5r8S6re+CvJ024W3nv0hjjklu42RZA2VBULn5iw6deRXN6v4rsdP8ACc9xNIti77muTOhUIfRd3zMOw7mvoX4t+DdH8T2BGoIgeSBoSzKCpXIPzZB4BxXz1pn7NMes6nv1ebU47DzN0UM955y7eMFQHJAx6nIzjnrQB5l8DfDviX4ifFB9S8Mmex0e0YLcXDjIkznlh0Y9TjsMV9O658N9Y0m1b7Fa2eoxP880ip5bqcckc8mvSvh74N0PwL4ai0rRbSOCKNfmIUAsffFef/ETxhLf629lHIY9O0xRPOVfiSTnAOOy4zg9ytAHmtxoWj3NykGp213cnJCxSS+WhcfwtjBH0qXUfFUlpp39k6dKIIhlZ5lkxu/2Q3ZQPTk1k+Mda1C91m4uLectNcxBI1kwSmQN0jMOfu4AFc/L4b02aIG+a9u5ccsJtqg+yjgD65oA0bx/Mg8wMjr7GuTu79tI8UadqltsQhzFMFGNyN2P61m+ItDm0yX7RpV/OI1+aSPo4UcnGOG4zwa89ujrGvXMurW0qm3t42bazlRkqeABz70AfVdtqiW+mi3s72RlfPlxuSQAecAk8d+PesqSS2VsbC11M24sWLnI5ODjAxjtxWR8LL3/AISPwdax3Ecc3kJgKWYOoAGACD7iu4j3GNMRR/uRtUOwGcgYBJ5Ppz6UAZX25f8Ante/r/hRXRfYov8Annaf9/v/AK1FAHyPLcqLZnuokaOOQMzBcHOPf196rEpKBMIdp6hSwBx6g9uT0PpUSlVSUTSs6ksB1wR2Pv8Ajml8h5LUwrGIZQSzHeo3Ip5Ck8DHc0ATn5Z1CNGgKZOxssw6Yb0xzzzVppHt7YSxo4YkfLuyBzwR25+nFZ1tbtIqszRBxGNjKSdzA9+wznOfapp1lkuERJGgPLM4+YjPftx9KAC4vry6kZJJNkC42d+O3NdP8HtE0jxD47s7XUpJra2Zm3SM+3zHwdqLxjcT0+nesCzd1tlSTdKoVlDgFcHHzHPr0HFdL8O/C9x4i03W7PTpNmp2apc28WdvngE7lB7MMqVPY9epwAej+G/hZr1t41uLFNa1PTLe3geYX1pIYxPkny8Y4z3YYPCnHUGuY8ceMNT8N65c6Tqc1l4stLY7JLi9tljKvkgxiReCw6HI65xnGa2NB+N2r6d4dFvqGk/2pqsDmD7VJIIomABH709Q43MGA4zznOa8q0bUrs+LIdaayGrbLqa4NtbwvKjSOPlzwVO1sHDDnFAHpfwr0j4bfEDXIdNvtLaw1C0f7VDpsrbUvMZJTd3AGDgYJHtXt9vHo+meAW1DS/Cr6LJDcs8lldoC8ZRtrLnnchAyMcEHIr5S8f8AjDUNb8aaddaFo8umazaOjW7i3YXVxPkEnB5CggjHP8WSc8fUng7xGvjrwvcvNGIry1xDfW45VZNoJKn+JGByD3FAHm/hHx/411b4iahb6F8L9Du9aFkksImnjItod5DOMhc5yucc8Cuq8UWPxr1qaC08W+LNO8I6PMm6SHSAfNK+mWxz/u1zNvomo6X4g0vVtLuNStjqMc+kzvYQwtOjK5K7WkdAuVX1JyBxUfjHwv4RbUoLLXvFHja5llgQvHqepxkMGPBISTgfU4oArW+p/A3wHqEsustceKtQRvkNwzSye2Vb5c/8BrtrDx98RPiaq6b8OfDSeFtIRf3t/qC4YJ22RgZPt2+lcHZWPhjRElttE8L2kzIdsc7yoHJ6f8s9zPyOoB+laMHh/wAQaraGXW/EGtadaIBItpbSfYLZV7gsMSOcd8L9KAIfFWl6P4ckt/D9vrCa14qur577V3yJG8pY3H7zGQpJZQFzwAax7LQop4ZoY7e4mmwkiQxqQWbeNu045AOM9gOuK2vC95ba5ro+H/w00/SYIbqX/ia6nArTFYSQXDSnh5DjA9OSTWwunWvg7Wdfs9BluNbWFgyrIxYCUpuMG/HzFQTwOxHc0AUfhn4tHhXx1d2+p2MUt/NLIt95bL+4Tyy6FsfeGV/h9utd7obtovw/GqTxRzTyWz3ptQpkZ3YBtqgZI5OPrjAry/4aeA/FnxS8W6vrNzDHoWjxyiN5TCWZptiho0HBIAAzzgZ+lfU3wu8D6b4ORlF1Lf3UuFE0yhRGoACIiA4UAAe5PNAHnnw3jZrWPU7iz+xy3ajzYN3z28g4ZDnuPzqzqWi+Ip/FEM0/ju8i0pslbVbeJW2jkguAOO2T61t+KfDF/ouoXt5YxZspJGnBQfcY8kEDsfX6VxMXizTvEN8+jouqR3oQ58iFwiDuzuCMD2PX3oAw9Y8OWnhnWNX1cXs13DdzSDzmJbczgqqZ+rn8jXTfAq5t577V/JVVVghdQxIXGQOo9KmtwYrrT9KMMbRkb7hWXop4jHoOhJ/CvUPC3hiw0q3Ki3hMzgeZJGCoY9fxxQB4Jr/xD1DwNqmoWUlg91BHPIY3j6qSxO0jt1yD714T8QfiN4i1e+/4SG6EMDyk21vFkkxxnq317fjXs/7T1jcaH4oF8bPy7O+Xy95cYlkUZz7HBxjvtz3r5j8fXBbTod+dxcmM+2aAI9Rv7S5M1xfyPE4kZYp42ILYAbacdR81eufAvwZY6trcV5r0r3X2C3F1cLJwIEb7iKOxbnnrgE14z8PfDOueIbua40+MNFZqWZ3kQbXYHbt3HG4kZ/CvS/h14P8Aifpmoy2lhqlvDHqkyC/laeOXYOcufmySAT0HNAH2Do2raXcWtjc6e8Mlk0ZCCIAoAOgGOmK5Lxi1jDHcXFzcXMdzM5WJra4MMpVjgpuUE4I44Gea888b+I9K8F+Ff7J8MTGJ9PUtuTrI55ZnI6sx5Ncd8P4fiD8UtTstZ1KY6bpMdwkkTqSHlKNkFfQAjOe5AoA+2GCwWcQLGIxRhVJ7YHQ5rG8N+IJR4ln0u4UpsWNm3JjcrhtrD8Rg9uayfFnjIeEvC0mo6mI7uG0gBlZ5dkmFHJJwQxx9CT3rxT4XfHm18W/FG8026sVsdDuYmi0pUB864k3DblNxALLngdx1NAH1ZrGnx6habZN2F52jHze1R6dahGMn5D0NZHhvxDdSTmy1OzngAz5dywUIw4wGwxw36VuX7i1tnkVS6gEqoPU+n4mgDP8AGGrw6Zo91J5qecIHaJCc7iFznHoO9fNH2m4lvbnS7wrJJJGtzPNtx5g8wlsD1Jzn8K9vubK4bTbibU3jm1HUCsUjqvyxxkj92vsB+Z5rwTV7lbX4tSaJNf21tL/Z7oBPMsYI8xehbg55460AZFpM174gu5pCrIuFVfQ59Pz/ADqfVYIzndGGXPzAcMfoRzWP4XvJ7rxVqOmqyMluRONq8/M7g59fuiunvYSQckrQBwWvzf2bGl5FcG4tVba8Mo3OnbKnqfdTzXn8dxFpXia8sFI+yzRbk9B/EOfzFdd8VLdxpEt1FIBJEVY5IAYZwCcema8f1G88zU4bjkKQAMnnA4JP15P40AfQv7Pqw3On69pm6Vds0bIyNgqjq2D74xx9K9SQ2cd9baW8sUu1F8yWXg7QO/qeK8j/AGcYZf7Z15RDvH2S0HPADAE5z+Ne1QKs8hjlRnmZfLlhyAvPUE464PrQA3y/D396y/M0VJ/wiGjf9Aj/AMjP/wDFUUAfFczJHErSL5jKWIXZjii2uDBZI6R2w3vtYMMkHjrxx/8AWNSC6kkdIpZC8pBGVjwwHJ57dD/SnyW0shdbeaG3i3fcYfewM56E8896AA3czFNyxxtE3yYyRz/nGKfDdXAjIjij8vnO7hsHkDn/ADzVMQzqbh9sRZcfNnKkk44x368e1PSG8dkjmhS2EjglgeBgdT6ZoAnNw0kjR+fIQhzjI4Oe2efauy+EDava6jqF54evIl1O0txcCF0+S6QMN8XQnJGT06gdDyOBi8xLxwzMiH5sIByeT/8AqrY0++FvqNnKZrrTkEio80WRJEPUc9Rz/KgD1vw9YeC10CDxh4+kW51LUJHu4LBgzlRId4AiwN7c8uwKn9TmeIfi9JGv2Tw54djtI8lE+2sChH/XBOn4Gjwr4Vk1DxDqaeL/ABpZSW1jBujntbmMt5WSMFtu2Ic9OpJIrd0vxH8PvDaPD4T0IX91vKm9OY0z0/10mX/BRg0AeczXPjWE3XizVvDNxDbx2xUyR2ixMq8bdjN84Q9zzx2Ne3/sqrf3Xw11nxLqAVX1O8PlIowqxRIEUAemQ31615b438U+JPEBOmvOIYbg7fsduCDMD2BOXbjqFAFe6/CKV9O+A2nJd28lq8Uc0RWVNpO2RxnHvigDK8JxTazovi7T7HVXTVLa4W4tIsAm3fBKyAHrlgM9uB615x4g8VeIvEmuy2ek2nh7XZIURbiZ12PbOqhTHIu3JIIPzL8p6DFU9O+IJ8H/ABKs7iNFka6lxNGpwXibg7vqcBc9MZ+tn9of4f6tp+vQfEn4bNqBj1ZPOm/s4uJIm2lmfC87SBk+hB9aACz0r4rT3Jnsl8NabcRDhoEmEpHXH+19KXUNDtbyQXXxW+Iwmtwctp8Mq26Z9GRTub8cH3rwHUPGHivUARfeJNXuAeoe8cj8s1StdWvLVt9uyRS5yZggMmfUOckfgRQB9Ma38RdB8M6GLLwXHF4c08DdHc+Vtubjt+4i4JJ/56P8vu3SuT8I+PtY1Z1hg03ToreCRvsaSO4MOcEu7jG9ifmYnJY56AAV4YJ5Zrwz3EjSyucs8jFix9ST1rc8M391vXSoZpI5ryZIo3BHyM7BcmgD9KPh3qmnXngiwvdJlimgSFWZE+XEhGWDAdy2SfrXTWE3myzQiNkVNvQDuDnn6ivjn9nzxN410DVvEngXTHsLqKzuFlMt6WBYKNuAV7tlec/w17h4D+Jd5rvifUNHsfDV5JdweUjrKw225wxZnccFOm0rktk8DFAHr11fajDGBb2cF4cYBkuRGR9eDkfr7Vh3Ggwziae4dvtVywaZ7VyipgDCqBxgAYyck+vNaMH9qStsay4AGXCqoJ9ge1Wztt4z9qu4kZUMjKOWG0ZbAHJwPb0oAybfRNLt1d00+PO0Dc7F3JJzksec/wCFaMVz5s7Q7lAQYYKfvE+o7GkFxZ3DPbQ2l3do6gllGEZWwRhsgdD+hq3DFeL56w2dtbZTEcm7cSw6FgOoxj36j0NAHx5+2W3iPxNrPh2w8L6dq97b2ZuleWG3kKGVSox068N7HPFeA+LPAfjuw0RdU8R6TqFsgISATQlWcnHAXqODnpX6d3Q1W2t5rtrl7kRnzFt4EVSVGcpk9eMehyPfFZa3VrdRwwFVuoZrfdYzXEjnzXzzGxHGR7nqB9aAPyv0y98Q6a5t9OutSszKwykLum49sgda9b0e48W+AB4f1nVrjUNUbVrdpRbNMZF2MzJsXr+8GOfQ8V916hfNd28Npp+hz6fNPEDHM9mHktwAQTsKlflcBSCRlWypqT+xdcvTZy3x0Wy8ny5PIS2WRdxBEycj7p4ZWGCDwQwoA+YdH+Glx4rmhvtezp+jKRN/Z+795M3XMxBxj/ZH59q9m0O2stJiVYIFiiRAkKgYUD1xXZeJrGz0/QzbTCO8uLhwFkktkQqBySNoH+TXn2u3/wBpn+w6ePMm+77L6k+woA8P/bG8YTTxWXg+wnGbmQNcEHqB0B/Hn8K8h+AOm3U/xp8JWMsbLF/akZZ489Fy3UdOldV8X/h54uk8UXmrao0LWwdvJfflpF4+cDsO2Mg8dPXd/ZO8J6l/wunSb6SCa4sNPhnnabZlUYxsq5PbJagD7Zt5pLHTkt1tkuHZsYkmIGz1yQSSPQ0sWrPFcJY6lbKLeY7I54mJVTj+PPK56A1KNm5jsHyRqCf9o9B/L86SS0hkj2TRhlcFWU9CD1BFAFLxLbmNo2FxDFEGGHbBwfevnn4zfDi81DxNp/jGOZr+GOZFuZGhCBFzgFR1I7Z+lfQlnb2qy/Z7OEBUIU5JbHAbAJ7AEce9c54+1yGTTNS0qxVZz5JSWQj5VwOcHueMe1AHxd4j8cTeCfFmoz2OmwXV1dRIrPNIwCIGY42jryeufSux0TWfiR4hkjbSvCFlqELqreYsrRKMjP3icd68k+M0bHxfc87R9nXaD3Py/wCNfU37OeoLqHwt0GZcbo7fyHA/vRsVP8hQB518QPDfja08Fahe674bjsrWOFmla31GOYxr3bGBnHtmvn0aXNdLBcjcIHkKqQpwUXGT7DJ6njivvT4t2T6p8PdZ0+MAvcWMsa56ZKnH6187/wDCIaevhdZI5SLq0SKP7QgJjjAYExovAYk9SfSgDp/gLb3EEHiHUYYYxHcXMUCSGQfM0aZZSByBhhz0zXoUNjrMu25R4bbO6SRom3ZJ6A+3X0rxvwpqc9t4vtZLzXb2OC6U27qjLiBj0lUdlPyZyP4vavctM1C3MotUaWWGH5HlTaFZm/iIznr7Y5NAFf7P4k/5/rb/AL9vRXVf2ev/AD2g/wC+z/jRQB8GBTMBAytEsgI3KMsWzn8BioYElt7wthSkJLB2kwGGe4/Dp9KnurxEIkjG2VDnBbfx05/wqoLOe43TurBWJDDOAxGKANGyuoIGOGXD7X27ep5/zmq4W4lfKB3LnAw3B7DgenB5q1b6fJb2vnGGV5SpZgw+YeoPoetaGm2Nus3mR3K5DDdFJyMevGPxoAbDp7RWc1wYcssqrLlcAEZ64/Gqd/bzxXAYRSwqIlV5c7iue9dJNFchArKR5vSIcIVAzjPbJA/LtVXU/tls0dw13uJBPK/MwIGPlxQBe8GaJoWpNNJqmvxabMiExGWFBHJx/GxHB7gfzrD8f/bNHNsmm+INHuILo486wuRLIv8Avk4ZOvZVFdJ4N1DXdFGoW1tY2+oQX0aq1vqNvvjyHGCw/wCBEcc85zxTbfwPcarcXj3fgnVL+EXMixfYdXjPlLuPCIVyQMHBZumKAPWfhNovhvwlpQe0AutQuUBuNRkO6STjPB7L7fnmrXizxUIPCEejwSHPmybiD0VnLH+deX6dq8fhZY9HtNP8V3UcLYeG4sCXgHpuHXHTGD9a5n4gfEC01fR30vRbSdZpMpJJIuGC9xj9KAMG2+y3Xim416/uo0BmaSONRuZccIMD7z4AwB3xkjFe5aJ8VtU8OeA4NJtbVoppZ2jWWUh2tI2GWRu27OcDGOSe2K8J8H6MtoP7SuNSjspNp2t5e54vdc9G9COfSu7t1huvg/cNp8cj/ZWDwGX75bcc59zhvzoA5H4r+G9J09bTUNIgkjW7yzYOUyOo9j39KwL/AMEeIrGxF5dWaxwBoldt4JRpELqGHUEqM12Hw80/xN8QNO1LTdNhjuobVUMkDybSu8nDqfYrXr+lfCnV4fBGsW15bTT3skZuvNlmLs8y4Yn6kLt+lAHzTY+Gb26lCx5fnB2ISB+Nel+Bfg5qupSxX8TkJDJG5kU7thJyDtAycY59K9d+D2neHdYtdH0O+a3tJbKd5ykpKpdZOckj+LGBj0Fe7w32n6Zpkmks1oIJJN7ui7nYjHpgZwMdKAPOvhr4CXwT4rGua3LDfXd4waeRPmjmjPGSCOSOvPQ174o1ZS0Wm6bYW0QkK7y3DL8hDAAdwXHPQqOxrgb559WuFbT9LuXgRdkYEZwFHqTxXaabca7/AGFDbqtta3CQ7N8p8xlIbAO1ePu+/UdMUAW45Zv7QttO1G6LXT2jmRETbBN0yQTyCCD+Bqjp2qaPawLJNZNHfPLJGsOTI7SRIxChm/iKZxkjI47VoXFul42n3Nw8guLR94liGASRhhz/AAn0qwsVolxLOlnD5sjh3Z8HLAYDfWgCjb6xqmoGP+zNKMdo5iKzy8fupI871U45RsBkPOOhoOl6vfQqusaqsQaIpNDaEhW3JtbB4Iww3KeoyRzWxHcCQEPIPm4G3tVMyOr4mkRdp+ZI1ySPrQBLpthbaeJXt/MzOVaWSR/9YwULux0BIAyQBnrUsaw26FIVSJc5KxoACe9MWaPKjeGZuxP496eSgP3wv05NAA8hIHyZ+pyKieby0Z5GSIKCWPTH41KXjGRtZiOm49K5vxlqMNssaXV1Db2aKZJmYhR1wuaAMbxdcPd2t1e5ZiiFbfPQD1/GuT8M6SGvf7OsJUnnkbdLJ3J7kn0zW1qmpNLqU2mx2rG0jt2kmuC4CqNuQMdya2fh7ZwppjXiDMsznccH+Ht+dAGhr3gLw/4h8Iv4d1i1E8Mnz+avyyRy44kQ9iP5cGuY8DeG4/h4txYT2araoIlXUoo+bjPBZx/CRtGe3zA16fbszJllKn3qR41lXYwzmgDBSRJCjRxeaqSfvQp6Z6P7jof/ANVWb2SGCJppXWNQDyxxXCar4titr6a18yRUmuWW3UA+ZcAcERovzYGOScAVxHi7xTBpRfUEnWW2EjIuWLfOv3lz3I9qAPQbvVZYraZYG8nzWZpLg8YUnOFH5DPtXjvj/wAe6Ta3MHh2yaGV7uUQncwAYnsaZq0fxQ8ca7p+k6fod34f0S6VvO1K7UfIqgEkRg7snICg4zye1d54D+Cfg7wjDLf36za7rUsLxyahefM6hgciJPux8HHHPvQB85eKtCsdQuLa+trFINQhEscgnyy3KnaV2uScEc9fzr1n9nSFofAKyT25tla6mZVK7flz1x9Qa5LWNKsvs1xvLttZsSAbSMZOOOAB0r0T4MzRzfDbQ5BvIktFcl1wSTk5I9aANTx3rENj4Qv724jdIxEwRSMlyRgAD3NeJatLs8LWKpI7y3UYlYtj5UC8AAcAZPQV6R8Zry4fw7cLDHuZRsiz08xvlU/gTmvJJ3S4eWNcmC0iFvGxU4IUY4/KgCDQ94aTaqOTH9xlGSAc8H1H9favQ9C1C+vVjnuFt/LUEq0MRVGcHaMju5yoxnivLYb0WenwSqX8yMhsY6g9Rmu88AeJp9FuEtYniKXUyMiO2FQ5HI9yvYdxQB339n+KP+fW2/74NFa3/Ca3n/Pq/wD38f8AwooA+HLe8tyzNNgMF+Q7c555/E8VpQXFsLsbE3JGhVmGMEdfp+HSs2DQp9sl9LJEESQKqCQBiSOT+HH51taVZ6fDA01wxgTb8xRckDoSB6jOfrQBf0WG8vXYSfKvmFiTIWGME5IAyBgNj1+lb+naHYvaSXW252ISqgR4bDHhu2cZz+FNWewtLG2XTZ4JbaciJzIuSBnIPB65qSz8QPG11ppcOjSlo88LtJJCge5IyfegC7DHZZP2ixEcflDCu2AyldwYd+Nvr3IqOObTtQu7aQyeSVYncR+9PIAbGOBkAf0qH+1II7wW84S4aCX7hThsjkc9cevfApYksDdbk8zZIP3YZt2DjA6+pHb0oA6HREvBqlrftGotYD5ssCOPLTb82WfGSSOeP6GtXUofhR4juJp7fUJvCl9Mh85RP9mUg9ThgY2+qmuZsdSk0u3mvbO6cX6/OoYho5CqnjnrwxHuCayL3Vvh/qa3AvNH1fw/c7v3n9myrLbMec/u3zt7nAFAGtJp/wAIbe3kkvfEkl60bExxfbHmLehIhQYz9a5rWJ/hj9lZ9O0K+a8zuE1tFJsJx0zO2AM98E1bS4+Gmn2mxR4u1ZywwmY4IjzzkjaR+FZrfEDw7ZzbdA8A2kUuci41Cdrhl9PlJJz9GFAFPQPD/inWRLcaTptrZW3Vr2Zd+wdyHYbSfdRx7Va0uZrHw3/Z0OsR3EkWuMk0iZkM4CBwRtJyNxbnPauQ8c+N/EniO5eG+1aZrRflFvFiOEf8BXg/jk+9dn+zb8PNc8ca7LJp/lizsGUXHKlyJeDsBYAkKh78UAbn7O2uaX4J+NctjPqSfZ9YLWJi8llETs4aIsWwByAOM/er7OWOTOAAO2MV8RftU/DLVPAXjRdZs7e4GhXflpaXbN8wmRAGVu6tkEj26GvsP9nHxAPiB8MdI8T3DI1xsNvdoP8AnvH8rE/Xhv8AgVAFbw38JfD2m6u+pvp8krgmSAS3DFVB/wBkYHHQda9DsNMsbbAt7K2hZR83lxjg/XrWrqEDSW+VVS68gHofaqltbXKyj5VVO4AH6cUAPxz82T+tPWN8H7358U8ZGcyhT6KMmg+V33sfc4oATbnqwGevPNLtXkDLfQZpBIuQRGox3IyaswyZOwke3+RQBGEkP3UIPYnikZFY/v8AaxA+pFWJU3Ddk8dRmqxZP4Rg+woARY4x90n8BinFM9N3NC5Y8YH607luNxP44FACeUWBXzCGPQ1yfin4f2HiPTJbLWry7uoXcMWU7HXBzgY4+vFdcFXPOAakSVC20Nk/TrQB5/J8OdLm1mTUrrUL+6ZoxHHGxVUjUdhgc/U811lhbrZWsdpaJ5cSDCqK0Zo8DfGinuQRk/hVRnY+v4cCgBy+arbm25HdmqQXkifxAn2zUOwnB4H4Zo2r/E5oA5bU/Ael6pPcSW99qGmm4G2ZbaQKXXuAzAsAfRSPwrJ0b4T6dpl3HJt06axsS0mm6eLYrFFMf+WrlixeTpzxjJOMmvQVRFwcZI55P+FSibn51x6UAcRZ2+s6DbXF5q+7UL26uFkmkjOIIYwcBIx1AC56gFiST7X7fxJp0kvmsk4x90ED/GusBDDj8RWRregWOoxN+7EExHEkYwfxHegD5t8UQx/21q+nqQFkmlkRf9hmJH6Gus+E2nSad8OdEtZkMbxWaKwPY1y3xN0m70Xxw8Eir9olh863YtwxUYZD7MvI/H0rr/BXiXTG8EPPdToklihWZCw3AD7px3yOPrQBxvxj1Xy5IrKJgzQKZmA7ueEH55P4V5lYp9ntvJmk8xyDu3DoTzW34ouJ9Yv5L1QwaWQyHcMBQOmc+grHlj3K7RkOBxvxjNAHH6pdSWlkYQGl2uQVzkdaZoN7Nq3jXw/psYCxwTxkDO3593HPqFDUniORLS8eVthibJYAcjiqvwNuoLj4lWdzNHIWEjtbjJA3CMgcjuOtAH0P/YMv/Psv/gRH/wDE0Vq/2vdf9AC1/M//ABNFAHyk1lNaA+dIM/aQBGPmDcZOfb0pEjmuYHtJI5SHYoJcDLc7sYJ+nPY102n6ZNqFy7Rw3dod4XszsOeVGeBjjrxnNWIPBsLWoaGf7Q0cxVYydgGQvUjPI9vegDl5lVbSxXTITDJhxIsrZZgF+9njjr+dRWVzcC6SS9ljhgRg6tIoG/B44PXnA4HQV33/AAhrqm2GQCMMQ6yMcjuMEk9yO3pVDUfB4Z5gkrNGr5G7k9eCTnnp/wDroA5e2u/OuhJ5sqKX3BeGHTufXPPYc9KnhmmFrJ5cLo8eWOwc9eR+v51sWfh+Ozs5GvIDI7Y2JGxJ3ZwcY5/u+vXFe6/C34DMbaPXPE0KwpKjSDT0TOwsAV80f3s4+Xtxn0oA8J0O01jUJYVsNNvLsLIiqyIzYyORxwejfnXK6jC8V/fpIBu+0vgEc9a++PCHge+Ec8lwtvbLLKfLCQLBHFFu+VQoGdwAHYfWvjz4+eFZ/CPxK1jSZFJjNwZoHxjfE4BVh+H6g0AcQ67LIQuSyvnPNYF1p8zOWgmZn5yrn5h9K6Ty5FgVHw4UknjJFULwSMdiwRqeu4k0AcpcQSW77JYyp96+0v8Agn9p+nJ4C1fUpI5I7uXUzEJ8nbtWNMLjpnLH35r451W8vmY21xICFPZQM/j3r6Z/Zp1O40j4PyWi6pb2dtqF3cTS5BEqsNiKynOONhoA+m/jd4d0fxP8PNT0zxDa/arGGE3IKPtZCoJD57Ec/wCTXEfsj3FnY+D7fR9N077DYzI0qkzb98w4Zic5ywGe3SuK1y503xGbeHWvHus6hFHGYxarfJDDJxtO4RgFuO5rs/DV9YaRaWh09RDDbbRCsfKqB0H0oA95AH96obwcB0AbsR1pdNli1DT7e+gIMU8YkXHvVgQ/wnoaAM9lcrlsAH3/AMKABuyTxVh43Usvlkj1OAKhCuCcc49Bn9aAHJ5fZS31qVHxzsCj6VCBIe7H1wf8KURKpO9/wAyaALaSAnhgcVHKiqN6JkenHH501FC/MiP9TwKmT5l7HsRmgCsT82fl+mcmkLcfxD6cVNOrRjcoyp/SowGwWEZI+mBQA1c+i59+aeMfxO59hTCW9F/nTQzHpn/gIoAuqemG+lMlj3fNHtDd+KrbWyMg4/2jipYZG6Ng+m2gCNkZuSST/u8fmaQbVG1sA9s8/wD1qnmj80fe2t6+tV3iCttdiT3AUmgBDLxxz+n8qYTIW4GPYD/CpFjkz8sf4scVIIDxvfA9F4oArxKsbbmc7hzgcmrMbtJ/A6H1PepEVVXCLxTiD7CgDkPiP4Rh8UaYB5aC/tzvtpSO/wDdJ9DXzXfeGbG28Rtc6pYy2VxAxHlyO4Ib2UcYz35FfYn+9j6isDxf4U0bxRYm11OA7gP3dxGdssZ9j/Q8GgD471dW1G/mUzSJag4VYUKK493Yc/gKqTJZ2qBPlyRwoO7P4muw+JXw/wDEPh3WCdYZbjSV/wCPW9VmEbj+6wH3Gx2/LNcWm25LyJpDxwJn94ZSu7HpkdKAON+Jvlpo890VCK37lQc5Jbpj8iazvhx/Zsni3w/plihSZLjfK7NtyqgsxZvoK7zxRpMepaB5TWxZAyzsAcg7Pmxn6Aj8au/Bfw3Y6h4puJ49MISKBgJSpV3diMKCPujrx7cmgD0z7Laeq/8Af7/61Fbf/CDt/wA/ep/9/k/+KooA8Znh0uTTzJaqIxtKh1BZih4woAOegx74qjqEt1b6K17bSF5FVVY7TgrnCnJ6YrZlgkaKa4a7l3Om6EKSQq4+6fyHNUrbR7n7Gsl7fG4eYFkgDDy8A4AA7kk9fQUAc3/aF8rtNJO9y7KXiVOWU8ckEYIwTx04rd8E2K654p0+G+v1jtbq4igvCpXIUkAlSe+056Dn1qXWNLgSyNvbNc8pGDFDkmNM4f5j14x26CprfQ2tNPtPsUQa8YhPLibLlgePmPPY/wBTQB9N+D/h54Lt511TRvDscdzZyvHFPeM7S/Kdof58+mRjjoR1r0a1shCXuTLvOdyrs2Irdz6n6nNfL2i/HTxxHK0epaJZSLazGGXapjaUrgMSwb5BjPbIx0rvJvjtpdzYaX52j6tZ392zJKkF1EsUIBwCXJ7nGBtPegD2y6iRgsrEhEAYBhwp9fU18s/t0aNDHJ4a8Qx+XK3ly2c3IL5yHTPfHL1ifEHxl4w8XS3aaX4h1TSNMukEj2sVyJmKFiCOV+XgDhfevO7nwrYSC/ngjvJ7iCJm864lZpOx7nAGQeOvNAHn87GSDd02sCAeDVSfzChljZ1XuGPA/OtURQiN0k3HdGXQ7umM9axHlL2CvjKOMYLUAc1qbiScuABnqQMA17t4Jvzp3ww8MQI0UcV0LgyeWwOWEzAh899pT8MV4PqDbrh8AKFOAM5/nX0Bp/h/TbH4VaE8diAl3smldiWPmSRAkgt93O3+HGcc9KAN7RtNs5phd+WhIxt81ePz4rpbbSbaUsRHEuGG7bXI+Cxt8uCFXVVXdkjjr0612E1zKpJjt3QsMncMjP8AeoA95/Z61RZvC02hv8slhKWjXP8Ayyck8fRs/mK9M2ivl/4eeJ18N+JbO/w3kE+VdL0zG3U474Iz+FfT6OrorowZWAII6EetADZolYhiu4+hPFRSKvG7azDtjgVYPzKV6Zqt8kXMjbmHQCgBfKDKDIwCY4ApBtziGPk9+9IDuJd2wM4x1P0o84YwvyqfzNAAY1zmRixHYU6HiTaEAX2/rTE5yeir1J4H+f8APFO3hf8AV9T3I5/AUAWQg6VVNvIzEFicHgmrUbHYN3B702cbkB546igCoYUU5XD/AMqUIzHDnjHTOBUsY3noOuamjRV9z70AV1gzgquPfGB/jT1thjG4keg4pb++tbKMPcShSfur1ZvoKxLq/uNQBhimW1BOBEW2SOD3yePwFAE+q6tpem5SaYvKP+WUQ3N+Pp+NcvdeNLoXKfZ9LUWwYb97kuV9scA/nVrULezSHbtmjmQnO9VAznkDHJ+prLn+w28L3FzcQxRxqXd5GCqqjqSTwBQB3tr5V3bR3VvIXikXcp6cVDqt7puj2ZvNV1C1sbYHBluZgi59Mnv7V8z+Jf2l47K+k8H/AAs01PEeqSsQt7LkWlue7ADlwOueF9zWXbeH9Q1if+2PGPiKXxFr0q5M0zFYLcHqkMYwI19wATQB9DXPxH8KiQxWN8t+/byWG0/Qk1l+KfiXBpeg3WqCKK1it0JeSZg4BA6YBHPFeML4d0myidlWHfI25tpPzNjH+fpXDeLVePRtZt4JGTzrKUFXBYHCnpn+dAHE+I/2ovjLf3r+R4kg06IMdsdpYwqMdsllJ/Wsa/8A2i/jPeoqyeOr2IL/AM8IIYifqVQZry66/wBb+Aq3oOkX2t6gllp8Jkkbknoqj1JoA9m+H/xm8Ya2s+heJ9e1nWZLg/6OjXGFc90fsRxkfjXQapb61eJ5uovBptgSP3Ck5c+56n8KxPA/wwhsVW4e1mv79MPHJLII4UIP3gFOePc/hXXahpDNKl5rV89xcqxYxRjIQdsbsD+dAC2t1EoLBA1sg2Ic8scc4HpXfeG5tLsNNt7TTpFsQyFXIdtxGM7uOMnnnOea88urW7ksPJh8q0jJy4JLu6+7cAfQCtHwRf3k+q3egC4iyyRyWqSHCxjoRkDcOmRQB6Z5+n+s/wD33L/jRVb+ztV/553P/fyigDye31wMiQ3MIMs2V2jEm3IGMbeOOfyGOtSS34eONZLVLQxow343K5I6MScDOTkf4VhXVvbRxvb2s6afcOryZVd5kAYgqu7HQdMnH9TV9PEtpaQ2d2Vu5HJeeZ1ZMgjIO3PTceMYoAhj1NpXF1bwPJA0mI1QiNJht+775OeMYP8ALY1G8v7W3t5rSSKwmiICXcgzlGAwpU8MCcrnB6dKl1G201tIiFo4+0rGrswO3Zj+NSPTBOMc4IrO0u3WC5eTW9iy/L5EQLMZM9CeNvA9TwQfSgBNNt5bS+m1W5WV5bqUPI0k2UeToSAPXJ/AVMV1K4AulzbDPlxmAHYrc/xHuSx/Xmt7SRb3cctqIbqSUAqhVUQD0x0xj19+3FZU129nE9tbxm4u0RGw/JB9emOCOCe560AX/C+japJqF1e2sFxLEsKrvkkJSMsuQMnHfHHHbk1rHw/qlxf3EDSRp5YWW7QHGxnPU554ABKHO0MpPXjXbx14M06QWFra6tcXDWaoq2dq0bRDBP8ArT/Gxz8wBPPB6Grdz4Zs49J1H+w4fK1NY53ksWvBI9wNuSiyYDcMyMeMn1ORQB5x8VvhrD4i0Ox/4RkWcWq27MZLdWCl1PU56DoOPrzXz94o8M674anFvrFjLbM33SSGU/iDivq34OXsuq6TDcSywuqwKR5MeFBx90HrgDjnnIrn/jI1lp2m3OrXlt55CsI0PQE8UAfLtnCLi8hgaQRCSRULkcLk4zX0vZaVqH/CJXumW97ci3sDbx23nbTGJAFBbHcY3Dv+HWvmSR98jPgAkk4HavqrwfrNneeB7DVLgNPcT6dl2VCcOuVIAHcsOvWgBfDvh26jvI7jUJbBgqnmJSSfwzXZC1ilURoGXIwTtPIx61xPhvUze3LqtwwVeAskfK84+vauiS71OH5fOib+7iIAACgAmmFvKI1XzQpAJ3YxX0B8E/Ehv9FOiXcxa7s1BiDNlmh7fXaePpivBrhrvcJpUjl74IAx+FO0XxJrGja3BqFqAJYCCMKQCO6nnkHpQB9d7qr3oGPNA4/i/wAaz/DOt2fiDQ7bVrB90My8qesbDhkb3B4rSDdj0PBoAp+YMgDPoMf0/wA/h3qTIj/1nzN12g/zNMlaOzI2Jucg4J/z+gqsgLr5jfInPOOvPYd/89aALTSs7KoJOeiqP5f5/EVLCxSQhTvfGMdl+p/wql524bY1ZEPGerN/n0HT1qeKL+J+OMbe5Huf6CgC1FJmQ7WMh6MwOFHsKn38e1Vg4AAGAOwFYnibxVpmhbIJna4v5iBBZQfNNIT047DPc0AdE0qRoWZgqKMkngAVx+t+PLKN2t9LljcKSJLxwTEmOTj+8cc49u9ec+JfFms6g632uWudCEzW8lra3JURSj+GUj5tw68jBxxWXL4h0zSnmksJJpY7lALvTtQhBViPukMuFYFScMNpBwe9AHokeowHXZ7PUPMnvUUzJI8gxdRFTuCHoPlO5enQg1zWqeL4Y7RbCKUXUULv5UrgqRGcYU+4OT6V5P4z8f2dnZo99ex2dhbbltoXfeyKTnYpPzP9K8M8ZfFvWtalbTvDUU1rFIdolA3Tyf7oH3fwyfegD6D+IHxr0TwrGy3l1JeX+PltIm3SH03Hoo+v5GvB9W8UfEb42aq2nRzGx0VGBeCNisEY7Fz1kb2/ICpfAPwW1TVWTVvFskttDId/kbszSE85c/w/z+le76HoNnoenQ2VlbpBbr8qJFGcfp1PvQBzXgDwNp3hGz8jT5EeWUYuJpE/eS/iDwM9BXYGBbeI+QsaA/w7eDWfqpuISUjZoy2QrBQCPzqhFcSpbpHO0rFScvIcE8+1AGvqLTNZF4likbHCYIOe1cVqf9o6jpk8l/apAwikRlU8HKnJHtzXX2j+fnG0EHjP9ao63Gz7lM0McO0/LuGSxGPxoA+OLz/WjjHygfXiuo8GeOJvDcYiTR7C5TuxBSRj6lgea5zU4zFcGMjBXj1qsrYBHGDQB7NY/HK5t7c/Z/DsW9T0e8Yrg+wH9awdU+Let3U7yQaTpsBY5BZXkI/M4/Sqfwh8MeH/ABVq/wDZ+papd2c23ISNVw/uCf5V79YfAPwIthiaTUrqX/noZwv6AYoA+fI/HXiS8t5hc6tNEjcKkCqgH5c/rXVfCS+lufFGnxbpZpPtCHcjEsFz1P8A9fim/GL4aReE7u3m0dp5LGZtmJDuZX7Dgcg12/wN+HdzpVydc1e2aAsh+zRyDO31brkHH86APa/ts/8A0DJf+/w/xoqP7Rdf3Zf++D/8VRQB49D4ftbUJHePNMJJDIiM2FAwu5cEfcJ5459T0qSza0k855mjm2hjmVcqr7sk8/dwNwxzwfbindPqF1Y202pq1nC4aR0eTdsXc3AIHIwQe/OKwNRjvLTbd4ubRBEI5HljzJJn7u4/dIO0/njvQBqedJNqSNpskTnZl0WMqMDIJ28Dq4POePrVqLw9JdWSalNM73IUM8WCiuR65IxgEDjArP8ADdxp7MLa7lkh3KV8yOMKcgj7pPIJwB07dO9dpOmkzzJK+ZgEJVx9+Tdg8+nAI4Pb0oAyo21SzkjtmtYre3xnMalWRcEt8/Y9Rnrj61bsJY4bdbeS1UrIoD3HkbzKc87R1PT054zzVWdGadGiubprcgny5VBCrnGCQTgYB6Dkkda6WG3h8mC0jja0IAY5gDbwVBwnfpgfjQBy+m3U39sTWtj5QCxs6jymJjZU3KWBHXjHXj3rrtX8QReFdC8XXTu0dytxHa2TvIA804hSHeoP8IdW455UmtTwH4Z0HTb261LUWVYraFY53ZSCGYjAxjJLcDHJOa8ymuNL8afGPxJfm5S50TSL1riyZx/y0faGAB/h37mwR60Ad58NrGPRtNWze6+0zlQ08oYlXc/eIyBx+AGc1y3x/hW68HXihQWUFhiui0qeGzvPsiyeYyRp5hPUFs4+nQ46cdqxviwFm8LXu3GTC38qAPk0gg4PFe5fs33TanFD4dIgSM3o82RhhljPO7PYDDHJ+neuI8QeCribSNF1jS7iC4W9tlFyjSLH5EgUdckZyCDx6Gu5+Bui/wDCN+JLS5kmiuZr2VLYoUJRizDaozyfmxlsdMgUAbtvZXkN7f29soCQyNas6ngqjHaw9P8A69dHZTeJZCirNHPGAPm2AhBjkE556Vc1jVrK08c6ylvFmOS5dllGdrH+LAPbdux7VraVfWrxSbtqk+i8kH19aACz+3uP9I2YwPlU5qe/tYHRXYEfj1pxu4YVBe4RgGKuNuOtOnaC+08GzuIw5+UhW5z9e1AHT/DHxVb+E9TaG8u/+JXeuol3dIpOgf8AofbB7V70rqyhlYMpGQQcgj1r5WvrSSSwhkeEZUAMpbOT0PPrXovwb8ewxtB4R1eba3+rsJnPX/pkfT2/L0oA9jkWOUBXUNg5Gazp55pJTDsJx/ABx9T6/oPrVwmmnJJI6nqaAGW8JRvMkYl8djx/9ejUb6z06zkvL+6itbeMfPJKwVRXF+NviNpPh8PbWm3Ub8ZHlo37uM/7Tf0H6V5dfa1qXiiMasdSafVLRzI1i4VVjTIKyW6n5WK4+YNliO/oAd54k+IlzfWly/h4Pb6dbANc3pQNP5Zzho4z0UkY3txkjpXFatcaZa293BdyFYryF7nTtYE7lbw45SZgCc5AIBB2uMdDWFqHjLUIZkuVg04XkbMftMcAQ4PDI+3CyxsOoIz054rxnxt8RtL00PbWsgv7oFsRRHEUZJ556D6CgD0vx18QY5rScCQRCSJI727lO03Ww5R2XoGHTd1OOcZNeHeKPibOztb6KXlYnaZ5MkZ/2R3rF0rSPFnxE1PI+W2DHdLISkEQ749T9MmvZPBPw90Hwm0UjxjUdRbB+0SpwnqUHRR7nmgDyrSPh94w8TXEep679pt4JSD5lwf3jL/sqeg+uK9g8D+F9H8H5aw0+RrwcNcSsryfntGB7Cu5Rpi3yx5TopPtRIkc1sxljHmZPLdKAIP+EhYIPNRox/AVjRs/huFA8W2MbKjzc7uSUK4/U0S2dusUWbeNiflJA5B7f/rqslrJPDEpgt5Cy5UbBxntmgCS813T7xHJ1CMJ9SMH2+SqE2q6DLb7W1GQhfvNtwufxxirH9k2627C6swm3IPlDAzWTc6TYMhi2Msm7kMoyfTjvQB0cF94dvQjWupbnI4YSIB/PmsvxPY299FFPbyJPsy0YKBsMO4rFl0OO1RwI96SJlAnDqcZ6GslZE0toJpJJIgz7Nn3yc9yM8UAfP8A4ojSHVpYo/uptA/75FUb1VS4ZVHGAR+VW9ZV5tWdACWL7eeuelbek+GbvxDrWpW2l28bpAQvmSSBVQDIySfXFAHPaNqNzpOpwahaOUmhcMp9favsb4T+NrXxPocNxG4EhG2VCeVYDkV8reKvAuteH9rTCG5QruJgbcVAGTkf4Zo+G3i688J66lzFI32WRgs6DuPX6igD6z+KuhtrXhi7ghH70xkxN6OOVP51zfwx8bSeINGt43klS+tB5EsfAxIowSQcdev+cV2/hrU4de0SO4hfzEkQEH8K4mz8J6fp/i64ijUQvfXHnqEbDO/UgAnHbp70Adl/a1z/AM9m/wC/P/16KZ/wjWtf9N/zH/xVFAHkPiV11LXZLf7beLHGggSMAbZBnh8dwQByMAc5rf8AEFm0OieZc3iXckacxvHhAv8ACAwByQB1+uRWdp9hNAtjfajeF7p4zv2kISewLAAqOMY65GfrLcLHfMtx50thaCcAIsnlq/XcN2CDnPXAJxQBl6lpgvdNjvLdfsgmjViEZhlsrnBz7Y5Ax+WHaeddttHmube3aQtdpCVVYmMiE9dyknGM5OSTjmt+3TSNKtJtpy+5Y3RmVgvIxgjOAMZ5x1q1aWtklrt0yGUedvVVjVmhAHJkJzgg8dMH2NAENxYzLaW8c0YkhhyARFtIbnkAnGAOc/lXQaXpLW85nD294Qyu7MfLCkrwc4445z36c1myWF9qMTW7bzHFtjVFTy0PAzgABj1PX06VTmhVYre3u7iVlnUHy8KBG4yuQex64Bz17UAb2u29vrfh3UNOutRf+y2dXuYlXO8pgqC3ysQp6AMc+9YXhSw06ygMOi6XZxRF9zmQsrcAEkrgZ7dAfrUum209xdtDb75ULk+XJEGhXptIIA55OTkn86sWdlqV7MkMC5aSQxrbWkSnJJzwR1z+OMH1oAXVIpxqltHarLc380iK0EeMgM2FHJ5BJPJ6Yq3rug6lq+iXdrbaddzz+Wy7EhYmuhi+GXiKe9tNaknh0uO2KPPHJhmwhDEltwA6E47d6921zTo5rCWNb+e1hljZQ8ch3hWHO0npx/FnjrxQB8HatJrnhjwxbeF9S0+O6kt3EcXlSlWaQAExo2CHcbgCO/an/BfxHf658RdK0+y0d9kM4lu5Gw7oi54A45Jwv41d/aI1rR9S1rTvDnhW1WO10mQmG6jLMdy9lc8e+QPmIGWbg15rZXGuw+Mb7/hH9QvtPgvZ2kZrRmg3oCWHCngjP3exoA9OvfEUn9veI7YaKy3EOpSRRq0zK0SqFXA5IPIJ59TXXabeXnkpcvabUx84U5Kkd/f9OlcZaSuZGhMFwrRtljI+9ySMlmJGTubJ6mu60eSOKBbcM0q45zzj8O1AA18zQNKIJAzAMFwcjPrjOMVpQ/YYrg+QY0c4LBQcE+tF9YOID9nkHmNggYycdzT9NsWmgDrPIjLkOhHA/wDrGgCeWe58o+SqiLPzEnggelcxJcXEepTNeSKsiEMknQ46jGK62CzR4wI22hTjKYwPzOarXWgW8p8xnKsDgAqOfrQB7F8H/iDF4ks00rVJlGrRR5Rzx9pQfxD/AGvUd+vrXoMzxlGjdQ6sCGU8gg9q+UxaPp8sM1vPsuYSHiaLIYEHqCPTNe0/Djx5Z6ppFyniPULeyvbCFppppcIksS9X9iO4H1HpQBw/xS8D3WiSPqmkQvNpTnLL1a2PofVfQ9uhrxHxt4303w2PKklWW8I4gjwWH19PxrY+Ov7UeoapNceH/huGs9OOYn1SWP8Af3APB8tT9xT6n5j7V4loHgLWdTMeoaokscErbiCcyvnufT8efagCPU/EnivxpffYLJZyr9La3z0/2j/jgV2Hgj4PB5orjxJeKqgqzW8OTgZ5BPc+w/Ou48J6BYaLFHFYwxRofvmM/MTjrz97HNdG8qjP7uNpFG3BYD+eKANFraPR4Y7OzW2+yRqEjRYwhUfQcGtCMs6YlQglcEDvWRczPCySSFtsnygn+En6dutR3FxcSOq2+JVTKsFJAzj8c0AbltEYXKb1ePB2HjKn0qeVUZN/mqMDkZI/+tWLb3j+X5cin5SOSen1pZdTZZvJ4Kh9shUc/TigC6si75Qs5kIGVVug9qhsXeOxhR/MQqg3Fec8dKrwLDJOzIGXAKkKpA/HPFFh5kUUaxJGymPIGQSAe3y/yoA1lueSksoKMoOT70hgjbEccoB3bl6GuevprjftjmtouVUBXyQe4q/Y/bZRJgJDtOFkzwfwP+NAFi6ZbVNzSqwGQUkHI+hrj9dthLbpdxt85yUVR09Oa6y6a4uJzFMsPkrlQw/M/wCFZ2uBIrJlaMgKvGDgEf0NAHyvdLJD4jkZ1JeK4diP91iT/KvZPgj4dhm8L3WqXKpLLcXmVWRiowvAbI9WJ+teR62u3xRqSg5AmlAOc9XP9K948KeHdV8LeF9JulMzQ3FsgmRoSfncb8Dk4wSMZGOooA6GHRV+3t9o3W2UwinZKjZ67cjI+g/PHFea/Ez4S6fbwG90GZ4rhvmMT8xSk/3CB8v0NdNY67f3FjZzC4dN6KZSXO0f3gi+oOOeM1S8QeJ9V0i6uZ/JlmeSMNCpK7Jck8nuf50AaPwN12HQvDnk3LTXkcI27YvvRsOqHOMc5xn9a1fE/iie/wBRtr1bNNNS3YXEZfDyfKcZyOBmuQ8J6b9qlfxMrXUT3DbphC5ALE8q2OMexzVjxZMJbQzLqZtntgZpIZo9oYA8YOSGOeg9SOO9AHoP/CxtU/6AI/79UV4t/wAJLef8/d3/AOBDf40UAeg+K7J7i5VpIWjWMhJY3k2/LywKg5zyQAfrg0txdYCQ6tehbN5XRYYYmcruPAUHLMc4y3Qc9c8bzq14bFZmjuYGhUSTtuCcrkY4yAB1z6+9Y1zHGNQaLc91dvmNJwy4APKooB75HYmgAhtE1CI3Ee42kQBtrcShVmYEAkqwBz05+tWZ7mKK/dftEttGkYRcyqwZgckKRkhieBwB1xisu6nW0WeO+mRpwu8RiTaQAOc5PHPP8ulc7q19fXkcNrCsssm+MSMGJEYOQGBJznpjHp3oA9Nhhl1LRbiO4Lw+bkeWI3Duw4BJ+8R9T+FQ31pfWDCwaXzLby/mwAiR5P3c8N1AOM81naPqM8NrDNDGwlhjw7TBVKSZ5O4nk9Dn9KbNrkV6810otl2v5p8oD94w6hj3/h7UAbMMdxMVWxuIBaKpA2yYJYn5iME4XH+e1V9RvF0tZFhZJbppF8jYrZVhypG3jOcfTHauYudQma4TMzzyyfMhjRxENw6koCuMdu+M1R1G4E8qWcN9ftNswq2CbgzADnhR2B4wevagD2HVPiPq0ngbWND17TL5ZZtNnt7a/wDJMR3GNhl1OBjPcflXz/b/ABn8dab4ZtvC91qim0iPlCSaMNcLH/cDnkDHTjIHQ103mavNZxWV2t2qtGqvLJJlwpJ6jO04bPToG5IrRvvCvhy7so+boTKreYQdqspHU46j3x+nNAGp4db4a+NvCcNlNPZWniN02NEMpuU8g9CGJwOOp49a8g8U+DdcbVZLjR9PvZLWzbe8yIUXPYkt3xjPvmu2tPh14fuEW6hljspUK4a3Zi6t/ezxk5wcdMA1b1CN4Z02eOr+4j2LH5LXLFHbduLOo9c+uMDFAHHaLdeILHd/akMUDAGPJj2CRzlskD731HqBXZeE9UuZovPlsYyGOXO/qw69cf5NQyeEZbiO1+z6kHYxeZuYkb2JByAcnGEIx2GPeth9AfS7jMc8bRp87M3EchIyAD17EZAIz1xQB1mjX63G7cqgMmSpAz+f/wBerkVxaxyeeI9kBHzY5zXIaTe3tq023R5kUfMywESKueMkqcc+ntQPF0Fg7rcWTrICAQoJXJGce/AP5GgDtYltwRKieYrnKlRxj3NRamizHy1GNxG0dQwGM1g/8JNZixNysyqychCcAgnj6fjV631y3lgj+0LGkx+ZAGGOe/JoAj1SQQ3YjLA/LtGOQD9fyqlp1xJJMGaMMwZlAYcEDuK6KbbHGl0yNJIeMcYJ7D09vxplnFI0iXnlR7iN3tg0AecD4f6BZeJLnX47UF5DvijAHlxP/EQPU/pzW1HpTJInkSBlbIbk857V019JbzQmQwgk4yoOCKl06HagHIRsEKGyVHpQBysulyfagBCz7cYK+lPOnzMT5aOk2ejHORXW3dqitJLAcS7Qd23r6VSt7MvdrcTtskzyAQAw/HpQBgW9tNbzeXcSMBkbvl+9x/LmmR2l3bSbopWkj3ZQY6e3X/PNdQ62bRtKkLeZk4ViATjofpT7S4+cQzRyKpHHGR+eKAOTunvLiNlMZWUrtJyOfrVSJb6zHmMCyY4ygPPYZ/Ou0t7C3aXd8zsTkDsPep5dKR7WTcoicYKcE0Acdbapc42uv7p84U5U5/Gls71TZRTO6gNCBtPyYPsRXUJpMYiPmFcgFgB0xj0NULjw6i6ZHGshj3Iowgwd30oAz9MvPsqzJFKDNNl4zjdn0z/LNSpPdND5hjl3tjzQrKWH49h9PzqzZaNaWseyEFH3cqT3/rTp9NRh5qY2ZyTjgUAQXtnG0Mkdz5krA5j2uF2gj0zz3rh3j1GS7vYZruaNVQKgz6HqPwrotWsbhZwsN1LENu45PGc8f1qneQyCNi20yttJbbjd9QKAPCJrNpPHdzaZyftbAk9SM/1r6IvNYvGmWxtoVFi8Y4RwksYUY+X8PY9q8W0+1aX4u3axfLMt2WiVcg78DaB+JFe53Gh+XChvUWBjsy9vO6gEdyFPX8vTmgDgdY1K60XS7eztLBjeq0hB2hfKU/d6AFj19RxnmuTij1i+1AtqcN750h3h54yFJx6npkY6cV7RrtnY6ggJvIfNaHbGDKPM7DoQQcEd8dTWDfaBaSSiS6mEyxBGETAqVbPIIBx+QoA4zUtYmtbQWG1Lu+QYhit3DFd33jhByenf19aueGvAfiPxJexXWp2YggDgotySNgJ5IT+L8SB9a7W2s9K0K0eXR9Ks/OBLspuPLyp4B3AEn6e3tXU6YyvaMbqa4VAm4iKXLgbclcigDE/4VXbf9B1P/AVP/iqK0/7S0P8A6fPzkooA4TWtQSbw9Hp8DOj3AB+RmIC8Hc3rjjqec+mKgFhc7vLmvoHaErsXzSj+7k8EKMdMHsa86ttUvolN1NezMz7Ytg5CncpJGT/nNbXhy6EzzSeZPvJZjLkB1IIUDjqOR+VAHXG2v2ju/N+zzxoXK3DxFiyHHyKxxgdMfT3qaytTqFv5Gn2AiHmlgHyqg7epbrwvTp/SubF3eTXD2N3ctLLIfMWdcqwxgYPPTP8AId+a7KGzfbBbXEm5PK3MiZBwuP4uv145oAistBgFxI1/IieTlopA5DovGdw6MTjjIOSK1L9NMj0+KKK2AWFwVBJy7MR8jevIB4zn25rC1O0uZbp7lnjFrAjybCSzbASeMjlsY5JOPWumjttP1K0hmhheKSZZSqHaUwowd2Qevt6CgDHit5L+f7PKL1rOWLy42hdVC54Yn+gxyPzqrJpMvh+OW3d1ikOXkZUVSqrjI4GTnjg8/nUWmWsN1K0TS3QWFGOwSlU+U4IAH3RgdBjNXtWaRr2a0hkaX7PCVkNwcmV2kHVhyVAc4HA9qAM7UHty5VL+S5JhyVmhKxKvoM/LkcfMMZJx6irt1qVwYLYeYJPLG3hz5hVj1ZR3yTx+AHWqdlo909zJNLJB5FsFVgNxZiR8qgHgKBWlo/h2WbyJ1uXYMsn7x5D5nyg4OSD6j6c9aAKbC7la2ikllgZbeNLlowCQmD0bJ2nnHOCR9a09M0+0fTI7O30/zfNVjLeSqGSNFO7J9WJHHXFN8Ysmi+GZNViMwmCeXL8+7zDkAjtgdela2jaw1zpTtKrl05kXK42AEhVOPzHf8aANHR1iuLc3kURNna25admOHUgDORgY4OeMcn2qLXY9J1JLzdKbeJv3gMZ3bVxgZyDjJPOM8kGql8XvNQvLeRLdEnVDFCiN5YjwG2sC2OvoPz4qa/gmhhVbGcCMQciVAT5gym7vjnOMe1AEFt4e/wBCvLSzkliMjJ/Anl7VJ5OQNx74OcAcc1Npulaeuo3NwrHUpkR8tKFcA7eVwRjJGcDsKtafNf6jpVxDPqMsltapJIY2XCk8k7VBwC3QtycZ9ataG8cE0dk8Eb/aWTO35VJdCckDj+ED8KAKEfg+2ntk1O+1G0WclXCwIpAA6Dpggg4OcgYGKt22i6bPbyHyIZ18vJzCoA64IPXnr0PSrviO4fTtP/e2lq8ruYkIyQFVSxPPGeOOPSqHhW6N9exbraGcfZ98ZmJxljjJA4BwPf06UAZ72YVmtkjmtDEWEbSzZDYPGDzuyOnTp9KgsY9a2P5U93FB5ZZYpMKcnooz36n6Aeteh6loK7ftU824XAyiAZCnOM+xyfyqh/Ylnc6qywmQS2O1pJHdgWyoIxg9cYGfagDn7TTdWbCpOXJYtvNuY1ZeMFst/LPtUGoXmvaXHtexj3F/mMSsSR0yBjOR6Y7iutlg8yCGKH5JEYb2YkqQQ2DjucqM/wA+1VLiwa4iNxeFXUgWoKs27OeTz+HPXrQByGoa3rMNwFj0me4UlVI6uct0AHfHPOK1BqFzFbh7zSL6OMDcu6Incf8A9eKupa2Fkt7eW6y5iVeH+bAPGBk5PHuKdK7JKtzkkSR4jjP3QXducD0wAPQUAZiazaK0YeB1l2/xrjHvzTxq6EDM0ZAHIJweewqtFMWjkmkRGMSLI3H3tpI2juB83Jyc+lM1HT0V5ru7WOS1GQIFBJ3ZG3DHkA9D2HYGgDft76J4YjHcR7woGwjOB2p1vrSRlt5BGTuHWuYl0W2t5YL23aWMBfO2+ax8sHkbe5xzjkDmoNQ0yW2fTYLC+ljvb2Mvvk+ZFAwTkHk/eHp0oA7q1u2d/mKkEYHYkelNufLkuxI5cxr0XIIBrjL0arH5vkXkcjqfLYum09+QRn09Kx5PF19pt59gkt4p2xl2L4HLbeOPr6UAejXE1vHeEJly6cgrxkcVDdNZyBPlWEjqQ3X39K43w942ttZkQrb3MbG383a20jacZ5z15HatiTU1e1ZpI967yMEZ6c0APvr2yWRla4jd2AUbmzlq5/Xbq0ks5HVlDoBgKRuX/wCtUOs3Nm6LILXaXb5cdj61zt7a+comGFMzbWPegDlvCWn/ANqfEzVLh8yNEqsoDbWLMucg5wMBT1r223sLryI7gI8aoAPMWQbe2QOeRwK4HwjoR/4SHXjDcsqefApBPzE+UpGT6ZPPHTNdXPNftLAkk6RTFFlYxqCoYMAVHAyMnqe3agBq6fcFpbxo5vs2CghkX5kfPcjp7N3wKhW2e+d1vpWWViREMFVUY4yRkY45/wDritu6tXume1FxIvnSrucklgznAIPpyQR0wfblLnSbmG7mDXRjih2nbEeeGGeo56jn2/IA5ldJvrVUeWPzbm3UeQ8b4LgtgZLYUr1HOSPrWvpulaiywu9wYmQ5CyIH+fPzAkHHAx3qxHe24hlvJVnlEs4UKWGY+uwKeeAoAPqRmorTXYZnVJLdnkwMIwBXhc5z+Pp260ARf2Lq/pbf98iir3m+0H/gP/8AZUUAf//Z">
            <a:extLst>
              <a:ext uri="{FF2B5EF4-FFF2-40B4-BE49-F238E27FC236}">
                <a16:creationId xmlns:a16="http://schemas.microsoft.com/office/drawing/2014/main" id="{1E963FF1-6047-0D53-C5AE-BE6A8AF92DEA}"/>
              </a:ext>
            </a:extLst>
          </p:cNvPr>
          <p:cNvSpPr>
            <a:spLocks noChangeAspect="1" noChangeArrowheads="1"/>
          </p:cNvSpPr>
          <p:nvPr/>
        </p:nvSpPr>
        <p:spPr bwMode="auto">
          <a:xfrm>
            <a:off x="6096000" y="3429000"/>
            <a:ext cx="3316014" cy="33160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latin typeface="Amnesty Trade Gothic Cn" panose="020B0506040303020004" pitchFamily="34" charset="0"/>
            </a:endParaRPr>
          </a:p>
        </p:txBody>
      </p:sp>
      <p:pic>
        <p:nvPicPr>
          <p:cNvPr id="21" name="Afbeelding 20" descr="/var/folders/m5/l2c7qz_n7rb__tch0spybsh00000gn/T/com.microsoft.Word/Content.MSO/28CA412.tmp">
            <a:extLst>
              <a:ext uri="{FF2B5EF4-FFF2-40B4-BE49-F238E27FC236}">
                <a16:creationId xmlns:a16="http://schemas.microsoft.com/office/drawing/2014/main" id="{46571413-A5CF-647C-9A2D-39DA7B65873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rot="21347182">
            <a:off x="8484815" y="2188914"/>
            <a:ext cx="3191649" cy="3287649"/>
          </a:xfrm>
          <a:prstGeom prst="rect">
            <a:avLst/>
          </a:prstGeom>
          <a:noFill/>
          <a:ln>
            <a:noFill/>
          </a:ln>
          <a:effectLst>
            <a:softEdge rad="152400"/>
          </a:effectLst>
        </p:spPr>
      </p:pic>
      <p:sp>
        <p:nvSpPr>
          <p:cNvPr id="22" name="Title 3">
            <a:extLst>
              <a:ext uri="{FF2B5EF4-FFF2-40B4-BE49-F238E27FC236}">
                <a16:creationId xmlns:a16="http://schemas.microsoft.com/office/drawing/2014/main" id="{ADB1FC47-3B28-A829-889A-2990C59029AB}"/>
              </a:ext>
            </a:extLst>
          </p:cNvPr>
          <p:cNvSpPr>
            <a:spLocks noGrp="1"/>
          </p:cNvSpPr>
          <p:nvPr>
            <p:ph type="title"/>
          </p:nvPr>
        </p:nvSpPr>
        <p:spPr>
          <a:xfrm>
            <a:off x="1606179" y="408874"/>
            <a:ext cx="4236045" cy="912632"/>
          </a:xfrm>
        </p:spPr>
        <p:txBody>
          <a:bodyPr>
            <a:normAutofit/>
          </a:bodyPr>
          <a:lstStyle/>
          <a:p>
            <a:pPr algn="ctr">
              <a:lnSpc>
                <a:spcPct val="100000"/>
              </a:lnSpc>
              <a:spcBef>
                <a:spcPts val="0"/>
              </a:spcBef>
            </a:pPr>
            <a:r>
              <a:rPr lang="en-US" sz="4800" dirty="0" err="1">
                <a:solidFill>
                  <a:schemeClr val="bg1"/>
                </a:solidFill>
                <a:highlight>
                  <a:srgbClr val="000000"/>
                </a:highlight>
                <a:latin typeface="Amnesty Trade Gothic Cn" panose="020B0506040303020004" pitchFamily="34" charset="0"/>
              </a:rPr>
              <a:t>Een</a:t>
            </a:r>
            <a:r>
              <a:rPr lang="en-US" sz="4800" dirty="0">
                <a:solidFill>
                  <a:schemeClr val="bg1"/>
                </a:solidFill>
                <a:highlight>
                  <a:srgbClr val="000000"/>
                </a:highlight>
                <a:latin typeface="Amnesty Trade Gothic Cn" panose="020B0506040303020004" pitchFamily="34" charset="0"/>
              </a:rPr>
              <a:t> </a:t>
            </a:r>
            <a:r>
              <a:rPr lang="en-US" sz="4800" dirty="0" err="1">
                <a:solidFill>
                  <a:schemeClr val="bg1"/>
                </a:solidFill>
                <a:highlight>
                  <a:srgbClr val="000000"/>
                </a:highlight>
                <a:latin typeface="Amnesty Trade Gothic Cn" panose="020B0506040303020004" pitchFamily="34" charset="0"/>
              </a:rPr>
              <a:t>korte</a:t>
            </a:r>
            <a:r>
              <a:rPr lang="en-US" sz="4800" dirty="0">
                <a:solidFill>
                  <a:schemeClr val="bg1"/>
                </a:solidFill>
                <a:highlight>
                  <a:srgbClr val="000000"/>
                </a:highlight>
                <a:latin typeface="Amnesty Trade Gothic Cn" panose="020B0506040303020004" pitchFamily="34" charset="0"/>
              </a:rPr>
              <a:t> </a:t>
            </a:r>
            <a:r>
              <a:rPr lang="en-US" sz="4800" dirty="0" err="1">
                <a:solidFill>
                  <a:schemeClr val="bg1"/>
                </a:solidFill>
                <a:highlight>
                  <a:srgbClr val="000000"/>
                </a:highlight>
                <a:latin typeface="Amnesty Trade Gothic Cn" panose="020B0506040303020004" pitchFamily="34" charset="0"/>
              </a:rPr>
              <a:t>tijdlijn</a:t>
            </a:r>
            <a:endParaRPr lang="nl-NL" sz="2800" dirty="0">
              <a:solidFill>
                <a:schemeClr val="bg1"/>
              </a:solidFill>
              <a:highlight>
                <a:srgbClr val="000000"/>
              </a:highlight>
              <a:latin typeface="Amnesty Trade Gothic Cn" panose="020B0506040303020004" pitchFamily="34" charset="0"/>
            </a:endParaRPr>
          </a:p>
        </p:txBody>
      </p:sp>
    </p:spTree>
    <p:extLst>
      <p:ext uri="{BB962C8B-B14F-4D97-AF65-F5344CB8AC3E}">
        <p14:creationId xmlns:p14="http://schemas.microsoft.com/office/powerpoint/2010/main" val="3544477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D88C9E7-FF30-C9E7-819E-DCA9849D9611}"/>
              </a:ext>
            </a:extLst>
          </p:cNvPr>
          <p:cNvSpPr>
            <a:spLocks noGrp="1"/>
          </p:cNvSpPr>
          <p:nvPr>
            <p:ph idx="1"/>
          </p:nvPr>
        </p:nvSpPr>
        <p:spPr>
          <a:xfrm>
            <a:off x="5613685" y="2398480"/>
            <a:ext cx="5974048" cy="2971671"/>
          </a:xfrm>
        </p:spPr>
        <p:txBody>
          <a:bodyPr vert="horz" lIns="91440" tIns="45720" rIns="91440" bIns="45720" rtlCol="0" anchor="t">
            <a:noAutofit/>
          </a:bodyPr>
          <a:lstStyle/>
          <a:p>
            <a:r>
              <a:rPr lang="nl-NL" sz="2000" dirty="0">
                <a:latin typeface="Amnesty Trade Gothic Cn" panose="020B0506040303020004" pitchFamily="34" charset="0"/>
              </a:rPr>
              <a:t>Amnesty komt op voor mensenrechten. Bijvoorbeeld door actie voeren, onderzoek doen en lesgeven over mensenrechten.</a:t>
            </a:r>
          </a:p>
          <a:p>
            <a:r>
              <a:rPr lang="nl-NL" sz="2000" dirty="0">
                <a:latin typeface="Amnesty Trade Gothic Cn" panose="020B0506040303020004" pitchFamily="34" charset="0"/>
              </a:rPr>
              <a:t>Bij Write </a:t>
            </a:r>
            <a:r>
              <a:rPr lang="nl-NL" sz="2000" dirty="0" err="1">
                <a:latin typeface="Amnesty Trade Gothic Cn" panose="020B0506040303020004" pitchFamily="34" charset="0"/>
              </a:rPr>
              <a:t>for</a:t>
            </a:r>
            <a:r>
              <a:rPr lang="nl-NL" sz="2000" dirty="0">
                <a:latin typeface="Amnesty Trade Gothic Cn" panose="020B0506040303020004" pitchFamily="34" charset="0"/>
              </a:rPr>
              <a:t> </a:t>
            </a:r>
            <a:r>
              <a:rPr lang="nl-NL" sz="2000" dirty="0" err="1">
                <a:latin typeface="Amnesty Trade Gothic Cn" panose="020B0506040303020004" pitchFamily="34" charset="0"/>
              </a:rPr>
              <a:t>Rights</a:t>
            </a:r>
            <a:r>
              <a:rPr lang="nl-NL" sz="2000" dirty="0">
                <a:latin typeface="Amnesty Trade Gothic Cn" panose="020B0506040303020004" pitchFamily="34" charset="0"/>
              </a:rPr>
              <a:t> laat je zien dat je de mensen voor wie je schrijft steunt. </a:t>
            </a:r>
          </a:p>
          <a:p>
            <a:r>
              <a:rPr lang="nl-NL" sz="2000" dirty="0">
                <a:latin typeface="Amnesty Trade Gothic Cn" panose="020B0506040303020004" pitchFamily="34" charset="0"/>
              </a:rPr>
              <a:t>De aandacht die we hiermee krijgen helpt de mensen vaak. Regeringen laten de mensen vrij en stoppen met mishandelen. Ook zorgt het ervoor dat ze zich gesteund voelen en doorgaan met hun werk. </a:t>
            </a:r>
          </a:p>
        </p:txBody>
      </p:sp>
      <p:sp>
        <p:nvSpPr>
          <p:cNvPr id="3" name="Title 2">
            <a:extLst>
              <a:ext uri="{FF2B5EF4-FFF2-40B4-BE49-F238E27FC236}">
                <a16:creationId xmlns:a16="http://schemas.microsoft.com/office/drawing/2014/main" id="{195FA0EC-8652-3784-E8C8-82616598E96A}"/>
              </a:ext>
            </a:extLst>
          </p:cNvPr>
          <p:cNvSpPr>
            <a:spLocks noGrp="1"/>
          </p:cNvSpPr>
          <p:nvPr>
            <p:ph type="title"/>
          </p:nvPr>
        </p:nvSpPr>
        <p:spPr>
          <a:xfrm>
            <a:off x="5540287" y="1439694"/>
            <a:ext cx="5974048" cy="904950"/>
          </a:xfrm>
        </p:spPr>
        <p:txBody>
          <a:bodyPr/>
          <a:lstStyle/>
          <a:p>
            <a:pPr algn="ctr"/>
            <a:r>
              <a:rPr lang="nl-NL" dirty="0">
                <a:solidFill>
                  <a:schemeClr val="bg1"/>
                </a:solidFill>
                <a:highlight>
                  <a:srgbClr val="000000"/>
                </a:highlight>
                <a:latin typeface="Amnesty Trade Gothic Cn" panose="020B0506040303020004" pitchFamily="34" charset="0"/>
              </a:rPr>
              <a:t>Wat doet Amnesty?</a:t>
            </a:r>
          </a:p>
        </p:txBody>
      </p:sp>
      <p:pic>
        <p:nvPicPr>
          <p:cNvPr id="2" name="Picture 1" descr="A picture containing text&#10;&#10;Description automatically generated">
            <a:extLst>
              <a:ext uri="{FF2B5EF4-FFF2-40B4-BE49-F238E27FC236}">
                <a16:creationId xmlns:a16="http://schemas.microsoft.com/office/drawing/2014/main" id="{4C8027C3-6B3F-ECDF-3536-5DACA695FCB2}"/>
              </a:ext>
            </a:extLst>
          </p:cNvPr>
          <p:cNvPicPr>
            <a:picLocks noChangeAspect="1"/>
          </p:cNvPicPr>
          <p:nvPr/>
        </p:nvPicPr>
        <p:blipFill>
          <a:blip r:embed="rId2"/>
          <a:stretch>
            <a:fillRect/>
          </a:stretch>
        </p:blipFill>
        <p:spPr>
          <a:xfrm rot="21285461">
            <a:off x="667882" y="706893"/>
            <a:ext cx="3305490" cy="1543807"/>
          </a:xfrm>
          <a:prstGeom prst="rect">
            <a:avLst/>
          </a:prstGeom>
        </p:spPr>
      </p:pic>
      <p:pic>
        <p:nvPicPr>
          <p:cNvPr id="8" name="Afbeelding 7">
            <a:extLst>
              <a:ext uri="{FF2B5EF4-FFF2-40B4-BE49-F238E27FC236}">
                <a16:creationId xmlns:a16="http://schemas.microsoft.com/office/drawing/2014/main" id="{A8D79C5D-6ED2-2845-B8A5-E3BBE9EAC3E6}"/>
              </a:ext>
            </a:extLst>
          </p:cNvPr>
          <p:cNvPicPr>
            <a:picLocks noChangeAspect="1"/>
          </p:cNvPicPr>
          <p:nvPr/>
        </p:nvPicPr>
        <p:blipFill rotWithShape="1">
          <a:blip r:embed="rId3"/>
          <a:srcRect l="-1" r="27231"/>
          <a:stretch/>
        </p:blipFill>
        <p:spPr>
          <a:xfrm rot="21263701">
            <a:off x="626542" y="2504133"/>
            <a:ext cx="3388171" cy="3102897"/>
          </a:xfrm>
          <a:prstGeom prst="rect">
            <a:avLst/>
          </a:prstGeom>
          <a:effectLst>
            <a:softEdge rad="190500"/>
          </a:effectLst>
        </p:spPr>
      </p:pic>
    </p:spTree>
    <p:extLst>
      <p:ext uri="{BB962C8B-B14F-4D97-AF65-F5344CB8AC3E}">
        <p14:creationId xmlns:p14="http://schemas.microsoft.com/office/powerpoint/2010/main" val="407326504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NI26_Write for rights_Presentation" id="{46E47DBD-92FB-C64D-965C-C638C4BA2458}" vid="{16194BDC-9228-F249-B153-FAD024D6A139}"/>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F06E9711FE5E419F4E1176E551A75A" ma:contentTypeVersion="18" ma:contentTypeDescription="Create a new document." ma:contentTypeScope="" ma:versionID="93ea7bfb0423db0904a5e113386e8c10">
  <xsd:schema xmlns:xsd="http://www.w3.org/2001/XMLSchema" xmlns:xs="http://www.w3.org/2001/XMLSchema" xmlns:p="http://schemas.microsoft.com/office/2006/metadata/properties" xmlns:ns2="e3ef6810-5edc-4010-8ac5-5662b8b9199d" xmlns:ns3="bf249ecd-6919-40e3-99b7-13f982a6b9db" xmlns:ns4="138e79af-97e9-467e-b691-fc96845a5065" targetNamespace="http://schemas.microsoft.com/office/2006/metadata/properties" ma:root="true" ma:fieldsID="1edd1211eee96e42cfc26a2fa9feeccf" ns2:_="" ns3:_="" ns4:_="">
    <xsd:import namespace="e3ef6810-5edc-4010-8ac5-5662b8b9199d"/>
    <xsd:import namespace="bf249ecd-6919-40e3-99b7-13f982a6b9db"/>
    <xsd:import namespace="138e79af-97e9-467e-b691-fc96845a506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4: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ef6810-5edc-4010-8ac5-5662b8b919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98aaf55-db08-4835-90a1-c58ae7bb5e2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f249ecd-6919-40e3-99b7-13f982a6b9d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38e79af-97e9-467e-b691-fc96845a5065"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64d8689f-c83f-4567-853b-ab39a6a01d1d}" ma:internalName="TaxCatchAll" ma:showField="CatchAllData" ma:web="bf249ecd-6919-40e3-99b7-13f982a6b9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3ef6810-5edc-4010-8ac5-5662b8b9199d">
      <Terms xmlns="http://schemas.microsoft.com/office/infopath/2007/PartnerControls"/>
    </lcf76f155ced4ddcb4097134ff3c332f>
    <TaxCatchAll xmlns="138e79af-97e9-467e-b691-fc96845a5065" xsi:nil="true"/>
  </documentManagement>
</p:properties>
</file>

<file path=customXml/itemProps1.xml><?xml version="1.0" encoding="utf-8"?>
<ds:datastoreItem xmlns:ds="http://schemas.openxmlformats.org/officeDocument/2006/customXml" ds:itemID="{6C378676-11C4-4B13-BF78-282A203416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ef6810-5edc-4010-8ac5-5662b8b9199d"/>
    <ds:schemaRef ds:uri="bf249ecd-6919-40e3-99b7-13f982a6b9db"/>
    <ds:schemaRef ds:uri="138e79af-97e9-467e-b691-fc96845a50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F2D5F56-5632-4BEE-9488-7F5E4A98E5F7}">
  <ds:schemaRefs>
    <ds:schemaRef ds:uri="http://schemas.microsoft.com/sharepoint/v3/contenttype/forms"/>
  </ds:schemaRefs>
</ds:datastoreItem>
</file>

<file path=customXml/itemProps3.xml><?xml version="1.0" encoding="utf-8"?>
<ds:datastoreItem xmlns:ds="http://schemas.openxmlformats.org/officeDocument/2006/customXml" ds:itemID="{7E3D8C59-44BB-4B12-A4F1-D9BBA5FFEE55}">
  <ds:schemaRefs>
    <ds:schemaRef ds:uri="bf249ecd-6919-40e3-99b7-13f982a6b9db"/>
    <ds:schemaRef ds:uri="http://purl.org/dc/terms/"/>
    <ds:schemaRef ds:uri="http://schemas.microsoft.com/office/2006/metadata/properties"/>
    <ds:schemaRef ds:uri="138e79af-97e9-467e-b691-fc96845a5065"/>
    <ds:schemaRef ds:uri="http://schemas.microsoft.com/office/infopath/2007/PartnerControls"/>
    <ds:schemaRef ds:uri="e3ef6810-5edc-4010-8ac5-5662b8b9199d"/>
    <ds:schemaRef ds:uri="http://schemas.microsoft.com/office/2006/documentManagement/types"/>
    <ds:schemaRef ds:uri="http://purl.org/dc/elements/1.1/"/>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AMNI26_Write for rights_PresentationV2</Template>
  <TotalTime>63</TotalTime>
  <Words>1864</Words>
  <Application>Microsoft Office PowerPoint</Application>
  <PresentationFormat>Breedbeeld</PresentationFormat>
  <Paragraphs>136</Paragraphs>
  <Slides>31</Slides>
  <Notes>5</Notes>
  <HiddenSlides>0</HiddenSlides>
  <MMClips>6</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31</vt:i4>
      </vt:variant>
    </vt:vector>
  </HeadingPairs>
  <TitlesOfParts>
    <vt:vector size="38" baseType="lpstr">
      <vt:lpstr>Amnesty Trade Gothic</vt:lpstr>
      <vt:lpstr>Amnesty Trade Gothic Cn</vt:lpstr>
      <vt:lpstr>Arial</vt:lpstr>
      <vt:lpstr>Calibri</vt:lpstr>
      <vt:lpstr>Calibri Light</vt:lpstr>
      <vt:lpstr>Dreaming Outloud Pro</vt:lpstr>
      <vt:lpstr>Kantoorthema</vt:lpstr>
      <vt:lpstr>PowerPoint-presentatie</vt:lpstr>
      <vt:lpstr>Inhoud van de les</vt:lpstr>
      <vt:lpstr>PowerPoint-presentatie</vt:lpstr>
      <vt:lpstr>PowerPoint-presentatie</vt:lpstr>
      <vt:lpstr>PowerPoint-presentatie</vt:lpstr>
      <vt:lpstr>PowerPoint-presentatie</vt:lpstr>
      <vt:lpstr>PowerPoint-presentatie</vt:lpstr>
      <vt:lpstr>Een korte tijdlijn</vt:lpstr>
      <vt:lpstr>Wat doet Amnesty?</vt:lpstr>
      <vt:lpstr>PowerPoint-presentatie</vt:lpstr>
      <vt:lpstr>PowerPoint-presentatie</vt:lpstr>
      <vt:lpstr>Naast rechten heb je ook plichten. Rechten zijn er om je te beschermen, plichten vertellen waar we ons aan moeten houden. In onderstaande rij zie je 4 beschrijvingen van rechten en plichten. Vul de juiste woorden in. </vt:lpstr>
      <vt:lpstr>Naast mensenrechten zijn er ook speciale kinderrechten.  Mensenrechten gelden voor iedereen, maar kinderrechten zijn bedacht omdat kinderen extra bescherming nodig hebben.   Welke van de rechten in de tabel zijn mensenrechten en welke zijn specifiek kinderrechten?  Let op! Ze kunnen ook allebei goed zijn. </vt:lpstr>
      <vt:lpstr>Bij Amnesty International werken mensen die er samen voor willen zorgen dat mensenrechten en kinderrechten worden nageleefd.  Welk van de onderstaande situaties is juist?  A betekent juist, B betekent onjuist</vt:lpstr>
      <vt:lpstr>Vul in onderstaand verhaal de juiste woorden in om meer te weten te komen over voor wat en wie Amnesty actievoert</vt:lpstr>
      <vt:lpstr>Met zoveel mensenrechten moeten er wel rechten zijn die belangrijker zijn dan andere, toch?  Zet onderstaande mensenrechten op de goede volgorde van minst belangrijk naar meest belangrijk. </vt:lpstr>
      <vt:lpstr>PowerPoint-presentatie</vt:lpstr>
      <vt:lpstr>PowerPoint-presentatie</vt:lpstr>
      <vt:lpstr>PowerPoint-presentatie</vt:lpstr>
      <vt:lpstr>PowerPoint-presentatie</vt:lpstr>
      <vt:lpstr>Shahnewaz Chowdhury</vt:lpstr>
      <vt:lpstr>PowerPoint-presentatie</vt:lpstr>
      <vt:lpstr>Aleksandra Skochilenko</vt:lpstr>
      <vt:lpstr>PowerPoint-presentatie</vt:lpstr>
      <vt:lpstr>Yren Rotela &amp;  Mariana Sepúlveda</vt:lpstr>
      <vt:lpstr>PowerPoint-presentatie</vt:lpstr>
      <vt:lpstr>Luis Manuel Otero Alcántara</vt:lpstr>
      <vt:lpstr>PowerPoint-presentatie</vt:lpstr>
      <vt:lpstr>Nasser Zefzafi</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Gemma Molenaar</dc:creator>
  <cp:lastModifiedBy>Gemma Molenaar</cp:lastModifiedBy>
  <cp:revision>65</cp:revision>
  <dcterms:created xsi:type="dcterms:W3CDTF">2022-11-01T13:14:00Z</dcterms:created>
  <dcterms:modified xsi:type="dcterms:W3CDTF">2022-11-17T14:15:22Z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b085100-56a4-4662-94ad-723e9994b959_Enabled">
    <vt:lpwstr>true</vt:lpwstr>
  </property>
  <property fmtid="{D5CDD505-2E9C-101B-9397-08002B2CF9AE}" pid="3" name="MSIP_Label_ab085100-56a4-4662-94ad-723e9994b959_SetDate">
    <vt:lpwstr>2022-11-04T09:55:41Z</vt:lpwstr>
  </property>
  <property fmtid="{D5CDD505-2E9C-101B-9397-08002B2CF9AE}" pid="4" name="MSIP_Label_ab085100-56a4-4662-94ad-723e9994b959_Method">
    <vt:lpwstr>Standard</vt:lpwstr>
  </property>
  <property fmtid="{D5CDD505-2E9C-101B-9397-08002B2CF9AE}" pid="5" name="MSIP_Label_ab085100-56a4-4662-94ad-723e9994b959_Name">
    <vt:lpwstr>ab085100-56a4-4662-94ad-723e9994b959</vt:lpwstr>
  </property>
  <property fmtid="{D5CDD505-2E9C-101B-9397-08002B2CF9AE}" pid="6" name="MSIP_Label_ab085100-56a4-4662-94ad-723e9994b959_SiteId">
    <vt:lpwstr>c2dbf829-378d-44c1-b47a-1c043924ddf3</vt:lpwstr>
  </property>
  <property fmtid="{D5CDD505-2E9C-101B-9397-08002B2CF9AE}" pid="7" name="MSIP_Label_ab085100-56a4-4662-94ad-723e9994b959_ActionId">
    <vt:lpwstr>7621349a-835a-42a7-a6ec-38b694102289</vt:lpwstr>
  </property>
  <property fmtid="{D5CDD505-2E9C-101B-9397-08002B2CF9AE}" pid="8" name="MSIP_Label_ab085100-56a4-4662-94ad-723e9994b959_ContentBits">
    <vt:lpwstr>0</vt:lpwstr>
  </property>
  <property fmtid="{D5CDD505-2E9C-101B-9397-08002B2CF9AE}" pid="9" name="ContentTypeId">
    <vt:lpwstr>0x010100B1F06E9711FE5E419F4E1176E551A75A</vt:lpwstr>
  </property>
  <property fmtid="{D5CDD505-2E9C-101B-9397-08002B2CF9AE}" pid="10" name="MediaServiceImageTags">
    <vt:lpwstr/>
  </property>
</Properties>
</file>