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72" r:id="rId5"/>
    <p:sldId id="270" r:id="rId6"/>
    <p:sldId id="259" r:id="rId7"/>
    <p:sldId id="260" r:id="rId8"/>
    <p:sldId id="261" r:id="rId9"/>
    <p:sldId id="262" r:id="rId10"/>
    <p:sldId id="264" r:id="rId11"/>
    <p:sldId id="263" r:id="rId12"/>
    <p:sldId id="267" r:id="rId13"/>
    <p:sldId id="266"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B7908A-FA9A-B434-B543-4E07F72D8855}" v="4" dt="2022-09-30T14:31:28.775"/>
    <p1510:client id="{55D93ACC-E322-F54F-F02B-6BDD929F6220}" v="106" dt="2022-09-26T09:28:21.667"/>
    <p1510:client id="{C1660008-7C9C-414B-B488-84190223E221}" v="14" dt="2022-09-02T08:19:30.373"/>
    <p1510:client id="{F179CC2E-FF4C-E9DB-B515-98D5A0250CD7}" v="15" dt="2022-09-26T09:08:51.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43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ike Kats" userId="S::m.kats@amnesty.nl::011bf2cd-df39-437c-8abb-2774dfbd166e" providerId="AD" clId="Web-{55D93ACC-E322-F54F-F02B-6BDD929F6220}"/>
    <pc:docChg chg="delSld modSld">
      <pc:chgData name="Meike Kats" userId="S::m.kats@amnesty.nl::011bf2cd-df39-437c-8abb-2774dfbd166e" providerId="AD" clId="Web-{55D93ACC-E322-F54F-F02B-6BDD929F6220}" dt="2022-09-26T09:28:21.667" v="79"/>
      <pc:docMkLst>
        <pc:docMk/>
      </pc:docMkLst>
      <pc:sldChg chg="del">
        <pc:chgData name="Meike Kats" userId="S::m.kats@amnesty.nl::011bf2cd-df39-437c-8abb-2774dfbd166e" providerId="AD" clId="Web-{55D93ACC-E322-F54F-F02B-6BDD929F6220}" dt="2022-09-26T09:28:21.667" v="79"/>
        <pc:sldMkLst>
          <pc:docMk/>
          <pc:sldMk cId="3354319675" sldId="258"/>
        </pc:sldMkLst>
      </pc:sldChg>
      <pc:sldChg chg="modSp">
        <pc:chgData name="Meike Kats" userId="S::m.kats@amnesty.nl::011bf2cd-df39-437c-8abb-2774dfbd166e" providerId="AD" clId="Web-{55D93ACC-E322-F54F-F02B-6BDD929F6220}" dt="2022-09-26T09:14:26.407" v="5" actId="14100"/>
        <pc:sldMkLst>
          <pc:docMk/>
          <pc:sldMk cId="1252415896" sldId="259"/>
        </pc:sldMkLst>
        <pc:spChg chg="mod">
          <ac:chgData name="Meike Kats" userId="S::m.kats@amnesty.nl::011bf2cd-df39-437c-8abb-2774dfbd166e" providerId="AD" clId="Web-{55D93ACC-E322-F54F-F02B-6BDD929F6220}" dt="2022-09-26T09:14:26.407" v="5" actId="14100"/>
          <ac:spMkLst>
            <pc:docMk/>
            <pc:sldMk cId="1252415896" sldId="259"/>
            <ac:spMk id="10" creationId="{00000000-0000-0000-0000-000000000000}"/>
          </ac:spMkLst>
        </pc:spChg>
      </pc:sldChg>
      <pc:sldChg chg="modSp">
        <pc:chgData name="Meike Kats" userId="S::m.kats@amnesty.nl::011bf2cd-df39-437c-8abb-2774dfbd166e" providerId="AD" clId="Web-{55D93ACC-E322-F54F-F02B-6BDD929F6220}" dt="2022-09-26T09:14:34.064" v="6" actId="14100"/>
        <pc:sldMkLst>
          <pc:docMk/>
          <pc:sldMk cId="849963039" sldId="260"/>
        </pc:sldMkLst>
        <pc:spChg chg="mod">
          <ac:chgData name="Meike Kats" userId="S::m.kats@amnesty.nl::011bf2cd-df39-437c-8abb-2774dfbd166e" providerId="AD" clId="Web-{55D93ACC-E322-F54F-F02B-6BDD929F6220}" dt="2022-09-26T09:14:34.064" v="6" actId="14100"/>
          <ac:spMkLst>
            <pc:docMk/>
            <pc:sldMk cId="849963039" sldId="260"/>
            <ac:spMk id="10" creationId="{00000000-0000-0000-0000-000000000000}"/>
          </ac:spMkLst>
        </pc:spChg>
      </pc:sldChg>
      <pc:sldChg chg="modSp">
        <pc:chgData name="Meike Kats" userId="S::m.kats@amnesty.nl::011bf2cd-df39-437c-8abb-2774dfbd166e" providerId="AD" clId="Web-{55D93ACC-E322-F54F-F02B-6BDD929F6220}" dt="2022-09-26T09:16:02.789" v="18" actId="14100"/>
        <pc:sldMkLst>
          <pc:docMk/>
          <pc:sldMk cId="1111605657" sldId="261"/>
        </pc:sldMkLst>
        <pc:spChg chg="mod">
          <ac:chgData name="Meike Kats" userId="S::m.kats@amnesty.nl::011bf2cd-df39-437c-8abb-2774dfbd166e" providerId="AD" clId="Web-{55D93ACC-E322-F54F-F02B-6BDD929F6220}" dt="2022-09-26T09:16:02.789" v="18" actId="14100"/>
          <ac:spMkLst>
            <pc:docMk/>
            <pc:sldMk cId="1111605657" sldId="261"/>
            <ac:spMk id="10" creationId="{00000000-0000-0000-0000-000000000000}"/>
          </ac:spMkLst>
        </pc:spChg>
      </pc:sldChg>
      <pc:sldChg chg="modSp">
        <pc:chgData name="Meike Kats" userId="S::m.kats@amnesty.nl::011bf2cd-df39-437c-8abb-2774dfbd166e" providerId="AD" clId="Web-{55D93ACC-E322-F54F-F02B-6BDD929F6220}" dt="2022-09-26T09:12:29.337" v="2" actId="20577"/>
        <pc:sldMkLst>
          <pc:docMk/>
          <pc:sldMk cId="3322717651" sldId="262"/>
        </pc:sldMkLst>
        <pc:spChg chg="mod">
          <ac:chgData name="Meike Kats" userId="S::m.kats@amnesty.nl::011bf2cd-df39-437c-8abb-2774dfbd166e" providerId="AD" clId="Web-{55D93ACC-E322-F54F-F02B-6BDD929F6220}" dt="2022-09-26T09:12:29.337" v="2" actId="20577"/>
          <ac:spMkLst>
            <pc:docMk/>
            <pc:sldMk cId="3322717651" sldId="262"/>
            <ac:spMk id="20" creationId="{2DDD0F67-FFA1-4B3E-8DE6-A6C4E7B7D324}"/>
          </ac:spMkLst>
        </pc:spChg>
      </pc:sldChg>
      <pc:sldChg chg="modSp">
        <pc:chgData name="Meike Kats" userId="S::m.kats@amnesty.nl::011bf2cd-df39-437c-8abb-2774dfbd166e" providerId="AD" clId="Web-{55D93ACC-E322-F54F-F02B-6BDD929F6220}" dt="2022-09-26T09:15:39.647" v="17" actId="14100"/>
        <pc:sldMkLst>
          <pc:docMk/>
          <pc:sldMk cId="114041428" sldId="266"/>
        </pc:sldMkLst>
        <pc:spChg chg="mod">
          <ac:chgData name="Meike Kats" userId="S::m.kats@amnesty.nl::011bf2cd-df39-437c-8abb-2774dfbd166e" providerId="AD" clId="Web-{55D93ACC-E322-F54F-F02B-6BDD929F6220}" dt="2022-09-26T09:15:35.678" v="16" actId="14100"/>
          <ac:spMkLst>
            <pc:docMk/>
            <pc:sldMk cId="114041428" sldId="266"/>
            <ac:spMk id="9" creationId="{00000000-0000-0000-0000-000000000000}"/>
          </ac:spMkLst>
        </pc:spChg>
        <pc:spChg chg="mod">
          <ac:chgData name="Meike Kats" userId="S::m.kats@amnesty.nl::011bf2cd-df39-437c-8abb-2774dfbd166e" providerId="AD" clId="Web-{55D93ACC-E322-F54F-F02B-6BDD929F6220}" dt="2022-09-26T09:15:39.647" v="17" actId="14100"/>
          <ac:spMkLst>
            <pc:docMk/>
            <pc:sldMk cId="114041428" sldId="266"/>
            <ac:spMk id="10" creationId="{00000000-0000-0000-0000-000000000000}"/>
          </ac:spMkLst>
        </pc:spChg>
      </pc:sldChg>
      <pc:sldChg chg="modSp">
        <pc:chgData name="Meike Kats" userId="S::m.kats@amnesty.nl::011bf2cd-df39-437c-8abb-2774dfbd166e" providerId="AD" clId="Web-{55D93ACC-E322-F54F-F02B-6BDD929F6220}" dt="2022-09-26T09:15:01.707" v="10" actId="14100"/>
        <pc:sldMkLst>
          <pc:docMk/>
          <pc:sldMk cId="3539812460" sldId="267"/>
        </pc:sldMkLst>
        <pc:spChg chg="mod">
          <ac:chgData name="Meike Kats" userId="S::m.kats@amnesty.nl::011bf2cd-df39-437c-8abb-2774dfbd166e" providerId="AD" clId="Web-{55D93ACC-E322-F54F-F02B-6BDD929F6220}" dt="2022-09-26T09:14:52.690" v="9" actId="14100"/>
          <ac:spMkLst>
            <pc:docMk/>
            <pc:sldMk cId="3539812460" sldId="267"/>
            <ac:spMk id="9" creationId="{00000000-0000-0000-0000-000000000000}"/>
          </ac:spMkLst>
        </pc:spChg>
        <pc:spChg chg="mod">
          <ac:chgData name="Meike Kats" userId="S::m.kats@amnesty.nl::011bf2cd-df39-437c-8abb-2774dfbd166e" providerId="AD" clId="Web-{55D93ACC-E322-F54F-F02B-6BDD929F6220}" dt="2022-09-26T09:15:01.707" v="10" actId="14100"/>
          <ac:spMkLst>
            <pc:docMk/>
            <pc:sldMk cId="3539812460" sldId="267"/>
            <ac:spMk id="10" creationId="{00000000-0000-0000-0000-000000000000}"/>
          </ac:spMkLst>
        </pc:spChg>
      </pc:sldChg>
      <pc:sldChg chg="modSp">
        <pc:chgData name="Meike Kats" userId="S::m.kats@amnesty.nl::011bf2cd-df39-437c-8abb-2774dfbd166e" providerId="AD" clId="Web-{55D93ACC-E322-F54F-F02B-6BDD929F6220}" dt="2022-09-26T09:15:16.192" v="13" actId="14100"/>
        <pc:sldMkLst>
          <pc:docMk/>
          <pc:sldMk cId="2096187790" sldId="268"/>
        </pc:sldMkLst>
        <pc:spChg chg="mod">
          <ac:chgData name="Meike Kats" userId="S::m.kats@amnesty.nl::011bf2cd-df39-437c-8abb-2774dfbd166e" providerId="AD" clId="Web-{55D93ACC-E322-F54F-F02B-6BDD929F6220}" dt="2022-09-26T09:15:16.192" v="13" actId="14100"/>
          <ac:spMkLst>
            <pc:docMk/>
            <pc:sldMk cId="2096187790" sldId="268"/>
            <ac:spMk id="9" creationId="{00000000-0000-0000-0000-000000000000}"/>
          </ac:spMkLst>
        </pc:spChg>
        <pc:spChg chg="mod">
          <ac:chgData name="Meike Kats" userId="S::m.kats@amnesty.nl::011bf2cd-df39-437c-8abb-2774dfbd166e" providerId="AD" clId="Web-{55D93ACC-E322-F54F-F02B-6BDD929F6220}" dt="2022-09-26T09:15:12.395" v="12" actId="14100"/>
          <ac:spMkLst>
            <pc:docMk/>
            <pc:sldMk cId="2096187790" sldId="268"/>
            <ac:spMk id="10" creationId="{00000000-0000-0000-0000-000000000000}"/>
          </ac:spMkLst>
        </pc:spChg>
      </pc:sldChg>
      <pc:sldChg chg="modSp">
        <pc:chgData name="Meike Kats" userId="S::m.kats@amnesty.nl::011bf2cd-df39-437c-8abb-2774dfbd166e" providerId="AD" clId="Web-{55D93ACC-E322-F54F-F02B-6BDD929F6220}" dt="2022-09-26T09:10:28.016" v="0" actId="1076"/>
        <pc:sldMkLst>
          <pc:docMk/>
          <pc:sldMk cId="4282730225" sldId="270"/>
        </pc:sldMkLst>
        <pc:spChg chg="mod">
          <ac:chgData name="Meike Kats" userId="S::m.kats@amnesty.nl::011bf2cd-df39-437c-8abb-2774dfbd166e" providerId="AD" clId="Web-{55D93ACC-E322-F54F-F02B-6BDD929F6220}" dt="2022-09-26T09:10:28.016" v="0" actId="1076"/>
          <ac:spMkLst>
            <pc:docMk/>
            <pc:sldMk cId="4282730225" sldId="270"/>
            <ac:spMk id="7" creationId="{00000000-0000-0000-0000-000000000000}"/>
          </ac:spMkLst>
        </pc:spChg>
      </pc:sldChg>
      <pc:sldChg chg="delSp modSp">
        <pc:chgData name="Meike Kats" userId="S::m.kats@amnesty.nl::011bf2cd-df39-437c-8abb-2774dfbd166e" providerId="AD" clId="Web-{55D93ACC-E322-F54F-F02B-6BDD929F6220}" dt="2022-09-26T09:26:17.455" v="78" actId="20577"/>
        <pc:sldMkLst>
          <pc:docMk/>
          <pc:sldMk cId="4064375670" sldId="272"/>
        </pc:sldMkLst>
        <pc:spChg chg="mod">
          <ac:chgData name="Meike Kats" userId="S::m.kats@amnesty.nl::011bf2cd-df39-437c-8abb-2774dfbd166e" providerId="AD" clId="Web-{55D93ACC-E322-F54F-F02B-6BDD929F6220}" dt="2022-09-26T09:26:17.455" v="78" actId="20577"/>
          <ac:spMkLst>
            <pc:docMk/>
            <pc:sldMk cId="4064375670" sldId="272"/>
            <ac:spMk id="25" creationId="{1FD6D08E-56C6-19D5-8F1C-D73ED635A87D}"/>
          </ac:spMkLst>
        </pc:spChg>
        <pc:spChg chg="del mod">
          <ac:chgData name="Meike Kats" userId="S::m.kats@amnesty.nl::011bf2cd-df39-437c-8abb-2774dfbd166e" providerId="AD" clId="Web-{55D93ACC-E322-F54F-F02B-6BDD929F6220}" dt="2022-09-26T09:24:27.012" v="37"/>
          <ac:spMkLst>
            <pc:docMk/>
            <pc:sldMk cId="4064375670" sldId="272"/>
            <ac:spMk id="26" creationId="{0B41B11A-132E-49D7-8F68-34B131362304}"/>
          </ac:spMkLst>
        </pc:spChg>
      </pc:sldChg>
    </pc:docChg>
  </pc:docChgLst>
  <pc:docChgLst>
    <pc:chgData name="Mara Linnekamp" userId="9e47b531-22f9-4551-8721-786f9b7f44cf" providerId="ADAL" clId="{C1660008-7C9C-414B-B488-84190223E221}"/>
    <pc:docChg chg="undo custSel addSld delSld modSld sldOrd">
      <pc:chgData name="Mara Linnekamp" userId="9e47b531-22f9-4551-8721-786f9b7f44cf" providerId="ADAL" clId="{C1660008-7C9C-414B-B488-84190223E221}" dt="2022-09-02T08:29:47.923" v="639" actId="1038"/>
      <pc:docMkLst>
        <pc:docMk/>
      </pc:docMkLst>
      <pc:sldChg chg="modSp mod">
        <pc:chgData name="Mara Linnekamp" userId="9e47b531-22f9-4551-8721-786f9b7f44cf" providerId="ADAL" clId="{C1660008-7C9C-414B-B488-84190223E221}" dt="2022-09-02T07:56:46.958" v="69" actId="1076"/>
        <pc:sldMkLst>
          <pc:docMk/>
          <pc:sldMk cId="3354319675" sldId="258"/>
        </pc:sldMkLst>
        <pc:spChg chg="mod">
          <ac:chgData name="Mara Linnekamp" userId="9e47b531-22f9-4551-8721-786f9b7f44cf" providerId="ADAL" clId="{C1660008-7C9C-414B-B488-84190223E221}" dt="2022-09-02T07:56:34.340" v="67" actId="14100"/>
          <ac:spMkLst>
            <pc:docMk/>
            <pc:sldMk cId="3354319675" sldId="258"/>
            <ac:spMk id="45" creationId="{52EB43AC-430C-37B4-4CD2-D29DE04ED439}"/>
          </ac:spMkLst>
        </pc:spChg>
        <pc:picChg chg="mod">
          <ac:chgData name="Mara Linnekamp" userId="9e47b531-22f9-4551-8721-786f9b7f44cf" providerId="ADAL" clId="{C1660008-7C9C-414B-B488-84190223E221}" dt="2022-09-02T07:56:46.958" v="69" actId="1076"/>
          <ac:picMkLst>
            <pc:docMk/>
            <pc:sldMk cId="3354319675" sldId="258"/>
            <ac:picMk id="46" creationId="{B99C56D0-30DD-2B2B-FC44-72940A5AC380}"/>
          </ac:picMkLst>
        </pc:picChg>
      </pc:sldChg>
      <pc:sldChg chg="addSp delSp modSp mod">
        <pc:chgData name="Mara Linnekamp" userId="9e47b531-22f9-4551-8721-786f9b7f44cf" providerId="ADAL" clId="{C1660008-7C9C-414B-B488-84190223E221}" dt="2022-09-02T08:23:10.637" v="637" actId="1036"/>
        <pc:sldMkLst>
          <pc:docMk/>
          <pc:sldMk cId="1252415896" sldId="259"/>
        </pc:sldMkLst>
        <pc:spChg chg="mod">
          <ac:chgData name="Mara Linnekamp" userId="9e47b531-22f9-4551-8721-786f9b7f44cf" providerId="ADAL" clId="{C1660008-7C9C-414B-B488-84190223E221}" dt="2022-09-02T07:58:50.642" v="162" actId="1036"/>
          <ac:spMkLst>
            <pc:docMk/>
            <pc:sldMk cId="1252415896" sldId="259"/>
            <ac:spMk id="8" creationId="{00000000-0000-0000-0000-000000000000}"/>
          </ac:spMkLst>
        </pc:spChg>
        <pc:spChg chg="mod">
          <ac:chgData name="Mara Linnekamp" userId="9e47b531-22f9-4551-8721-786f9b7f44cf" providerId="ADAL" clId="{C1660008-7C9C-414B-B488-84190223E221}" dt="2022-09-02T07:58:53.938" v="170" actId="1036"/>
          <ac:spMkLst>
            <pc:docMk/>
            <pc:sldMk cId="1252415896" sldId="259"/>
            <ac:spMk id="9" creationId="{00000000-0000-0000-0000-000000000000}"/>
          </ac:spMkLst>
        </pc:spChg>
        <pc:spChg chg="mod">
          <ac:chgData name="Mara Linnekamp" userId="9e47b531-22f9-4551-8721-786f9b7f44cf" providerId="ADAL" clId="{C1660008-7C9C-414B-B488-84190223E221}" dt="2022-09-02T07:58:46.778" v="153" actId="1036"/>
          <ac:spMkLst>
            <pc:docMk/>
            <pc:sldMk cId="1252415896" sldId="259"/>
            <ac:spMk id="23" creationId="{C1F2F6AC-16C1-456D-9D53-0678D70DE11B}"/>
          </ac:spMkLst>
        </pc:spChg>
        <pc:grpChg chg="del">
          <ac:chgData name="Mara Linnekamp" userId="9e47b531-22f9-4551-8721-786f9b7f44cf" providerId="ADAL" clId="{C1660008-7C9C-414B-B488-84190223E221}" dt="2022-09-02T08:17:42.448" v="592" actId="478"/>
          <ac:grpSpMkLst>
            <pc:docMk/>
            <pc:sldMk cId="1252415896" sldId="259"/>
            <ac:grpSpMk id="11" creationId="{00000000-0000-0000-0000-000000000000}"/>
          </ac:grpSpMkLst>
        </pc:grpChg>
        <pc:picChg chg="mod">
          <ac:chgData name="Mara Linnekamp" userId="9e47b531-22f9-4551-8721-786f9b7f44cf" providerId="ADAL" clId="{C1660008-7C9C-414B-B488-84190223E221}" dt="2022-09-02T08:23:10.637" v="637" actId="1036"/>
          <ac:picMkLst>
            <pc:docMk/>
            <pc:sldMk cId="1252415896" sldId="259"/>
            <ac:picMk id="22" creationId="{D3EB2ECE-F689-469C-961E-FC045A12549E}"/>
          </ac:picMkLst>
        </pc:picChg>
        <pc:picChg chg="add mod">
          <ac:chgData name="Mara Linnekamp" userId="9e47b531-22f9-4551-8721-786f9b7f44cf" providerId="ADAL" clId="{C1660008-7C9C-414B-B488-84190223E221}" dt="2022-09-02T08:17:50.021" v="594" actId="1076"/>
          <ac:picMkLst>
            <pc:docMk/>
            <pc:sldMk cId="1252415896" sldId="259"/>
            <ac:picMk id="24" creationId="{D549081A-3FEC-B8E1-FB69-A900FB89AC32}"/>
          </ac:picMkLst>
        </pc:picChg>
      </pc:sldChg>
      <pc:sldChg chg="addSp delSp modSp mod">
        <pc:chgData name="Mara Linnekamp" userId="9e47b531-22f9-4551-8721-786f9b7f44cf" providerId="ADAL" clId="{C1660008-7C9C-414B-B488-84190223E221}" dt="2022-09-02T08:19:21.325" v="611" actId="478"/>
        <pc:sldMkLst>
          <pc:docMk/>
          <pc:sldMk cId="849963039" sldId="260"/>
        </pc:sldMkLst>
        <pc:spChg chg="mod">
          <ac:chgData name="Mara Linnekamp" userId="9e47b531-22f9-4551-8721-786f9b7f44cf" providerId="ADAL" clId="{C1660008-7C9C-414B-B488-84190223E221}" dt="2022-09-02T07:59:26.143" v="174" actId="1076"/>
          <ac:spMkLst>
            <pc:docMk/>
            <pc:sldMk cId="849963039" sldId="260"/>
            <ac:spMk id="8" creationId="{00000000-0000-0000-0000-000000000000}"/>
          </ac:spMkLst>
        </pc:spChg>
        <pc:spChg chg="mod">
          <ac:chgData name="Mara Linnekamp" userId="9e47b531-22f9-4551-8721-786f9b7f44cf" providerId="ADAL" clId="{C1660008-7C9C-414B-B488-84190223E221}" dt="2022-09-02T07:59:44.928" v="177" actId="14100"/>
          <ac:spMkLst>
            <pc:docMk/>
            <pc:sldMk cId="849963039" sldId="260"/>
            <ac:spMk id="9" creationId="{00000000-0000-0000-0000-000000000000}"/>
          </ac:spMkLst>
        </pc:spChg>
        <pc:spChg chg="mod">
          <ac:chgData name="Mara Linnekamp" userId="9e47b531-22f9-4551-8721-786f9b7f44cf" providerId="ADAL" clId="{C1660008-7C9C-414B-B488-84190223E221}" dt="2022-09-02T07:59:38.751" v="176" actId="14100"/>
          <ac:spMkLst>
            <pc:docMk/>
            <pc:sldMk cId="849963039" sldId="260"/>
            <ac:spMk id="10" creationId="{00000000-0000-0000-0000-000000000000}"/>
          </ac:spMkLst>
        </pc:spChg>
        <pc:spChg chg="mod">
          <ac:chgData name="Mara Linnekamp" userId="9e47b531-22f9-4551-8721-786f9b7f44cf" providerId="ADAL" clId="{C1660008-7C9C-414B-B488-84190223E221}" dt="2022-09-02T07:59:22.900" v="173" actId="14100"/>
          <ac:spMkLst>
            <pc:docMk/>
            <pc:sldMk cId="849963039" sldId="260"/>
            <ac:spMk id="21" creationId="{96C2F4AE-128F-4715-BE60-A76E13A64F46}"/>
          </ac:spMkLst>
        </pc:spChg>
        <pc:grpChg chg="del">
          <ac:chgData name="Mara Linnekamp" userId="9e47b531-22f9-4551-8721-786f9b7f44cf" providerId="ADAL" clId="{C1660008-7C9C-414B-B488-84190223E221}" dt="2022-09-02T08:19:21.325" v="611" actId="478"/>
          <ac:grpSpMkLst>
            <pc:docMk/>
            <pc:sldMk cId="849963039" sldId="260"/>
            <ac:grpSpMk id="11" creationId="{00000000-0000-0000-0000-000000000000}"/>
          </ac:grpSpMkLst>
        </pc:grpChg>
        <pc:picChg chg="add mod">
          <ac:chgData name="Mara Linnekamp" userId="9e47b531-22f9-4551-8721-786f9b7f44cf" providerId="ADAL" clId="{C1660008-7C9C-414B-B488-84190223E221}" dt="2022-09-02T08:18:11.494" v="596"/>
          <ac:picMkLst>
            <pc:docMk/>
            <pc:sldMk cId="849963039" sldId="260"/>
            <ac:picMk id="22" creationId="{0A74C4D8-AF58-6EE3-A7C8-8E44BDCBBBE0}"/>
          </ac:picMkLst>
        </pc:picChg>
        <pc:picChg chg="mod">
          <ac:chgData name="Mara Linnekamp" userId="9e47b531-22f9-4551-8721-786f9b7f44cf" providerId="ADAL" clId="{C1660008-7C9C-414B-B488-84190223E221}" dt="2022-09-02T07:59:07.826" v="171" actId="1076"/>
          <ac:picMkLst>
            <pc:docMk/>
            <pc:sldMk cId="849963039" sldId="260"/>
            <ac:picMk id="23" creationId="{F911088F-075A-EBB4-1CDC-B5DC10F23BD6}"/>
          </ac:picMkLst>
        </pc:picChg>
      </pc:sldChg>
      <pc:sldChg chg="addSp delSp modSp mod">
        <pc:chgData name="Mara Linnekamp" userId="9e47b531-22f9-4551-8721-786f9b7f44cf" providerId="ADAL" clId="{C1660008-7C9C-414B-B488-84190223E221}" dt="2022-09-02T08:18:27.508" v="598"/>
        <pc:sldMkLst>
          <pc:docMk/>
          <pc:sldMk cId="1111605657" sldId="261"/>
        </pc:sldMkLst>
        <pc:spChg chg="mod">
          <ac:chgData name="Mara Linnekamp" userId="9e47b531-22f9-4551-8721-786f9b7f44cf" providerId="ADAL" clId="{C1660008-7C9C-414B-B488-84190223E221}" dt="2022-09-02T08:00:50.478" v="212" actId="1076"/>
          <ac:spMkLst>
            <pc:docMk/>
            <pc:sldMk cId="1111605657" sldId="261"/>
            <ac:spMk id="8" creationId="{00000000-0000-0000-0000-000000000000}"/>
          </ac:spMkLst>
        </pc:spChg>
        <pc:spChg chg="mod">
          <ac:chgData name="Mara Linnekamp" userId="9e47b531-22f9-4551-8721-786f9b7f44cf" providerId="ADAL" clId="{C1660008-7C9C-414B-B488-84190223E221}" dt="2022-09-02T08:00:57.664" v="213" actId="1076"/>
          <ac:spMkLst>
            <pc:docMk/>
            <pc:sldMk cId="1111605657" sldId="261"/>
            <ac:spMk id="9" creationId="{00000000-0000-0000-0000-000000000000}"/>
          </ac:spMkLst>
        </pc:spChg>
        <pc:spChg chg="mod">
          <ac:chgData name="Mara Linnekamp" userId="9e47b531-22f9-4551-8721-786f9b7f44cf" providerId="ADAL" clId="{C1660008-7C9C-414B-B488-84190223E221}" dt="2022-09-02T08:01:05.597" v="214" actId="14100"/>
          <ac:spMkLst>
            <pc:docMk/>
            <pc:sldMk cId="1111605657" sldId="261"/>
            <ac:spMk id="10" creationId="{00000000-0000-0000-0000-000000000000}"/>
          </ac:spMkLst>
        </pc:spChg>
        <pc:spChg chg="mod">
          <ac:chgData name="Mara Linnekamp" userId="9e47b531-22f9-4551-8721-786f9b7f44cf" providerId="ADAL" clId="{C1660008-7C9C-414B-B488-84190223E221}" dt="2022-09-02T08:00:35.981" v="209" actId="14100"/>
          <ac:spMkLst>
            <pc:docMk/>
            <pc:sldMk cId="1111605657" sldId="261"/>
            <ac:spMk id="20" creationId="{6582B305-3D10-49A0-8870-AB5DA5B147EF}"/>
          </ac:spMkLst>
        </pc:spChg>
        <pc:grpChg chg="del">
          <ac:chgData name="Mara Linnekamp" userId="9e47b531-22f9-4551-8721-786f9b7f44cf" providerId="ADAL" clId="{C1660008-7C9C-414B-B488-84190223E221}" dt="2022-09-02T08:18:26.738" v="597" actId="478"/>
          <ac:grpSpMkLst>
            <pc:docMk/>
            <pc:sldMk cId="1111605657" sldId="261"/>
            <ac:grpSpMk id="11" creationId="{00000000-0000-0000-0000-000000000000}"/>
          </ac:grpSpMkLst>
        </pc:grpChg>
        <pc:picChg chg="add mod">
          <ac:chgData name="Mara Linnekamp" userId="9e47b531-22f9-4551-8721-786f9b7f44cf" providerId="ADAL" clId="{C1660008-7C9C-414B-B488-84190223E221}" dt="2022-09-02T08:18:27.508" v="598"/>
          <ac:picMkLst>
            <pc:docMk/>
            <pc:sldMk cId="1111605657" sldId="261"/>
            <ac:picMk id="22" creationId="{055939C1-41CA-9A71-ECB0-19FF087B802C}"/>
          </ac:picMkLst>
        </pc:picChg>
        <pc:picChg chg="mod">
          <ac:chgData name="Mara Linnekamp" userId="9e47b531-22f9-4551-8721-786f9b7f44cf" providerId="ADAL" clId="{C1660008-7C9C-414B-B488-84190223E221}" dt="2022-09-02T07:59:54.869" v="178" actId="1076"/>
          <ac:picMkLst>
            <pc:docMk/>
            <pc:sldMk cId="1111605657" sldId="261"/>
            <ac:picMk id="23" creationId="{D4312ADB-E310-85FD-4F36-7C6DADD38559}"/>
          </ac:picMkLst>
        </pc:picChg>
      </pc:sldChg>
      <pc:sldChg chg="addSp delSp modSp mod">
        <pc:chgData name="Mara Linnekamp" userId="9e47b531-22f9-4551-8721-786f9b7f44cf" providerId="ADAL" clId="{C1660008-7C9C-414B-B488-84190223E221}" dt="2022-09-02T08:18:36.521" v="600"/>
        <pc:sldMkLst>
          <pc:docMk/>
          <pc:sldMk cId="3322717651" sldId="262"/>
        </pc:sldMkLst>
        <pc:spChg chg="mod">
          <ac:chgData name="Mara Linnekamp" userId="9e47b531-22f9-4551-8721-786f9b7f44cf" providerId="ADAL" clId="{C1660008-7C9C-414B-B488-84190223E221}" dt="2022-09-02T08:06:39.197" v="392" actId="20577"/>
          <ac:spMkLst>
            <pc:docMk/>
            <pc:sldMk cId="3322717651" sldId="262"/>
            <ac:spMk id="8" creationId="{00000000-0000-0000-0000-000000000000}"/>
          </ac:spMkLst>
        </pc:spChg>
        <pc:spChg chg="mod">
          <ac:chgData name="Mara Linnekamp" userId="9e47b531-22f9-4551-8721-786f9b7f44cf" providerId="ADAL" clId="{C1660008-7C9C-414B-B488-84190223E221}" dt="2022-09-02T08:01:54.573" v="248" actId="1076"/>
          <ac:spMkLst>
            <pc:docMk/>
            <pc:sldMk cId="3322717651" sldId="262"/>
            <ac:spMk id="9" creationId="{00000000-0000-0000-0000-000000000000}"/>
          </ac:spMkLst>
        </pc:spChg>
        <pc:spChg chg="mod">
          <ac:chgData name="Mara Linnekamp" userId="9e47b531-22f9-4551-8721-786f9b7f44cf" providerId="ADAL" clId="{C1660008-7C9C-414B-B488-84190223E221}" dt="2022-09-02T08:02:00.583" v="266" actId="1037"/>
          <ac:spMkLst>
            <pc:docMk/>
            <pc:sldMk cId="3322717651" sldId="262"/>
            <ac:spMk id="10" creationId="{00000000-0000-0000-0000-000000000000}"/>
          </ac:spMkLst>
        </pc:spChg>
        <pc:spChg chg="mod">
          <ac:chgData name="Mara Linnekamp" userId="9e47b531-22f9-4551-8721-786f9b7f44cf" providerId="ADAL" clId="{C1660008-7C9C-414B-B488-84190223E221}" dt="2022-09-02T08:01:46.747" v="246" actId="1036"/>
          <ac:spMkLst>
            <pc:docMk/>
            <pc:sldMk cId="3322717651" sldId="262"/>
            <ac:spMk id="20" creationId="{2DDD0F67-FFA1-4B3E-8DE6-A6C4E7B7D324}"/>
          </ac:spMkLst>
        </pc:spChg>
        <pc:grpChg chg="del">
          <ac:chgData name="Mara Linnekamp" userId="9e47b531-22f9-4551-8721-786f9b7f44cf" providerId="ADAL" clId="{C1660008-7C9C-414B-B488-84190223E221}" dt="2022-09-02T08:18:36.039" v="599" actId="478"/>
          <ac:grpSpMkLst>
            <pc:docMk/>
            <pc:sldMk cId="3322717651" sldId="262"/>
            <ac:grpSpMk id="11" creationId="{00000000-0000-0000-0000-000000000000}"/>
          </ac:grpSpMkLst>
        </pc:grpChg>
        <pc:picChg chg="add mod">
          <ac:chgData name="Mara Linnekamp" userId="9e47b531-22f9-4551-8721-786f9b7f44cf" providerId="ADAL" clId="{C1660008-7C9C-414B-B488-84190223E221}" dt="2022-09-02T08:18:36.521" v="600"/>
          <ac:picMkLst>
            <pc:docMk/>
            <pc:sldMk cId="3322717651" sldId="262"/>
            <ac:picMk id="22" creationId="{DAD0F0CE-B838-6F70-12F5-4D02DFDB0EC1}"/>
          </ac:picMkLst>
        </pc:picChg>
        <pc:picChg chg="mod">
          <ac:chgData name="Mara Linnekamp" userId="9e47b531-22f9-4551-8721-786f9b7f44cf" providerId="ADAL" clId="{C1660008-7C9C-414B-B488-84190223E221}" dt="2022-09-02T08:01:28.408" v="216" actId="14100"/>
          <ac:picMkLst>
            <pc:docMk/>
            <pc:sldMk cId="3322717651" sldId="262"/>
            <ac:picMk id="23" creationId="{406B83C3-6C50-2E37-AE6F-87A6AB230442}"/>
          </ac:picMkLst>
        </pc:picChg>
      </pc:sldChg>
      <pc:sldChg chg="addSp delSp modSp mod">
        <pc:chgData name="Mara Linnekamp" userId="9e47b531-22f9-4551-8721-786f9b7f44cf" providerId="ADAL" clId="{C1660008-7C9C-414B-B488-84190223E221}" dt="2022-09-02T08:19:02.560" v="609" actId="478"/>
        <pc:sldMkLst>
          <pc:docMk/>
          <pc:sldMk cId="2137069633" sldId="263"/>
        </pc:sldMkLst>
        <pc:spChg chg="mod">
          <ac:chgData name="Mara Linnekamp" userId="9e47b531-22f9-4551-8721-786f9b7f44cf" providerId="ADAL" clId="{C1660008-7C9C-414B-B488-84190223E221}" dt="2022-09-02T08:02:53.321" v="299" actId="1076"/>
          <ac:spMkLst>
            <pc:docMk/>
            <pc:sldMk cId="2137069633" sldId="263"/>
            <ac:spMk id="8" creationId="{00000000-0000-0000-0000-000000000000}"/>
          </ac:spMkLst>
        </pc:spChg>
        <pc:spChg chg="mod">
          <ac:chgData name="Mara Linnekamp" userId="9e47b531-22f9-4551-8721-786f9b7f44cf" providerId="ADAL" clId="{C1660008-7C9C-414B-B488-84190223E221}" dt="2022-09-02T08:02:48.799" v="298" actId="1076"/>
          <ac:spMkLst>
            <pc:docMk/>
            <pc:sldMk cId="2137069633" sldId="263"/>
            <ac:spMk id="9" creationId="{00000000-0000-0000-0000-000000000000}"/>
          </ac:spMkLst>
        </pc:spChg>
        <pc:spChg chg="mod">
          <ac:chgData name="Mara Linnekamp" userId="9e47b531-22f9-4551-8721-786f9b7f44cf" providerId="ADAL" clId="{C1660008-7C9C-414B-B488-84190223E221}" dt="2022-09-02T08:02:57.757" v="300" actId="14100"/>
          <ac:spMkLst>
            <pc:docMk/>
            <pc:sldMk cId="2137069633" sldId="263"/>
            <ac:spMk id="10" creationId="{00000000-0000-0000-0000-000000000000}"/>
          </ac:spMkLst>
        </pc:spChg>
        <pc:spChg chg="mod">
          <ac:chgData name="Mara Linnekamp" userId="9e47b531-22f9-4551-8721-786f9b7f44cf" providerId="ADAL" clId="{C1660008-7C9C-414B-B488-84190223E221}" dt="2022-09-02T08:07:14.291" v="406" actId="20577"/>
          <ac:spMkLst>
            <pc:docMk/>
            <pc:sldMk cId="2137069633" sldId="263"/>
            <ac:spMk id="21" creationId="{32981CC5-7D03-4308-B5DF-989DDF0E1597}"/>
          </ac:spMkLst>
        </pc:spChg>
        <pc:grpChg chg="del">
          <ac:chgData name="Mara Linnekamp" userId="9e47b531-22f9-4551-8721-786f9b7f44cf" providerId="ADAL" clId="{C1660008-7C9C-414B-B488-84190223E221}" dt="2022-09-02T08:19:02.560" v="609" actId="478"/>
          <ac:grpSpMkLst>
            <pc:docMk/>
            <pc:sldMk cId="2137069633" sldId="263"/>
            <ac:grpSpMk id="11" creationId="{00000000-0000-0000-0000-000000000000}"/>
          </ac:grpSpMkLst>
        </pc:grpChg>
        <pc:picChg chg="add mod">
          <ac:chgData name="Mara Linnekamp" userId="9e47b531-22f9-4551-8721-786f9b7f44cf" providerId="ADAL" clId="{C1660008-7C9C-414B-B488-84190223E221}" dt="2022-09-02T08:18:41.330" v="602"/>
          <ac:picMkLst>
            <pc:docMk/>
            <pc:sldMk cId="2137069633" sldId="263"/>
            <ac:picMk id="22" creationId="{08CE0E5A-9BBA-E02A-2FF0-8C544853FB01}"/>
          </ac:picMkLst>
        </pc:picChg>
      </pc:sldChg>
      <pc:sldChg chg="addSp delSp modSp mod">
        <pc:chgData name="Mara Linnekamp" userId="9e47b531-22f9-4551-8721-786f9b7f44cf" providerId="ADAL" clId="{C1660008-7C9C-414B-B488-84190223E221}" dt="2022-09-02T08:19:06.789" v="610" actId="478"/>
        <pc:sldMkLst>
          <pc:docMk/>
          <pc:sldMk cId="2506434746" sldId="264"/>
        </pc:sldMkLst>
        <pc:spChg chg="mod">
          <ac:chgData name="Mara Linnekamp" userId="9e47b531-22f9-4551-8721-786f9b7f44cf" providerId="ADAL" clId="{C1660008-7C9C-414B-B488-84190223E221}" dt="2022-09-02T08:02:33.081" v="272" actId="14100"/>
          <ac:spMkLst>
            <pc:docMk/>
            <pc:sldMk cId="2506434746" sldId="264"/>
            <ac:spMk id="8" creationId="{00000000-0000-0000-0000-000000000000}"/>
          </ac:spMkLst>
        </pc:spChg>
        <pc:spChg chg="mod">
          <ac:chgData name="Mara Linnekamp" userId="9e47b531-22f9-4551-8721-786f9b7f44cf" providerId="ADAL" clId="{C1660008-7C9C-414B-B488-84190223E221}" dt="2022-09-02T08:02:13.318" v="269" actId="1076"/>
          <ac:spMkLst>
            <pc:docMk/>
            <pc:sldMk cId="2506434746" sldId="264"/>
            <ac:spMk id="9" creationId="{00000000-0000-0000-0000-000000000000}"/>
          </ac:spMkLst>
        </pc:spChg>
        <pc:spChg chg="mod">
          <ac:chgData name="Mara Linnekamp" userId="9e47b531-22f9-4551-8721-786f9b7f44cf" providerId="ADAL" clId="{C1660008-7C9C-414B-B488-84190223E221}" dt="2022-09-02T08:02:24.397" v="271" actId="14100"/>
          <ac:spMkLst>
            <pc:docMk/>
            <pc:sldMk cId="2506434746" sldId="264"/>
            <ac:spMk id="10" creationId="{00000000-0000-0000-0000-000000000000}"/>
          </ac:spMkLst>
        </pc:spChg>
        <pc:grpChg chg="del">
          <ac:chgData name="Mara Linnekamp" userId="9e47b531-22f9-4551-8721-786f9b7f44cf" providerId="ADAL" clId="{C1660008-7C9C-414B-B488-84190223E221}" dt="2022-09-02T08:19:06.789" v="610" actId="478"/>
          <ac:grpSpMkLst>
            <pc:docMk/>
            <pc:sldMk cId="2506434746" sldId="264"/>
            <ac:grpSpMk id="11" creationId="{00000000-0000-0000-0000-000000000000}"/>
          </ac:grpSpMkLst>
        </pc:grpChg>
        <pc:picChg chg="add mod">
          <ac:chgData name="Mara Linnekamp" userId="9e47b531-22f9-4551-8721-786f9b7f44cf" providerId="ADAL" clId="{C1660008-7C9C-414B-B488-84190223E221}" dt="2022-09-02T08:18:39.384" v="601"/>
          <ac:picMkLst>
            <pc:docMk/>
            <pc:sldMk cId="2506434746" sldId="264"/>
            <ac:picMk id="22" creationId="{37274F2A-3CCA-B6C4-5F21-25AF2052A28B}"/>
          </ac:picMkLst>
        </pc:picChg>
        <pc:picChg chg="mod">
          <ac:chgData name="Mara Linnekamp" userId="9e47b531-22f9-4551-8721-786f9b7f44cf" providerId="ADAL" clId="{C1660008-7C9C-414B-B488-84190223E221}" dt="2022-09-02T08:02:06.933" v="267" actId="1076"/>
          <ac:picMkLst>
            <pc:docMk/>
            <pc:sldMk cId="2506434746" sldId="264"/>
            <ac:picMk id="23" creationId="{D41BC398-9F87-FC01-19CA-B6BD9742776D}"/>
          </ac:picMkLst>
        </pc:picChg>
      </pc:sldChg>
      <pc:sldChg chg="addSp delSp modSp mod">
        <pc:chgData name="Mara Linnekamp" userId="9e47b531-22f9-4551-8721-786f9b7f44cf" providerId="ADAL" clId="{C1660008-7C9C-414B-B488-84190223E221}" dt="2022-09-02T08:18:54.819" v="607" actId="478"/>
        <pc:sldMkLst>
          <pc:docMk/>
          <pc:sldMk cId="114041428" sldId="266"/>
        </pc:sldMkLst>
        <pc:spChg chg="mod">
          <ac:chgData name="Mara Linnekamp" userId="9e47b531-22f9-4551-8721-786f9b7f44cf" providerId="ADAL" clId="{C1660008-7C9C-414B-B488-84190223E221}" dt="2022-09-02T08:03:57.772" v="326" actId="1076"/>
          <ac:spMkLst>
            <pc:docMk/>
            <pc:sldMk cId="114041428" sldId="266"/>
            <ac:spMk id="8" creationId="{00000000-0000-0000-0000-000000000000}"/>
          </ac:spMkLst>
        </pc:spChg>
        <pc:spChg chg="mod">
          <ac:chgData name="Mara Linnekamp" userId="9e47b531-22f9-4551-8721-786f9b7f44cf" providerId="ADAL" clId="{C1660008-7C9C-414B-B488-84190223E221}" dt="2022-09-02T08:04:00.560" v="327" actId="1076"/>
          <ac:spMkLst>
            <pc:docMk/>
            <pc:sldMk cId="114041428" sldId="266"/>
            <ac:spMk id="9" creationId="{00000000-0000-0000-0000-000000000000}"/>
          </ac:spMkLst>
        </pc:spChg>
        <pc:spChg chg="mod">
          <ac:chgData name="Mara Linnekamp" userId="9e47b531-22f9-4551-8721-786f9b7f44cf" providerId="ADAL" clId="{C1660008-7C9C-414B-B488-84190223E221}" dt="2022-09-02T08:04:22.323" v="334" actId="1035"/>
          <ac:spMkLst>
            <pc:docMk/>
            <pc:sldMk cId="114041428" sldId="266"/>
            <ac:spMk id="10" creationId="{00000000-0000-0000-0000-000000000000}"/>
          </ac:spMkLst>
        </pc:spChg>
        <pc:spChg chg="mod">
          <ac:chgData name="Mara Linnekamp" userId="9e47b531-22f9-4551-8721-786f9b7f44cf" providerId="ADAL" clId="{C1660008-7C9C-414B-B488-84190223E221}" dt="2022-09-02T08:07:56.761" v="428" actId="20577"/>
          <ac:spMkLst>
            <pc:docMk/>
            <pc:sldMk cId="114041428" sldId="266"/>
            <ac:spMk id="20" creationId="{1094A23B-FCE3-45EF-A6B0-9A9BE92C3A11}"/>
          </ac:spMkLst>
        </pc:spChg>
        <pc:grpChg chg="del">
          <ac:chgData name="Mara Linnekamp" userId="9e47b531-22f9-4551-8721-786f9b7f44cf" providerId="ADAL" clId="{C1660008-7C9C-414B-B488-84190223E221}" dt="2022-09-02T08:18:54.819" v="607" actId="478"/>
          <ac:grpSpMkLst>
            <pc:docMk/>
            <pc:sldMk cId="114041428" sldId="266"/>
            <ac:grpSpMk id="11" creationId="{00000000-0000-0000-0000-000000000000}"/>
          </ac:grpSpMkLst>
        </pc:grpChg>
        <pc:picChg chg="add mod">
          <ac:chgData name="Mara Linnekamp" userId="9e47b531-22f9-4551-8721-786f9b7f44cf" providerId="ADAL" clId="{C1660008-7C9C-414B-B488-84190223E221}" dt="2022-09-02T08:18:44.187" v="603"/>
          <ac:picMkLst>
            <pc:docMk/>
            <pc:sldMk cId="114041428" sldId="266"/>
            <ac:picMk id="22" creationId="{97CFBA4C-B3CB-94DD-41BB-9DCD968C9AD1}"/>
          </ac:picMkLst>
        </pc:picChg>
        <pc:picChg chg="mod">
          <ac:chgData name="Mara Linnekamp" userId="9e47b531-22f9-4551-8721-786f9b7f44cf" providerId="ADAL" clId="{C1660008-7C9C-414B-B488-84190223E221}" dt="2022-09-02T08:08:25.475" v="429" actId="14100"/>
          <ac:picMkLst>
            <pc:docMk/>
            <pc:sldMk cId="114041428" sldId="266"/>
            <ac:picMk id="23" creationId="{E3B47FAF-87F6-4869-0E6B-A770A84AD5FF}"/>
          </ac:picMkLst>
        </pc:picChg>
      </pc:sldChg>
      <pc:sldChg chg="addSp delSp modSp mod">
        <pc:chgData name="Mara Linnekamp" userId="9e47b531-22f9-4551-8721-786f9b7f44cf" providerId="ADAL" clId="{C1660008-7C9C-414B-B488-84190223E221}" dt="2022-09-02T08:18:59.026" v="608" actId="478"/>
        <pc:sldMkLst>
          <pc:docMk/>
          <pc:sldMk cId="3539812460" sldId="267"/>
        </pc:sldMkLst>
        <pc:spChg chg="mod">
          <ac:chgData name="Mara Linnekamp" userId="9e47b531-22f9-4551-8721-786f9b7f44cf" providerId="ADAL" clId="{C1660008-7C9C-414B-B488-84190223E221}" dt="2022-09-02T08:03:14.291" v="302" actId="1076"/>
          <ac:spMkLst>
            <pc:docMk/>
            <pc:sldMk cId="3539812460" sldId="267"/>
            <ac:spMk id="8" creationId="{00000000-0000-0000-0000-000000000000}"/>
          </ac:spMkLst>
        </pc:spChg>
        <pc:spChg chg="mod">
          <ac:chgData name="Mara Linnekamp" userId="9e47b531-22f9-4551-8721-786f9b7f44cf" providerId="ADAL" clId="{C1660008-7C9C-414B-B488-84190223E221}" dt="2022-09-02T08:03:17.637" v="303" actId="1076"/>
          <ac:spMkLst>
            <pc:docMk/>
            <pc:sldMk cId="3539812460" sldId="267"/>
            <ac:spMk id="9" creationId="{00000000-0000-0000-0000-000000000000}"/>
          </ac:spMkLst>
        </pc:spChg>
        <pc:spChg chg="mod">
          <ac:chgData name="Mara Linnekamp" userId="9e47b531-22f9-4551-8721-786f9b7f44cf" providerId="ADAL" clId="{C1660008-7C9C-414B-B488-84190223E221}" dt="2022-09-02T08:03:22.434" v="304" actId="14100"/>
          <ac:spMkLst>
            <pc:docMk/>
            <pc:sldMk cId="3539812460" sldId="267"/>
            <ac:spMk id="10" creationId="{00000000-0000-0000-0000-000000000000}"/>
          </ac:spMkLst>
        </pc:spChg>
        <pc:spChg chg="mod">
          <ac:chgData name="Mara Linnekamp" userId="9e47b531-22f9-4551-8721-786f9b7f44cf" providerId="ADAL" clId="{C1660008-7C9C-414B-B488-84190223E221}" dt="2022-09-02T08:03:24.973" v="305" actId="20577"/>
          <ac:spMkLst>
            <pc:docMk/>
            <pc:sldMk cId="3539812460" sldId="267"/>
            <ac:spMk id="22" creationId="{386850CF-C72E-4275-8467-CD1DD2129491}"/>
          </ac:spMkLst>
        </pc:spChg>
        <pc:grpChg chg="del">
          <ac:chgData name="Mara Linnekamp" userId="9e47b531-22f9-4551-8721-786f9b7f44cf" providerId="ADAL" clId="{C1660008-7C9C-414B-B488-84190223E221}" dt="2022-09-02T08:18:59.026" v="608" actId="478"/>
          <ac:grpSpMkLst>
            <pc:docMk/>
            <pc:sldMk cId="3539812460" sldId="267"/>
            <ac:grpSpMk id="11" creationId="{00000000-0000-0000-0000-000000000000}"/>
          </ac:grpSpMkLst>
        </pc:grpChg>
        <pc:picChg chg="add mod">
          <ac:chgData name="Mara Linnekamp" userId="9e47b531-22f9-4551-8721-786f9b7f44cf" providerId="ADAL" clId="{C1660008-7C9C-414B-B488-84190223E221}" dt="2022-09-02T08:18:46.146" v="604"/>
          <ac:picMkLst>
            <pc:docMk/>
            <pc:sldMk cId="3539812460" sldId="267"/>
            <ac:picMk id="24" creationId="{238FFD0B-53A0-ABB2-35DC-52940EDF6EAF}"/>
          </ac:picMkLst>
        </pc:picChg>
      </pc:sldChg>
      <pc:sldChg chg="addSp delSp modSp mod">
        <pc:chgData name="Mara Linnekamp" userId="9e47b531-22f9-4551-8721-786f9b7f44cf" providerId="ADAL" clId="{C1660008-7C9C-414B-B488-84190223E221}" dt="2022-09-02T08:29:47.923" v="639" actId="1038"/>
        <pc:sldMkLst>
          <pc:docMk/>
          <pc:sldMk cId="2096187790" sldId="268"/>
        </pc:sldMkLst>
        <pc:spChg chg="mod">
          <ac:chgData name="Mara Linnekamp" userId="9e47b531-22f9-4551-8721-786f9b7f44cf" providerId="ADAL" clId="{C1660008-7C9C-414B-B488-84190223E221}" dt="2022-09-02T08:04:38.381" v="335" actId="1076"/>
          <ac:spMkLst>
            <pc:docMk/>
            <pc:sldMk cId="2096187790" sldId="268"/>
            <ac:spMk id="8" creationId="{00000000-0000-0000-0000-000000000000}"/>
          </ac:spMkLst>
        </pc:spChg>
        <pc:spChg chg="mod">
          <ac:chgData name="Mara Linnekamp" userId="9e47b531-22f9-4551-8721-786f9b7f44cf" providerId="ADAL" clId="{C1660008-7C9C-414B-B488-84190223E221}" dt="2022-09-02T08:04:40.373" v="336" actId="1076"/>
          <ac:spMkLst>
            <pc:docMk/>
            <pc:sldMk cId="2096187790" sldId="268"/>
            <ac:spMk id="9" creationId="{00000000-0000-0000-0000-000000000000}"/>
          </ac:spMkLst>
        </pc:spChg>
        <pc:spChg chg="mod">
          <ac:chgData name="Mara Linnekamp" userId="9e47b531-22f9-4551-8721-786f9b7f44cf" providerId="ADAL" clId="{C1660008-7C9C-414B-B488-84190223E221}" dt="2022-09-02T08:04:45.287" v="337" actId="14100"/>
          <ac:spMkLst>
            <pc:docMk/>
            <pc:sldMk cId="2096187790" sldId="268"/>
            <ac:spMk id="10" creationId="{00000000-0000-0000-0000-000000000000}"/>
          </ac:spMkLst>
        </pc:spChg>
        <pc:spChg chg="mod">
          <ac:chgData name="Mara Linnekamp" userId="9e47b531-22f9-4551-8721-786f9b7f44cf" providerId="ADAL" clId="{C1660008-7C9C-414B-B488-84190223E221}" dt="2022-09-02T08:29:47.923" v="639" actId="1038"/>
          <ac:spMkLst>
            <pc:docMk/>
            <pc:sldMk cId="2096187790" sldId="268"/>
            <ac:spMk id="20" creationId="{823CE67C-8B36-4DE8-9A82-3D8CD0E3C5D8}"/>
          </ac:spMkLst>
        </pc:spChg>
        <pc:grpChg chg="del">
          <ac:chgData name="Mara Linnekamp" userId="9e47b531-22f9-4551-8721-786f9b7f44cf" providerId="ADAL" clId="{C1660008-7C9C-414B-B488-84190223E221}" dt="2022-09-02T08:18:50.615" v="606" actId="478"/>
          <ac:grpSpMkLst>
            <pc:docMk/>
            <pc:sldMk cId="2096187790" sldId="268"/>
            <ac:grpSpMk id="11" creationId="{00000000-0000-0000-0000-000000000000}"/>
          </ac:grpSpMkLst>
        </pc:grpChg>
        <pc:picChg chg="add mod">
          <ac:chgData name="Mara Linnekamp" userId="9e47b531-22f9-4551-8721-786f9b7f44cf" providerId="ADAL" clId="{C1660008-7C9C-414B-B488-84190223E221}" dt="2022-09-02T08:18:48.221" v="605"/>
          <ac:picMkLst>
            <pc:docMk/>
            <pc:sldMk cId="2096187790" sldId="268"/>
            <ac:picMk id="22" creationId="{1B638E9A-C562-6229-4038-758CE2E6D0F7}"/>
          </ac:picMkLst>
        </pc:picChg>
        <pc:picChg chg="mod">
          <ac:chgData name="Mara Linnekamp" userId="9e47b531-22f9-4551-8721-786f9b7f44cf" providerId="ADAL" clId="{C1660008-7C9C-414B-B488-84190223E221}" dt="2022-09-02T08:04:51.041" v="338" actId="1076"/>
          <ac:picMkLst>
            <pc:docMk/>
            <pc:sldMk cId="2096187790" sldId="268"/>
            <ac:picMk id="23" creationId="{CCE07BC2-A827-457E-EAA1-65F3E1759151}"/>
          </ac:picMkLst>
        </pc:picChg>
      </pc:sldChg>
      <pc:sldChg chg="addSp delSp modSp mod ord">
        <pc:chgData name="Mara Linnekamp" userId="9e47b531-22f9-4551-8721-786f9b7f44cf" providerId="ADAL" clId="{C1660008-7C9C-414B-B488-84190223E221}" dt="2022-09-02T08:21:57.792" v="629" actId="20577"/>
        <pc:sldMkLst>
          <pc:docMk/>
          <pc:sldMk cId="4282730225" sldId="270"/>
        </pc:sldMkLst>
        <pc:spChg chg="mod">
          <ac:chgData name="Mara Linnekamp" userId="9e47b531-22f9-4551-8721-786f9b7f44cf" providerId="ADAL" clId="{C1660008-7C9C-414B-B488-84190223E221}" dt="2022-09-02T08:21:57.792" v="629" actId="20577"/>
          <ac:spMkLst>
            <pc:docMk/>
            <pc:sldMk cId="4282730225" sldId="270"/>
            <ac:spMk id="7" creationId="{00000000-0000-0000-0000-000000000000}"/>
          </ac:spMkLst>
        </pc:spChg>
        <pc:spChg chg="mod">
          <ac:chgData name="Mara Linnekamp" userId="9e47b531-22f9-4551-8721-786f9b7f44cf" providerId="ADAL" clId="{C1660008-7C9C-414B-B488-84190223E221}" dt="2022-09-02T07:57:36.034" v="71" actId="14100"/>
          <ac:spMkLst>
            <pc:docMk/>
            <pc:sldMk cId="4282730225" sldId="270"/>
            <ac:spMk id="8" creationId="{00000000-0000-0000-0000-000000000000}"/>
          </ac:spMkLst>
        </pc:spChg>
        <pc:spChg chg="mod">
          <ac:chgData name="Mara Linnekamp" userId="9e47b531-22f9-4551-8721-786f9b7f44cf" providerId="ADAL" clId="{C1660008-7C9C-414B-B488-84190223E221}" dt="2022-09-02T07:58:14.920" v="113" actId="1037"/>
          <ac:spMkLst>
            <pc:docMk/>
            <pc:sldMk cId="4282730225" sldId="270"/>
            <ac:spMk id="9" creationId="{00000000-0000-0000-0000-000000000000}"/>
          </ac:spMkLst>
        </pc:spChg>
        <pc:spChg chg="mod">
          <ac:chgData name="Mara Linnekamp" userId="9e47b531-22f9-4551-8721-786f9b7f44cf" providerId="ADAL" clId="{C1660008-7C9C-414B-B488-84190223E221}" dt="2022-09-02T07:57:59.610" v="74" actId="13926"/>
          <ac:spMkLst>
            <pc:docMk/>
            <pc:sldMk cId="4282730225" sldId="270"/>
            <ac:spMk id="10" creationId="{00000000-0000-0000-0000-000000000000}"/>
          </ac:spMkLst>
        </pc:spChg>
        <pc:grpChg chg="del">
          <ac:chgData name="Mara Linnekamp" userId="9e47b531-22f9-4551-8721-786f9b7f44cf" providerId="ADAL" clId="{C1660008-7C9C-414B-B488-84190223E221}" dt="2022-09-02T08:17:33.370" v="589" actId="478"/>
          <ac:grpSpMkLst>
            <pc:docMk/>
            <pc:sldMk cId="4282730225" sldId="270"/>
            <ac:grpSpMk id="11" creationId="{00000000-0000-0000-0000-000000000000}"/>
          </ac:grpSpMkLst>
        </pc:grpChg>
        <pc:picChg chg="add del mod">
          <ac:chgData name="Mara Linnekamp" userId="9e47b531-22f9-4551-8721-786f9b7f44cf" providerId="ADAL" clId="{C1660008-7C9C-414B-B488-84190223E221}" dt="2022-09-02T08:19:29.471" v="612" actId="478"/>
          <ac:picMkLst>
            <pc:docMk/>
            <pc:sldMk cId="4282730225" sldId="270"/>
            <ac:picMk id="21" creationId="{322570C0-32D8-DAFF-E199-B159D0AE70A6}"/>
          </ac:picMkLst>
        </pc:picChg>
        <pc:picChg chg="add mod">
          <ac:chgData name="Mara Linnekamp" userId="9e47b531-22f9-4551-8721-786f9b7f44cf" providerId="ADAL" clId="{C1660008-7C9C-414B-B488-84190223E221}" dt="2022-09-02T08:19:30.373" v="613"/>
          <ac:picMkLst>
            <pc:docMk/>
            <pc:sldMk cId="4282730225" sldId="270"/>
            <ac:picMk id="23" creationId="{2DE874C2-9310-E1BC-BA9F-6310CA180859}"/>
          </ac:picMkLst>
        </pc:picChg>
      </pc:sldChg>
      <pc:sldChg chg="new del">
        <pc:chgData name="Mara Linnekamp" userId="9e47b531-22f9-4551-8721-786f9b7f44cf" providerId="ADAL" clId="{C1660008-7C9C-414B-B488-84190223E221}" dt="2022-09-02T07:57:22.795" v="70" actId="47"/>
        <pc:sldMkLst>
          <pc:docMk/>
          <pc:sldMk cId="484643025" sldId="271"/>
        </pc:sldMkLst>
      </pc:sldChg>
      <pc:sldChg chg="addSp delSp modSp add mod">
        <pc:chgData name="Mara Linnekamp" userId="9e47b531-22f9-4551-8721-786f9b7f44cf" providerId="ADAL" clId="{C1660008-7C9C-414B-B488-84190223E221}" dt="2022-09-02T08:21:01.732" v="624" actId="13926"/>
        <pc:sldMkLst>
          <pc:docMk/>
          <pc:sldMk cId="4064375670" sldId="272"/>
        </pc:sldMkLst>
        <pc:spChg chg="del">
          <ac:chgData name="Mara Linnekamp" userId="9e47b531-22f9-4551-8721-786f9b7f44cf" providerId="ADAL" clId="{C1660008-7C9C-414B-B488-84190223E221}" dt="2022-09-02T07:52:21.294" v="3" actId="478"/>
          <ac:spMkLst>
            <pc:docMk/>
            <pc:sldMk cId="4064375670" sldId="272"/>
            <ac:spMk id="7" creationId="{00000000-0000-0000-0000-000000000000}"/>
          </ac:spMkLst>
        </pc:spChg>
        <pc:spChg chg="del">
          <ac:chgData name="Mara Linnekamp" userId="9e47b531-22f9-4551-8721-786f9b7f44cf" providerId="ADAL" clId="{C1660008-7C9C-414B-B488-84190223E221}" dt="2022-09-02T07:52:23.475" v="4" actId="478"/>
          <ac:spMkLst>
            <pc:docMk/>
            <pc:sldMk cId="4064375670" sldId="272"/>
            <ac:spMk id="8" creationId="{00000000-0000-0000-0000-000000000000}"/>
          </ac:spMkLst>
        </pc:spChg>
        <pc:spChg chg="del">
          <ac:chgData name="Mara Linnekamp" userId="9e47b531-22f9-4551-8721-786f9b7f44cf" providerId="ADAL" clId="{C1660008-7C9C-414B-B488-84190223E221}" dt="2022-09-02T07:52:25.309" v="5" actId="478"/>
          <ac:spMkLst>
            <pc:docMk/>
            <pc:sldMk cId="4064375670" sldId="272"/>
            <ac:spMk id="9" creationId="{00000000-0000-0000-0000-000000000000}"/>
          </ac:spMkLst>
        </pc:spChg>
        <pc:spChg chg="del">
          <ac:chgData name="Mara Linnekamp" userId="9e47b531-22f9-4551-8721-786f9b7f44cf" providerId="ADAL" clId="{C1660008-7C9C-414B-B488-84190223E221}" dt="2022-09-02T07:52:28.698" v="6" actId="478"/>
          <ac:spMkLst>
            <pc:docMk/>
            <pc:sldMk cId="4064375670" sldId="272"/>
            <ac:spMk id="10" creationId="{00000000-0000-0000-0000-000000000000}"/>
          </ac:spMkLst>
        </pc:spChg>
        <pc:spChg chg="add mod">
          <ac:chgData name="Mara Linnekamp" userId="9e47b531-22f9-4551-8721-786f9b7f44cf" providerId="ADAL" clId="{C1660008-7C9C-414B-B488-84190223E221}" dt="2022-09-02T07:52:28.698" v="6" actId="478"/>
          <ac:spMkLst>
            <pc:docMk/>
            <pc:sldMk cId="4064375670" sldId="272"/>
            <ac:spMk id="21" creationId="{52AED567-16CF-D300-E021-1B167D1B4FC7}"/>
          </ac:spMkLst>
        </pc:spChg>
        <pc:spChg chg="add mod">
          <ac:chgData name="Mara Linnekamp" userId="9e47b531-22f9-4551-8721-786f9b7f44cf" providerId="ADAL" clId="{C1660008-7C9C-414B-B488-84190223E221}" dt="2022-09-02T08:21:01.732" v="624" actId="13926"/>
          <ac:spMkLst>
            <pc:docMk/>
            <pc:sldMk cId="4064375670" sldId="272"/>
            <ac:spMk id="25" creationId="{1FD6D08E-56C6-19D5-8F1C-D73ED635A87D}"/>
          </ac:spMkLst>
        </pc:spChg>
        <pc:spChg chg="add mod">
          <ac:chgData name="Mara Linnekamp" userId="9e47b531-22f9-4551-8721-786f9b7f44cf" providerId="ADAL" clId="{C1660008-7C9C-414B-B488-84190223E221}" dt="2022-09-02T08:20:17.585" v="618" actId="207"/>
          <ac:spMkLst>
            <pc:docMk/>
            <pc:sldMk cId="4064375670" sldId="272"/>
            <ac:spMk id="26" creationId="{0B41B11A-132E-49D7-8F68-34B131362304}"/>
          </ac:spMkLst>
        </pc:spChg>
        <pc:grpChg chg="del mod ord">
          <ac:chgData name="Mara Linnekamp" userId="9e47b531-22f9-4551-8721-786f9b7f44cf" providerId="ADAL" clId="{C1660008-7C9C-414B-B488-84190223E221}" dt="2022-09-02T08:17:16.431" v="586" actId="478"/>
          <ac:grpSpMkLst>
            <pc:docMk/>
            <pc:sldMk cId="4064375670" sldId="272"/>
            <ac:grpSpMk id="11" creationId="{00000000-0000-0000-0000-000000000000}"/>
          </ac:grpSpMkLst>
        </pc:grpChg>
        <pc:picChg chg="del">
          <ac:chgData name="Mara Linnekamp" userId="9e47b531-22f9-4551-8721-786f9b7f44cf" providerId="ADAL" clId="{C1660008-7C9C-414B-B488-84190223E221}" dt="2022-09-02T07:52:15.041" v="2" actId="478"/>
          <ac:picMkLst>
            <pc:docMk/>
            <pc:sldMk cId="4064375670" sldId="272"/>
            <ac:picMk id="22" creationId="{8A8047EF-706B-6823-7FCB-ADF5D5BA126C}"/>
          </ac:picMkLst>
        </pc:picChg>
        <pc:picChg chg="add mod">
          <ac:chgData name="Mara Linnekamp" userId="9e47b531-22f9-4551-8721-786f9b7f44cf" providerId="ADAL" clId="{C1660008-7C9C-414B-B488-84190223E221}" dt="2022-09-02T07:53:19.869" v="10" actId="1076"/>
          <ac:picMkLst>
            <pc:docMk/>
            <pc:sldMk cId="4064375670" sldId="272"/>
            <ac:picMk id="24" creationId="{F1D52A6B-23C5-939D-8D5D-D20A3C24C832}"/>
          </ac:picMkLst>
        </pc:picChg>
        <pc:picChg chg="add mod">
          <ac:chgData name="Mara Linnekamp" userId="9e47b531-22f9-4551-8721-786f9b7f44cf" providerId="ADAL" clId="{C1660008-7C9C-414B-B488-84190223E221}" dt="2022-09-02T08:17:27.168" v="588" actId="1076"/>
          <ac:picMkLst>
            <pc:docMk/>
            <pc:sldMk cId="4064375670" sldId="272"/>
            <ac:picMk id="27" creationId="{2E45300F-8862-7F4C-CBB1-A279E5A84DFE}"/>
          </ac:picMkLst>
        </pc:picChg>
      </pc:sldChg>
    </pc:docChg>
  </pc:docChgLst>
  <pc:docChgLst>
    <pc:chgData name="Maaike Groeneveld" userId="S::m.groeneveld@amnesty.nl::29c9fc38-ac4f-41fd-b3a0-7b9ff234823b" providerId="AD" clId="Web-{F179CC2E-FF4C-E9DB-B515-98D5A0250CD7}"/>
    <pc:docChg chg="modSld">
      <pc:chgData name="Maaike Groeneveld" userId="S::m.groeneveld@amnesty.nl::29c9fc38-ac4f-41fd-b3a0-7b9ff234823b" providerId="AD" clId="Web-{F179CC2E-FF4C-E9DB-B515-98D5A0250CD7}" dt="2022-09-26T09:08:49.993" v="5" actId="20577"/>
      <pc:docMkLst>
        <pc:docMk/>
      </pc:docMkLst>
      <pc:sldChg chg="modSp">
        <pc:chgData name="Maaike Groeneveld" userId="S::m.groeneveld@amnesty.nl::29c9fc38-ac4f-41fd-b3a0-7b9ff234823b" providerId="AD" clId="Web-{F179CC2E-FF4C-E9DB-B515-98D5A0250CD7}" dt="2022-09-26T09:08:49.993" v="5" actId="20577"/>
        <pc:sldMkLst>
          <pc:docMk/>
          <pc:sldMk cId="849963039" sldId="260"/>
        </pc:sldMkLst>
        <pc:spChg chg="mod">
          <ac:chgData name="Maaike Groeneveld" userId="S::m.groeneveld@amnesty.nl::29c9fc38-ac4f-41fd-b3a0-7b9ff234823b" providerId="AD" clId="Web-{F179CC2E-FF4C-E9DB-B515-98D5A0250CD7}" dt="2022-09-26T09:08:40.149" v="0" actId="20577"/>
          <ac:spMkLst>
            <pc:docMk/>
            <pc:sldMk cId="849963039" sldId="260"/>
            <ac:spMk id="10" creationId="{00000000-0000-0000-0000-000000000000}"/>
          </ac:spMkLst>
        </pc:spChg>
        <pc:spChg chg="mod">
          <ac:chgData name="Maaike Groeneveld" userId="S::m.groeneveld@amnesty.nl::29c9fc38-ac4f-41fd-b3a0-7b9ff234823b" providerId="AD" clId="Web-{F179CC2E-FF4C-E9DB-B515-98D5A0250CD7}" dt="2022-09-26T09:08:49.993" v="5" actId="20577"/>
          <ac:spMkLst>
            <pc:docMk/>
            <pc:sldMk cId="849963039" sldId="260"/>
            <ac:spMk id="21" creationId="{96C2F4AE-128F-4715-BE60-A76E13A64F46}"/>
          </ac:spMkLst>
        </pc:spChg>
      </pc:sldChg>
    </pc:docChg>
  </pc:docChgLst>
  <pc:docChgLst>
    <pc:chgData name="Maaike Groeneveld" userId="S::m.groeneveld@amnesty.nl::29c9fc38-ac4f-41fd-b3a0-7b9ff234823b" providerId="AD" clId="Web-{47B7908A-FA9A-B434-B543-4E07F72D8855}"/>
    <pc:docChg chg="modSld">
      <pc:chgData name="Maaike Groeneveld" userId="S::m.groeneveld@amnesty.nl::29c9fc38-ac4f-41fd-b3a0-7b9ff234823b" providerId="AD" clId="Web-{47B7908A-FA9A-B434-B543-4E07F72D8855}" dt="2022-09-30T14:31:24.415" v="1" actId="20577"/>
      <pc:docMkLst>
        <pc:docMk/>
      </pc:docMkLst>
      <pc:sldChg chg="modSp">
        <pc:chgData name="Maaike Groeneveld" userId="S::m.groeneveld@amnesty.nl::29c9fc38-ac4f-41fd-b3a0-7b9ff234823b" providerId="AD" clId="Web-{47B7908A-FA9A-B434-B543-4E07F72D8855}" dt="2022-09-30T14:31:24.415" v="1" actId="20577"/>
        <pc:sldMkLst>
          <pc:docMk/>
          <pc:sldMk cId="1252415896" sldId="259"/>
        </pc:sldMkLst>
        <pc:spChg chg="mod">
          <ac:chgData name="Maaike Groeneveld" userId="S::m.groeneveld@amnesty.nl::29c9fc38-ac4f-41fd-b3a0-7b9ff234823b" providerId="AD" clId="Web-{47B7908A-FA9A-B434-B543-4E07F72D8855}" dt="2022-09-30T14:31:24.415" v="1" actId="20577"/>
          <ac:spMkLst>
            <pc:docMk/>
            <pc:sldMk cId="1252415896" sldId="259"/>
            <ac:spMk id="23" creationId="{C1F2F6AC-16C1-456D-9D53-0678D70DE1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D6BFD-7EF9-4F69-9F2D-1CF5FA26890D}" type="datetimeFigureOut">
              <a:rPr lang="nl-NL" smtClean="0"/>
              <a:t>30-9-2022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4B845-DB8A-495A-AB8F-C99DDA1A19A8}" type="slidenum">
              <a:rPr lang="nl-NL" smtClean="0"/>
              <a:t>‹nr.›</a:t>
            </a:fld>
            <a:endParaRPr lang="nl-NL"/>
          </a:p>
        </p:txBody>
      </p:sp>
    </p:spTree>
    <p:extLst>
      <p:ext uri="{BB962C8B-B14F-4D97-AF65-F5344CB8AC3E}">
        <p14:creationId xmlns:p14="http://schemas.microsoft.com/office/powerpoint/2010/main" val="757931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D74B845-DB8A-495A-AB8F-C99DDA1A19A8}" type="slidenum">
              <a:rPr lang="nl-NL" smtClean="0"/>
              <a:t>1</a:t>
            </a:fld>
            <a:endParaRPr lang="nl-NL"/>
          </a:p>
        </p:txBody>
      </p:sp>
    </p:spTree>
    <p:extLst>
      <p:ext uri="{BB962C8B-B14F-4D97-AF65-F5344CB8AC3E}">
        <p14:creationId xmlns:p14="http://schemas.microsoft.com/office/powerpoint/2010/main" val="213406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1" cy="1308050"/>
          </a:xfrm>
          <a:prstGeom prst="rect">
            <a:avLst/>
          </a:prstGeom>
        </p:spPr>
        <p:txBody>
          <a:bodyPr wrap="square" lIns="0" tIns="0" rIns="0" bIns="0">
            <a:spAutoFit/>
          </a:bodyPr>
          <a:lstStyle>
            <a:lvl1pPr>
              <a:defRPr b="1" i="0">
                <a:latin typeface="Amnesty Trade Gothic Cn" panose="020B0506040303020004" pitchFamily="34" charset="77"/>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59098" y="242244"/>
            <a:ext cx="7002121" cy="800219"/>
          </a:xfrm>
        </p:spPr>
        <p:txBody>
          <a:bodyPr lIns="0" tIns="0" rIns="0" bIns="0"/>
          <a:lstStyle>
            <a:lvl1pPr>
              <a:defRPr sz="5200" b="1" i="0">
                <a:solidFill>
                  <a:schemeClr val="tx1"/>
                </a:solidFill>
                <a:latin typeface="Amnesty Trade Gothic Cn" panose="020B0506040303020004" pitchFamily="34" charset="77"/>
                <a:cs typeface="Amnesty Trade Gothic Cn" panose="020B0506040303020004" pitchFamily="34" charset="77"/>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59098" y="242244"/>
            <a:ext cx="7002121" cy="800219"/>
          </a:xfrm>
        </p:spPr>
        <p:txBody>
          <a:bodyPr lIns="0" tIns="0" rIns="0" bIns="0"/>
          <a:lstStyle>
            <a:lvl1pPr>
              <a:defRPr sz="5200" b="1" i="0">
                <a:solidFill>
                  <a:schemeClr val="tx1"/>
                </a:solidFill>
                <a:latin typeface="Amnesty Trade Gothic Cn" panose="020B0506040303020004" pitchFamily="34" charset="77"/>
                <a:cs typeface="Amnesty Trade Gothic Cn" panose="020B0506040303020004" pitchFamily="34" charset="77"/>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1059098" y="242244"/>
            <a:ext cx="7002121" cy="800219"/>
          </a:xfrm>
        </p:spPr>
        <p:txBody>
          <a:bodyPr lIns="0" tIns="0" rIns="0" bIns="0"/>
          <a:lstStyle>
            <a:lvl1pPr>
              <a:defRPr sz="5200" b="1" i="0">
                <a:solidFill>
                  <a:schemeClr val="tx1"/>
                </a:solidFill>
                <a:latin typeface="Amnesty Trade Gothic Cn" panose="020B0506040303020004" pitchFamily="34" charset="77"/>
                <a:cs typeface="Amnesty Trade Gothic Cn" panose="020B0506040303020004" pitchFamily="34" charset="77"/>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59098" y="242244"/>
            <a:ext cx="7002121" cy="1308050"/>
          </a:xfrm>
          <a:prstGeom prst="rect">
            <a:avLst/>
          </a:prstGeom>
        </p:spPr>
        <p:txBody>
          <a:bodyPr wrap="square" lIns="0" tIns="0" rIns="0" bIns="0">
            <a:spAutoFit/>
          </a:bodyPr>
          <a:lstStyle>
            <a:lvl1pPr>
              <a:defRPr sz="8500" b="1" i="0">
                <a:solidFill>
                  <a:schemeClr val="tx1"/>
                </a:solidFill>
                <a:latin typeface="Amnesty Trade Gothic"/>
                <a:cs typeface="Amnesty Trade Gothic"/>
              </a:defRPr>
            </a:lvl1pPr>
          </a:lstStyle>
          <a:p>
            <a:endParaRPr/>
          </a:p>
        </p:txBody>
      </p:sp>
      <p:sp>
        <p:nvSpPr>
          <p:cNvPr id="3" name="Holder 3"/>
          <p:cNvSpPr>
            <a:spLocks noGrp="1"/>
          </p:cNvSpPr>
          <p:nvPr>
            <p:ph type="body" idx="1"/>
          </p:nvPr>
        </p:nvSpPr>
        <p:spPr>
          <a:xfrm>
            <a:off x="944798" y="1953149"/>
            <a:ext cx="10302403"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16927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16927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9/30/2022</a:t>
            </a:fld>
            <a:endParaRPr lang="en-US"/>
          </a:p>
        </p:txBody>
      </p:sp>
      <p:sp>
        <p:nvSpPr>
          <p:cNvPr id="6" name="Holder 6"/>
          <p:cNvSpPr>
            <a:spLocks noGrp="1"/>
          </p:cNvSpPr>
          <p:nvPr>
            <p:ph type="sldNum" sz="quarter" idx="7"/>
          </p:nvPr>
        </p:nvSpPr>
        <p:spPr>
          <a:xfrm>
            <a:off x="8778241" y="6377940"/>
            <a:ext cx="2804160" cy="16927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1" i="0">
          <a:latin typeface="Amnesty Trade Gothic Cn" panose="020B0506040303020004" pitchFamily="34" charset="77"/>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2860" y="317478"/>
            <a:ext cx="2146350" cy="705053"/>
          </a:xfrm>
          <a:custGeom>
            <a:avLst/>
            <a:gdLst/>
            <a:ahLst/>
            <a:cxnLst/>
            <a:rect l="l" t="t" r="r" b="b"/>
            <a:pathLst>
              <a:path w="3539490" h="1162685">
                <a:moveTo>
                  <a:pt x="3539159" y="0"/>
                </a:moveTo>
                <a:lnTo>
                  <a:pt x="0" y="0"/>
                </a:lnTo>
                <a:lnTo>
                  <a:pt x="0" y="1162268"/>
                </a:lnTo>
                <a:lnTo>
                  <a:pt x="3539159" y="1162268"/>
                </a:lnTo>
                <a:lnTo>
                  <a:pt x="3539159" y="0"/>
                </a:lnTo>
                <a:close/>
              </a:path>
            </a:pathLst>
          </a:custGeom>
          <a:solidFill>
            <a:srgbClr val="FFFF00"/>
          </a:solidFill>
        </p:spPr>
        <p:txBody>
          <a:bodyPr wrap="square" lIns="0" tIns="0" rIns="0" bIns="0" rtlCol="0"/>
          <a:lstStyle/>
          <a:p>
            <a:endParaRPr/>
          </a:p>
        </p:txBody>
      </p:sp>
      <p:sp>
        <p:nvSpPr>
          <p:cNvPr id="3" name="object 3"/>
          <p:cNvSpPr txBox="1"/>
          <p:nvPr/>
        </p:nvSpPr>
        <p:spPr>
          <a:xfrm>
            <a:off x="1067153" y="264988"/>
            <a:ext cx="1817120" cy="1564531"/>
          </a:xfrm>
          <a:prstGeom prst="rect">
            <a:avLst/>
          </a:prstGeom>
        </p:spPr>
        <p:txBody>
          <a:bodyPr vert="horz" wrap="square" lIns="0" tIns="0" rIns="0" bIns="0" rtlCol="0">
            <a:spAutoFit/>
          </a:bodyPr>
          <a:lstStyle/>
          <a:p>
            <a:pPr>
              <a:lnSpc>
                <a:spcPts val="6061"/>
              </a:lnSpc>
            </a:pPr>
            <a:r>
              <a:rPr sz="5200" b="1" spc="-3">
                <a:latin typeface="Amnesty Trade Gothic Cn" panose="020B0506040303020004" pitchFamily="34" charset="77"/>
                <a:cs typeface="Amnesty Trade Gothic"/>
              </a:rPr>
              <a:t>INHOUD</a:t>
            </a:r>
            <a:endParaRPr sz="5200" b="1">
              <a:latin typeface="Amnesty Trade Gothic Cn" panose="020B0506040303020004" pitchFamily="34" charset="77"/>
              <a:cs typeface="Amnesty Trade Gothic"/>
            </a:endParaRPr>
          </a:p>
        </p:txBody>
      </p:sp>
      <p:grpSp>
        <p:nvGrpSpPr>
          <p:cNvPr id="4" name="object 4"/>
          <p:cNvGrpSpPr/>
          <p:nvPr/>
        </p:nvGrpSpPr>
        <p:grpSpPr>
          <a:xfrm>
            <a:off x="428" y="0"/>
            <a:ext cx="12191144" cy="6857615"/>
            <a:chOff x="0" y="0"/>
            <a:chExt cx="20104100" cy="11308715"/>
          </a:xfrm>
        </p:grpSpPr>
        <p:sp>
          <p:nvSpPr>
            <p:cNvPr id="5" name="object 5"/>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alpha val="5999"/>
              </a:srgbClr>
            </a:solidFill>
          </p:spPr>
          <p:txBody>
            <a:bodyPr wrap="square" lIns="0" tIns="0" rIns="0" bIns="0" rtlCol="0"/>
            <a:lstStyle/>
            <a:p>
              <a:endParaRPr/>
            </a:p>
          </p:txBody>
        </p:sp>
        <p:pic>
          <p:nvPicPr>
            <p:cNvPr id="6" name="object 6"/>
            <p:cNvPicPr/>
            <p:nvPr/>
          </p:nvPicPr>
          <p:blipFill>
            <a:blip r:embed="rId3" cstate="print"/>
            <a:stretch>
              <a:fillRect/>
            </a:stretch>
          </p:blipFill>
          <p:spPr>
            <a:xfrm>
              <a:off x="0" y="5556"/>
              <a:ext cx="20104100" cy="11303004"/>
            </a:xfrm>
            <a:prstGeom prst="rect">
              <a:avLst/>
            </a:prstGeom>
          </p:spPr>
        </p:pic>
      </p:grpSp>
      <p:sp>
        <p:nvSpPr>
          <p:cNvPr id="21" name="Titel 20">
            <a:extLst>
              <a:ext uri="{FF2B5EF4-FFF2-40B4-BE49-F238E27FC236}">
                <a16:creationId xmlns:a16="http://schemas.microsoft.com/office/drawing/2014/main" id="{52AED567-16CF-D300-E021-1B167D1B4FC7}"/>
              </a:ext>
            </a:extLst>
          </p:cNvPr>
          <p:cNvSpPr>
            <a:spLocks noGrp="1"/>
          </p:cNvSpPr>
          <p:nvPr>
            <p:ph type="title"/>
          </p:nvPr>
        </p:nvSpPr>
        <p:spPr/>
        <p:txBody>
          <a:bodyPr/>
          <a:lstStyle/>
          <a:p>
            <a:endParaRPr lang="nl-NL"/>
          </a:p>
        </p:txBody>
      </p:sp>
      <p:pic>
        <p:nvPicPr>
          <p:cNvPr id="24" name="Afbeelding 23" descr="Afbeelding met persoon, poseren, mensen, groep&#10;&#10;Automatisch gegenereerde beschrijving">
            <a:extLst>
              <a:ext uri="{FF2B5EF4-FFF2-40B4-BE49-F238E27FC236}">
                <a16:creationId xmlns:a16="http://schemas.microsoft.com/office/drawing/2014/main" id="{F1D52A6B-23C5-939D-8D5D-D20A3C24C8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3386667"/>
          </a:xfrm>
          <a:prstGeom prst="rect">
            <a:avLst/>
          </a:prstGeom>
        </p:spPr>
      </p:pic>
      <p:sp>
        <p:nvSpPr>
          <p:cNvPr id="25" name="Titel 44">
            <a:extLst>
              <a:ext uri="{FF2B5EF4-FFF2-40B4-BE49-F238E27FC236}">
                <a16:creationId xmlns:a16="http://schemas.microsoft.com/office/drawing/2014/main" id="{1FD6D08E-56C6-19D5-8F1C-D73ED635A87D}"/>
              </a:ext>
            </a:extLst>
          </p:cNvPr>
          <p:cNvSpPr txBox="1">
            <a:spLocks/>
          </p:cNvSpPr>
          <p:nvPr/>
        </p:nvSpPr>
        <p:spPr bwMode="auto">
          <a:xfrm>
            <a:off x="1" y="3409410"/>
            <a:ext cx="12191144" cy="3724096"/>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lvl1pPr>
              <a:defRPr sz="5200" b="1" i="0">
                <a:solidFill>
                  <a:schemeClr val="tx1"/>
                </a:solidFill>
                <a:latin typeface="Amnesty Trade Gothic Cn" panose="020B0506040303020004" pitchFamily="34" charset="77"/>
                <a:ea typeface="+mj-ea"/>
                <a:cs typeface="Amnesty Trade Gothic Cn" panose="020B0506040303020004" pitchFamily="34" charset="77"/>
              </a:defRPr>
            </a:lvl1pPr>
          </a:lstStyle>
          <a:p>
            <a:endParaRPr lang="en-US" sz="4400" kern="0" dirty="0">
              <a:highlight>
                <a:srgbClr val="FFFF00"/>
              </a:highlight>
              <a:latin typeface="Amnesty Trade Gothic Cn"/>
              <a:ea typeface="Geneva"/>
            </a:endParaRPr>
          </a:p>
          <a:p>
            <a:r>
              <a:rPr lang="en-US" sz="6000" kern="0" dirty="0">
                <a:highlight>
                  <a:srgbClr val="FFFF00"/>
                </a:highlight>
                <a:latin typeface="Amnesty Trade Gothic Cn"/>
                <a:ea typeface="Geneva"/>
              </a:rPr>
              <a:t>Write for Rights 2022</a:t>
            </a:r>
            <a:endParaRPr lang="en-US" sz="6000" dirty="0"/>
          </a:p>
          <a:p>
            <a:r>
              <a:rPr lang="en-US" sz="4400" kern="0" dirty="0">
                <a:highlight>
                  <a:srgbClr val="FFFF00"/>
                </a:highlight>
                <a:latin typeface="Amnesty Trade Gothic Cn"/>
                <a:ea typeface="Geneva"/>
              </a:rPr>
              <a:t>Thema: Right to Protest</a:t>
            </a:r>
          </a:p>
          <a:p>
            <a:endParaRPr lang="en-US" sz="4400" kern="0" dirty="0">
              <a:solidFill>
                <a:srgbClr val="000000"/>
              </a:solidFill>
              <a:highlight>
                <a:srgbClr val="FFFF00"/>
              </a:highlight>
              <a:latin typeface="Amnesty Trade Gothic Cn"/>
              <a:ea typeface="Geneva"/>
            </a:endParaRPr>
          </a:p>
          <a:p>
            <a:endParaRPr lang="en-US" sz="4400" kern="0" dirty="0">
              <a:solidFill>
                <a:schemeClr val="bg1"/>
              </a:solidFill>
              <a:highlight>
                <a:srgbClr val="FFFF00"/>
              </a:highlight>
              <a:latin typeface="Amnesty Trade Gothic Cn"/>
              <a:ea typeface="Geneva"/>
            </a:endParaRPr>
          </a:p>
        </p:txBody>
      </p:sp>
      <p:pic>
        <p:nvPicPr>
          <p:cNvPr id="27" name="Picture 2">
            <a:extLst>
              <a:ext uri="{FF2B5EF4-FFF2-40B4-BE49-F238E27FC236}">
                <a16:creationId xmlns:a16="http://schemas.microsoft.com/office/drawing/2014/main" id="{2E45300F-8862-7F4C-CBB1-A279E5A84D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3661" y="2489161"/>
            <a:ext cx="1281224" cy="1817756"/>
          </a:xfrm>
          <a:prstGeom prst="rect">
            <a:avLst/>
          </a:prstGeom>
        </p:spPr>
      </p:pic>
    </p:spTree>
    <p:extLst>
      <p:ext uri="{BB962C8B-B14F-4D97-AF65-F5344CB8AC3E}">
        <p14:creationId xmlns:p14="http://schemas.microsoft.com/office/powerpoint/2010/main" val="4064375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2860" y="317478"/>
            <a:ext cx="2146350" cy="705053"/>
          </a:xfrm>
          <a:custGeom>
            <a:avLst/>
            <a:gdLst/>
            <a:ahLst/>
            <a:cxnLst/>
            <a:rect l="l" t="t" r="r" b="b"/>
            <a:pathLst>
              <a:path w="3539490" h="1162685">
                <a:moveTo>
                  <a:pt x="3539159" y="0"/>
                </a:moveTo>
                <a:lnTo>
                  <a:pt x="0" y="0"/>
                </a:lnTo>
                <a:lnTo>
                  <a:pt x="0" y="1162268"/>
                </a:lnTo>
                <a:lnTo>
                  <a:pt x="3539159" y="1162268"/>
                </a:lnTo>
                <a:lnTo>
                  <a:pt x="3539159" y="0"/>
                </a:lnTo>
                <a:close/>
              </a:path>
            </a:pathLst>
          </a:custGeom>
          <a:solidFill>
            <a:srgbClr val="FFFF00"/>
          </a:solidFill>
        </p:spPr>
        <p:txBody>
          <a:bodyPr wrap="square" lIns="0" tIns="0" rIns="0" bIns="0" rtlCol="0"/>
          <a:lstStyle/>
          <a:p>
            <a:endParaRPr/>
          </a:p>
        </p:txBody>
      </p:sp>
      <p:sp>
        <p:nvSpPr>
          <p:cNvPr id="3" name="object 3"/>
          <p:cNvSpPr txBox="1"/>
          <p:nvPr/>
        </p:nvSpPr>
        <p:spPr>
          <a:xfrm>
            <a:off x="1067153" y="264988"/>
            <a:ext cx="1817120" cy="2346796"/>
          </a:xfrm>
          <a:prstGeom prst="rect">
            <a:avLst/>
          </a:prstGeom>
        </p:spPr>
        <p:txBody>
          <a:bodyPr vert="horz" wrap="square" lIns="0" tIns="0" rIns="0" bIns="0" rtlCol="0" anchor="t">
            <a:spAutoFit/>
          </a:bodyPr>
          <a:lstStyle/>
          <a:p>
            <a:pPr>
              <a:lnSpc>
                <a:spcPts val="6061"/>
              </a:lnSpc>
            </a:pPr>
            <a:r>
              <a:rPr lang="en-US" sz="5200" b="1" spc="-3" err="1">
                <a:latin typeface="Amnesty Trade Gothic Cn"/>
                <a:cs typeface="Amnesty Trade Gothic"/>
              </a:rPr>
              <a:t>INHOUEgypteD</a:t>
            </a:r>
            <a:endParaRPr sz="5200" b="1" err="1">
              <a:latin typeface="Amnesty Trade Gothic Cn" panose="020B0506040303020004" pitchFamily="34" charset="77"/>
              <a:cs typeface="Amnesty Trade Gothic"/>
            </a:endParaRPr>
          </a:p>
        </p:txBody>
      </p:sp>
      <p:grpSp>
        <p:nvGrpSpPr>
          <p:cNvPr id="4" name="object 4"/>
          <p:cNvGrpSpPr/>
          <p:nvPr/>
        </p:nvGrpSpPr>
        <p:grpSpPr>
          <a:xfrm>
            <a:off x="428" y="0"/>
            <a:ext cx="12191144" cy="6857615"/>
            <a:chOff x="0" y="0"/>
            <a:chExt cx="20104100" cy="11308715"/>
          </a:xfrm>
        </p:grpSpPr>
        <p:sp>
          <p:nvSpPr>
            <p:cNvPr id="5" name="object 5"/>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alpha val="5999"/>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0" y="5556"/>
              <a:ext cx="20104100" cy="11303004"/>
            </a:xfrm>
            <a:prstGeom prst="rect">
              <a:avLst/>
            </a:prstGeom>
          </p:spPr>
        </p:pic>
      </p:grpSp>
      <p:sp>
        <p:nvSpPr>
          <p:cNvPr id="7" name="object 7"/>
          <p:cNvSpPr txBox="1"/>
          <p:nvPr/>
        </p:nvSpPr>
        <p:spPr>
          <a:xfrm>
            <a:off x="945160" y="2603545"/>
            <a:ext cx="4544917" cy="392108"/>
          </a:xfrm>
          <a:prstGeom prst="rect">
            <a:avLst/>
          </a:prstGeom>
        </p:spPr>
        <p:txBody>
          <a:bodyPr vert="horz" wrap="square" lIns="0" tIns="7316" rIns="0" bIns="0" rtlCol="0" anchor="t">
            <a:spAutoFit/>
          </a:bodyPr>
          <a:lstStyle/>
          <a:p>
            <a:pPr marL="7620" marR="266700">
              <a:lnSpc>
                <a:spcPct val="100499"/>
              </a:lnSpc>
              <a:spcBef>
                <a:spcPts val="58"/>
              </a:spcBef>
            </a:pPr>
            <a:endParaRPr lang="en-US" sz="2500" b="1" spc="3">
              <a:latin typeface="Amnesty Trade Gothic Cn" panose="020B0506040303020004" pitchFamily="34" charset="77"/>
              <a:cs typeface="Amnesty Trade Gothic"/>
            </a:endParaRPr>
          </a:p>
        </p:txBody>
      </p:sp>
      <p:sp>
        <p:nvSpPr>
          <p:cNvPr id="8" name="object 8"/>
          <p:cNvSpPr txBox="1"/>
          <p:nvPr/>
        </p:nvSpPr>
        <p:spPr>
          <a:xfrm>
            <a:off x="469932" y="1214057"/>
            <a:ext cx="4254578" cy="512961"/>
          </a:xfrm>
          <a:prstGeom prst="rect">
            <a:avLst/>
          </a:prstGeom>
          <a:solidFill>
            <a:srgbClr val="000000"/>
          </a:solidFill>
        </p:spPr>
        <p:txBody>
          <a:bodyPr vert="horz" wrap="square" lIns="0" tIns="0" rIns="0" bIns="0" rtlCol="0" anchor="t">
            <a:spAutoFit/>
          </a:bodyPr>
          <a:lstStyle/>
          <a:p>
            <a:pPr marL="113665">
              <a:lnSpc>
                <a:spcPts val="3960"/>
              </a:lnSpc>
            </a:pPr>
            <a:r>
              <a:rPr lang="nl-NL" sz="3500" b="1" spc="6" dirty="0">
                <a:solidFill>
                  <a:srgbClr val="FFFFFF"/>
                </a:solidFill>
                <a:latin typeface="Amnesty Trade Gothic Cn"/>
              </a:rPr>
              <a:t>Rusland</a:t>
            </a:r>
            <a:endParaRPr lang="en-US" dirty="0"/>
          </a:p>
        </p:txBody>
      </p:sp>
      <p:sp>
        <p:nvSpPr>
          <p:cNvPr id="9" name="object 9"/>
          <p:cNvSpPr/>
          <p:nvPr/>
        </p:nvSpPr>
        <p:spPr>
          <a:xfrm>
            <a:off x="459906" y="317478"/>
            <a:ext cx="8048279" cy="705053"/>
          </a:xfrm>
          <a:custGeom>
            <a:avLst/>
            <a:gdLst/>
            <a:ahLst/>
            <a:cxnLst/>
            <a:rect l="l" t="t" r="r" b="b"/>
            <a:pathLst>
              <a:path w="11916410" h="1162685">
                <a:moveTo>
                  <a:pt x="11915867" y="0"/>
                </a:moveTo>
                <a:lnTo>
                  <a:pt x="0" y="0"/>
                </a:lnTo>
                <a:lnTo>
                  <a:pt x="0" y="1162268"/>
                </a:lnTo>
                <a:lnTo>
                  <a:pt x="11915867" y="1162268"/>
                </a:lnTo>
                <a:lnTo>
                  <a:pt x="11915867" y="0"/>
                </a:lnTo>
                <a:close/>
              </a:path>
            </a:pathLst>
          </a:custGeom>
          <a:solidFill>
            <a:srgbClr val="FFFF00"/>
          </a:solidFill>
        </p:spPr>
        <p:txBody>
          <a:bodyPr wrap="square" lIns="0" tIns="0" rIns="0" bIns="0" rtlCol="0"/>
          <a:lstStyle/>
          <a:p>
            <a:endParaRPr/>
          </a:p>
        </p:txBody>
      </p:sp>
      <p:sp>
        <p:nvSpPr>
          <p:cNvPr id="10" name="object 10"/>
          <p:cNvSpPr txBox="1">
            <a:spLocks noGrp="1"/>
          </p:cNvSpPr>
          <p:nvPr>
            <p:ph type="title"/>
          </p:nvPr>
        </p:nvSpPr>
        <p:spPr>
          <a:xfrm>
            <a:off x="543465" y="311762"/>
            <a:ext cx="7751947" cy="807218"/>
          </a:xfrm>
          <a:prstGeom prst="rect">
            <a:avLst/>
          </a:prstGeom>
        </p:spPr>
        <p:txBody>
          <a:bodyPr vert="horz" wrap="square" lIns="0" tIns="6931" rIns="0" bIns="0" rtlCol="0" anchor="t">
            <a:spAutoFit/>
          </a:bodyPr>
          <a:lstStyle/>
          <a:p>
            <a:pPr marL="7620">
              <a:spcBef>
                <a:spcPts val="55"/>
              </a:spcBef>
            </a:pPr>
            <a:r>
              <a:rPr lang="en-US" spc="-3" dirty="0">
                <a:latin typeface="Amnesty Trade Gothic Cn"/>
              </a:rPr>
              <a:t>Aleksandra </a:t>
            </a:r>
            <a:r>
              <a:rPr lang="en-US" spc="-3" dirty="0" err="1">
                <a:latin typeface="Amnesty Trade Gothic Cn"/>
              </a:rPr>
              <a:t>Skochilenko</a:t>
            </a:r>
            <a:endParaRPr lang="en-US" dirty="0"/>
          </a:p>
        </p:txBody>
      </p:sp>
      <p:sp>
        <p:nvSpPr>
          <p:cNvPr id="20" name="TextBox 19">
            <a:extLst>
              <a:ext uri="{FF2B5EF4-FFF2-40B4-BE49-F238E27FC236}">
                <a16:creationId xmlns:a16="http://schemas.microsoft.com/office/drawing/2014/main" id="{1094A23B-FCE3-45EF-A6B0-9A9BE92C3A11}"/>
              </a:ext>
            </a:extLst>
          </p:cNvPr>
          <p:cNvSpPr txBox="1"/>
          <p:nvPr/>
        </p:nvSpPr>
        <p:spPr>
          <a:xfrm>
            <a:off x="5492453" y="1909997"/>
            <a:ext cx="6603330"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latin typeface="Amnest trade"/>
              </a:rPr>
              <a:t>Aleksandra </a:t>
            </a:r>
            <a:r>
              <a:rPr lang="en-US" sz="2500" dirty="0" err="1">
                <a:latin typeface="Amnest trade"/>
              </a:rPr>
              <a:t>verving</a:t>
            </a:r>
            <a:r>
              <a:rPr lang="en-US" sz="2500" dirty="0">
                <a:latin typeface="Amnest trade"/>
              </a:rPr>
              <a:t> </a:t>
            </a:r>
            <a:r>
              <a:rPr lang="en-US" sz="2500" dirty="0" err="1">
                <a:latin typeface="Amnest trade"/>
              </a:rPr>
              <a:t>prijskaartjes</a:t>
            </a:r>
            <a:r>
              <a:rPr lang="en-US" sz="2500" dirty="0">
                <a:latin typeface="Amnest trade"/>
              </a:rPr>
              <a:t> in </a:t>
            </a:r>
            <a:r>
              <a:rPr lang="en-US" sz="2500" dirty="0" err="1">
                <a:latin typeface="Amnest trade"/>
              </a:rPr>
              <a:t>een</a:t>
            </a:r>
            <a:r>
              <a:rPr lang="en-US" sz="2500" dirty="0">
                <a:latin typeface="Amnest trade"/>
              </a:rPr>
              <a:t> </a:t>
            </a:r>
            <a:r>
              <a:rPr lang="en-US" sz="2500" dirty="0" err="1">
                <a:latin typeface="Amnest trade"/>
              </a:rPr>
              <a:t>supermarkt</a:t>
            </a:r>
            <a:r>
              <a:rPr lang="en-US" sz="2500" dirty="0">
                <a:latin typeface="Amnest trade"/>
              </a:rPr>
              <a:t> door </a:t>
            </a:r>
            <a:r>
              <a:rPr lang="en-US" sz="2500" dirty="0" err="1">
                <a:latin typeface="Amnest trade"/>
              </a:rPr>
              <a:t>etiketten</a:t>
            </a:r>
            <a:r>
              <a:rPr lang="en-US" sz="2500" dirty="0">
                <a:latin typeface="Amnest trade"/>
              </a:rPr>
              <a:t> met </a:t>
            </a:r>
            <a:r>
              <a:rPr lang="en-US" sz="2500" dirty="0" err="1">
                <a:latin typeface="Amnest trade"/>
              </a:rPr>
              <a:t>daarop</a:t>
            </a:r>
            <a:r>
              <a:rPr lang="en-US" sz="2500" dirty="0">
                <a:latin typeface="Amnest trade"/>
              </a:rPr>
              <a:t> </a:t>
            </a:r>
            <a:r>
              <a:rPr lang="en-US" sz="2500" dirty="0" err="1">
                <a:latin typeface="Amnest trade"/>
              </a:rPr>
              <a:t>informatie</a:t>
            </a:r>
            <a:r>
              <a:rPr lang="en-US" sz="2500" dirty="0">
                <a:latin typeface="Amnest trade"/>
              </a:rPr>
              <a:t> over het </a:t>
            </a:r>
            <a:r>
              <a:rPr lang="en-US" sz="2500" dirty="0" err="1">
                <a:latin typeface="Amnest trade"/>
              </a:rPr>
              <a:t>Russische</a:t>
            </a:r>
            <a:r>
              <a:rPr lang="en-US" sz="2500" dirty="0">
                <a:latin typeface="Amnest trade"/>
              </a:rPr>
              <a:t> </a:t>
            </a:r>
            <a:r>
              <a:rPr lang="en-US" sz="2500" dirty="0" err="1">
                <a:latin typeface="Amnest trade"/>
              </a:rPr>
              <a:t>bombardement</a:t>
            </a:r>
            <a:r>
              <a:rPr lang="en-US" sz="2500" dirty="0">
                <a:latin typeface="Amnest trade"/>
              </a:rPr>
              <a:t> op het theater in </a:t>
            </a:r>
            <a:r>
              <a:rPr lang="en-US" sz="2500" dirty="0" err="1">
                <a:latin typeface="Amnest trade"/>
              </a:rPr>
              <a:t>Marioepol</a:t>
            </a:r>
            <a:r>
              <a:rPr lang="en-US" sz="2500" dirty="0">
                <a:latin typeface="Amnest trade"/>
              </a:rPr>
              <a:t>.  Ze </a:t>
            </a:r>
            <a:r>
              <a:rPr lang="en-US" sz="2500" dirty="0" err="1">
                <a:latin typeface="Amnest trade"/>
              </a:rPr>
              <a:t>werd</a:t>
            </a:r>
            <a:r>
              <a:rPr lang="en-US" sz="2500" dirty="0">
                <a:latin typeface="Amnest trade"/>
              </a:rPr>
              <a:t> </a:t>
            </a:r>
            <a:r>
              <a:rPr lang="en-US" sz="2500" dirty="0" err="1">
                <a:latin typeface="Amnest trade"/>
              </a:rPr>
              <a:t>aangeklaagd</a:t>
            </a:r>
            <a:r>
              <a:rPr lang="en-US" sz="2500" dirty="0">
                <a:latin typeface="Amnest trade"/>
              </a:rPr>
              <a:t> </a:t>
            </a:r>
            <a:r>
              <a:rPr lang="en-US" sz="2500" dirty="0" err="1">
                <a:latin typeface="Amnest trade"/>
              </a:rPr>
              <a:t>vanwege</a:t>
            </a:r>
            <a:r>
              <a:rPr lang="en-US" sz="2500" dirty="0">
                <a:latin typeface="Amnest trade"/>
              </a:rPr>
              <a:t> het </a:t>
            </a:r>
            <a:r>
              <a:rPr lang="en-US" sz="2500" dirty="0" err="1">
                <a:latin typeface="Amnest trade"/>
              </a:rPr>
              <a:t>verspreiden</a:t>
            </a:r>
            <a:r>
              <a:rPr lang="en-US" sz="2500" dirty="0">
                <a:latin typeface="Amnest trade"/>
              </a:rPr>
              <a:t> van valse </a:t>
            </a:r>
            <a:r>
              <a:rPr lang="en-US" sz="2500" dirty="0" err="1">
                <a:latin typeface="Amnest trade"/>
              </a:rPr>
              <a:t>informatie</a:t>
            </a:r>
            <a:r>
              <a:rPr lang="en-US" sz="2500" dirty="0">
                <a:latin typeface="Amnest trade"/>
              </a:rPr>
              <a:t> over het </a:t>
            </a:r>
            <a:r>
              <a:rPr lang="en-US" sz="2500" dirty="0" err="1">
                <a:latin typeface="Amnest trade"/>
              </a:rPr>
              <a:t>Russische</a:t>
            </a:r>
            <a:r>
              <a:rPr lang="en-US" sz="2500" dirty="0">
                <a:latin typeface="Amnest trade"/>
              </a:rPr>
              <a:t> leger. Ze </a:t>
            </a:r>
            <a:r>
              <a:rPr lang="en-US" sz="2500" dirty="0" err="1">
                <a:latin typeface="Amnest trade"/>
              </a:rPr>
              <a:t>kan</a:t>
            </a:r>
            <a:r>
              <a:rPr lang="en-US" sz="2500" dirty="0">
                <a:latin typeface="Amnest trade"/>
              </a:rPr>
              <a:t> 10 </a:t>
            </a:r>
            <a:r>
              <a:rPr lang="en-US" sz="2500" dirty="0" err="1">
                <a:latin typeface="Amnest trade"/>
              </a:rPr>
              <a:t>jaar</a:t>
            </a:r>
            <a:r>
              <a:rPr lang="en-US" sz="2500" dirty="0">
                <a:latin typeface="Amnest trade"/>
              </a:rPr>
              <a:t> </a:t>
            </a:r>
            <a:r>
              <a:rPr lang="en-US" sz="2500" dirty="0" err="1">
                <a:latin typeface="Amnest trade"/>
              </a:rPr>
              <a:t>celstraf</a:t>
            </a:r>
            <a:r>
              <a:rPr lang="en-US" sz="2500" dirty="0">
                <a:latin typeface="Amnest trade"/>
              </a:rPr>
              <a:t> </a:t>
            </a:r>
            <a:r>
              <a:rPr lang="en-US" sz="2500" dirty="0" err="1">
                <a:latin typeface="Amnest trade"/>
              </a:rPr>
              <a:t>krijgen</a:t>
            </a:r>
            <a:r>
              <a:rPr lang="en-US" sz="2500" dirty="0">
                <a:latin typeface="Amnest trade"/>
              </a:rPr>
              <a:t>.</a:t>
            </a:r>
          </a:p>
          <a:p>
            <a:endParaRPr lang="en-US" sz="2500" dirty="0">
              <a:latin typeface="Amnest trade"/>
            </a:endParaRPr>
          </a:p>
          <a:p>
            <a:r>
              <a:rPr lang="en-US" sz="2500" b="1" dirty="0">
                <a:latin typeface="Amnest trade"/>
              </a:rPr>
              <a:t>We </a:t>
            </a:r>
            <a:r>
              <a:rPr lang="en-US" sz="2500" b="1" dirty="0" err="1">
                <a:latin typeface="Amnest trade"/>
              </a:rPr>
              <a:t>schrijven</a:t>
            </a:r>
            <a:r>
              <a:rPr lang="en-US" sz="2500" b="1" dirty="0">
                <a:latin typeface="Amnest trade"/>
              </a:rPr>
              <a:t> </a:t>
            </a:r>
            <a:r>
              <a:rPr lang="en-US" sz="2500" b="1" dirty="0" err="1">
                <a:latin typeface="Amnest trade"/>
              </a:rPr>
              <a:t>voor</a:t>
            </a:r>
            <a:r>
              <a:rPr lang="en-US" sz="2500" b="1" dirty="0">
                <a:latin typeface="Amnest trade"/>
              </a:rPr>
              <a:t> Aleksandra’s </a:t>
            </a:r>
            <a:r>
              <a:rPr lang="en-US" sz="2500" b="1" dirty="0" err="1">
                <a:latin typeface="Amnest trade"/>
              </a:rPr>
              <a:t>vrijlating</a:t>
            </a:r>
            <a:r>
              <a:rPr lang="en-US" sz="2500" b="1" dirty="0">
                <a:latin typeface="Amnest trade"/>
              </a:rPr>
              <a:t>.</a:t>
            </a:r>
            <a:endParaRPr lang="en-US" sz="2500" dirty="0">
              <a:latin typeface="Amnest trade"/>
            </a:endParaRPr>
          </a:p>
        </p:txBody>
      </p:sp>
      <p:pic>
        <p:nvPicPr>
          <p:cNvPr id="23" name="Afbeelding 22" descr="Afbeelding met tekst&#10;&#10;Automatisch gegenereerde beschrijving">
            <a:extLst>
              <a:ext uri="{FF2B5EF4-FFF2-40B4-BE49-F238E27FC236}">
                <a16:creationId xmlns:a16="http://schemas.microsoft.com/office/drawing/2014/main" id="{E3B47FAF-87F6-4869-0E6B-A770A84AD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43" y="2004133"/>
            <a:ext cx="4921542" cy="3075963"/>
          </a:xfrm>
          <a:prstGeom prst="rect">
            <a:avLst/>
          </a:prstGeom>
        </p:spPr>
      </p:pic>
      <p:pic>
        <p:nvPicPr>
          <p:cNvPr id="22" name="Picture 2">
            <a:extLst>
              <a:ext uri="{FF2B5EF4-FFF2-40B4-BE49-F238E27FC236}">
                <a16:creationId xmlns:a16="http://schemas.microsoft.com/office/drawing/2014/main" id="{97CFBA4C-B3CB-94DD-41BB-9DCD968C9A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3275" y="5104461"/>
            <a:ext cx="1281224" cy="1817756"/>
          </a:xfrm>
          <a:prstGeom prst="rect">
            <a:avLst/>
          </a:prstGeom>
        </p:spPr>
      </p:pic>
    </p:spTree>
    <p:extLst>
      <p:ext uri="{BB962C8B-B14F-4D97-AF65-F5344CB8AC3E}">
        <p14:creationId xmlns:p14="http://schemas.microsoft.com/office/powerpoint/2010/main" val="114041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2860" y="317478"/>
            <a:ext cx="2146350" cy="705053"/>
          </a:xfrm>
          <a:custGeom>
            <a:avLst/>
            <a:gdLst/>
            <a:ahLst/>
            <a:cxnLst/>
            <a:rect l="l" t="t" r="r" b="b"/>
            <a:pathLst>
              <a:path w="3539490" h="1162685">
                <a:moveTo>
                  <a:pt x="3539159" y="0"/>
                </a:moveTo>
                <a:lnTo>
                  <a:pt x="0" y="0"/>
                </a:lnTo>
                <a:lnTo>
                  <a:pt x="0" y="1162268"/>
                </a:lnTo>
                <a:lnTo>
                  <a:pt x="3539159" y="1162268"/>
                </a:lnTo>
                <a:lnTo>
                  <a:pt x="3539159" y="0"/>
                </a:lnTo>
                <a:close/>
              </a:path>
            </a:pathLst>
          </a:custGeom>
          <a:solidFill>
            <a:srgbClr val="FFFF00"/>
          </a:solidFill>
        </p:spPr>
        <p:txBody>
          <a:bodyPr wrap="square" lIns="0" tIns="0" rIns="0" bIns="0" rtlCol="0"/>
          <a:lstStyle/>
          <a:p>
            <a:endParaRPr/>
          </a:p>
        </p:txBody>
      </p:sp>
      <p:sp>
        <p:nvSpPr>
          <p:cNvPr id="3" name="object 3"/>
          <p:cNvSpPr txBox="1"/>
          <p:nvPr/>
        </p:nvSpPr>
        <p:spPr>
          <a:xfrm>
            <a:off x="1067153" y="264988"/>
            <a:ext cx="1817120" cy="1564531"/>
          </a:xfrm>
          <a:prstGeom prst="rect">
            <a:avLst/>
          </a:prstGeom>
        </p:spPr>
        <p:txBody>
          <a:bodyPr vert="horz" wrap="square" lIns="0" tIns="0" rIns="0" bIns="0" rtlCol="0">
            <a:spAutoFit/>
          </a:bodyPr>
          <a:lstStyle/>
          <a:p>
            <a:pPr>
              <a:lnSpc>
                <a:spcPts val="6061"/>
              </a:lnSpc>
            </a:pPr>
            <a:r>
              <a:rPr sz="5200" b="1" spc="-3">
                <a:latin typeface="Amnesty Trade Gothic Cn" panose="020B0506040303020004" pitchFamily="34" charset="77"/>
                <a:cs typeface="Amnesty Trade Gothic"/>
              </a:rPr>
              <a:t>INHOUD</a:t>
            </a:r>
            <a:endParaRPr sz="5200" b="1">
              <a:latin typeface="Amnesty Trade Gothic Cn" panose="020B0506040303020004" pitchFamily="34" charset="77"/>
              <a:cs typeface="Amnesty Trade Gothic"/>
            </a:endParaRPr>
          </a:p>
        </p:txBody>
      </p:sp>
      <p:grpSp>
        <p:nvGrpSpPr>
          <p:cNvPr id="4" name="object 4"/>
          <p:cNvGrpSpPr/>
          <p:nvPr/>
        </p:nvGrpSpPr>
        <p:grpSpPr>
          <a:xfrm>
            <a:off x="428" y="0"/>
            <a:ext cx="12191144" cy="6857615"/>
            <a:chOff x="0" y="0"/>
            <a:chExt cx="20104100" cy="11308715"/>
          </a:xfrm>
        </p:grpSpPr>
        <p:sp>
          <p:nvSpPr>
            <p:cNvPr id="5" name="object 5"/>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alpha val="5999"/>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0" y="5556"/>
              <a:ext cx="20104100" cy="11303004"/>
            </a:xfrm>
            <a:prstGeom prst="rect">
              <a:avLst/>
            </a:prstGeom>
          </p:spPr>
        </p:pic>
      </p:grpSp>
      <p:sp>
        <p:nvSpPr>
          <p:cNvPr id="7" name="object 7"/>
          <p:cNvSpPr txBox="1"/>
          <p:nvPr/>
        </p:nvSpPr>
        <p:spPr>
          <a:xfrm>
            <a:off x="945160" y="2603545"/>
            <a:ext cx="4544917" cy="392108"/>
          </a:xfrm>
          <a:prstGeom prst="rect">
            <a:avLst/>
          </a:prstGeom>
        </p:spPr>
        <p:txBody>
          <a:bodyPr vert="horz" wrap="square" lIns="0" tIns="7316" rIns="0" bIns="0" rtlCol="0" anchor="t">
            <a:spAutoFit/>
          </a:bodyPr>
          <a:lstStyle/>
          <a:p>
            <a:pPr marL="7620" marR="266700">
              <a:lnSpc>
                <a:spcPct val="100499"/>
              </a:lnSpc>
              <a:spcBef>
                <a:spcPts val="58"/>
              </a:spcBef>
            </a:pPr>
            <a:endParaRPr lang="en-US" sz="2500" b="1" spc="3">
              <a:latin typeface="Amnesty Trade Gothic Cn" panose="020B0506040303020004" pitchFamily="34" charset="77"/>
              <a:cs typeface="Amnesty Trade Gothic"/>
            </a:endParaRPr>
          </a:p>
        </p:txBody>
      </p:sp>
      <p:sp>
        <p:nvSpPr>
          <p:cNvPr id="8" name="object 8"/>
          <p:cNvSpPr txBox="1"/>
          <p:nvPr/>
        </p:nvSpPr>
        <p:spPr>
          <a:xfrm>
            <a:off x="756984" y="1155932"/>
            <a:ext cx="4254578" cy="512961"/>
          </a:xfrm>
          <a:prstGeom prst="rect">
            <a:avLst/>
          </a:prstGeom>
          <a:solidFill>
            <a:srgbClr val="000000"/>
          </a:solidFill>
        </p:spPr>
        <p:txBody>
          <a:bodyPr vert="horz" wrap="square" lIns="0" tIns="0" rIns="0" bIns="0" rtlCol="0" anchor="t">
            <a:spAutoFit/>
          </a:bodyPr>
          <a:lstStyle/>
          <a:p>
            <a:pPr marL="113665">
              <a:lnSpc>
                <a:spcPts val="3960"/>
              </a:lnSpc>
            </a:pPr>
            <a:r>
              <a:rPr lang="en-US" sz="3500" b="1" spc="6" dirty="0">
                <a:solidFill>
                  <a:srgbClr val="FFFFFF"/>
                </a:solidFill>
                <a:latin typeface="Amnesty Trade Gothic Cn"/>
              </a:rPr>
              <a:t>Zimbabwe</a:t>
            </a:r>
            <a:endParaRPr lang="en-US" dirty="0"/>
          </a:p>
        </p:txBody>
      </p:sp>
      <p:sp>
        <p:nvSpPr>
          <p:cNvPr id="9" name="object 9"/>
          <p:cNvSpPr/>
          <p:nvPr/>
        </p:nvSpPr>
        <p:spPr>
          <a:xfrm>
            <a:off x="756984" y="317478"/>
            <a:ext cx="8245545" cy="735131"/>
          </a:xfrm>
          <a:custGeom>
            <a:avLst/>
            <a:gdLst/>
            <a:ahLst/>
            <a:cxnLst/>
            <a:rect l="l" t="t" r="r" b="b"/>
            <a:pathLst>
              <a:path w="11916410" h="1162685">
                <a:moveTo>
                  <a:pt x="11915867" y="0"/>
                </a:moveTo>
                <a:lnTo>
                  <a:pt x="0" y="0"/>
                </a:lnTo>
                <a:lnTo>
                  <a:pt x="0" y="1162268"/>
                </a:lnTo>
                <a:lnTo>
                  <a:pt x="11915867" y="1162268"/>
                </a:lnTo>
                <a:lnTo>
                  <a:pt x="11915867" y="0"/>
                </a:lnTo>
                <a:close/>
              </a:path>
            </a:pathLst>
          </a:custGeom>
          <a:solidFill>
            <a:srgbClr val="FFFF00"/>
          </a:solidFill>
        </p:spPr>
        <p:txBody>
          <a:bodyPr wrap="square" lIns="0" tIns="0" rIns="0" bIns="0" rtlCol="0"/>
          <a:lstStyle/>
          <a:p>
            <a:endParaRPr dirty="0"/>
          </a:p>
        </p:txBody>
      </p:sp>
      <p:sp>
        <p:nvSpPr>
          <p:cNvPr id="10" name="object 10"/>
          <p:cNvSpPr txBox="1">
            <a:spLocks noGrp="1"/>
          </p:cNvSpPr>
          <p:nvPr>
            <p:ph type="title"/>
          </p:nvPr>
        </p:nvSpPr>
        <p:spPr>
          <a:xfrm>
            <a:off x="756984" y="264826"/>
            <a:ext cx="9163774" cy="807218"/>
          </a:xfrm>
          <a:prstGeom prst="rect">
            <a:avLst/>
          </a:prstGeom>
        </p:spPr>
        <p:txBody>
          <a:bodyPr vert="horz" wrap="square" lIns="0" tIns="6931" rIns="0" bIns="0" rtlCol="0" anchor="t">
            <a:spAutoFit/>
          </a:bodyPr>
          <a:lstStyle/>
          <a:p>
            <a:pPr marL="7620">
              <a:spcBef>
                <a:spcPts val="55"/>
              </a:spcBef>
            </a:pPr>
            <a:r>
              <a:rPr lang="en-US" spc="-3" dirty="0" err="1">
                <a:latin typeface="Amnesty Trade Gothic Cn"/>
              </a:rPr>
              <a:t>Cecillia</a:t>
            </a:r>
            <a:r>
              <a:rPr lang="en-US" spc="-3" dirty="0">
                <a:latin typeface="Amnesty Trade Gothic Cn"/>
              </a:rPr>
              <a:t>, </a:t>
            </a:r>
            <a:r>
              <a:rPr lang="en-US" spc="-3" dirty="0" err="1">
                <a:latin typeface="Amnesty Trade Gothic Cn"/>
              </a:rPr>
              <a:t>Joanah</a:t>
            </a:r>
            <a:r>
              <a:rPr lang="en-US" spc="-3" dirty="0">
                <a:latin typeface="Amnesty Trade Gothic Cn"/>
              </a:rPr>
              <a:t> &amp; </a:t>
            </a:r>
            <a:r>
              <a:rPr lang="en-US" spc="-3" dirty="0" err="1">
                <a:latin typeface="Amnesty Trade Gothic Cn"/>
              </a:rPr>
              <a:t>Netsai</a:t>
            </a:r>
            <a:endParaRPr lang="en-US" dirty="0"/>
          </a:p>
        </p:txBody>
      </p:sp>
      <p:sp>
        <p:nvSpPr>
          <p:cNvPr id="20" name="TextBox 19">
            <a:extLst>
              <a:ext uri="{FF2B5EF4-FFF2-40B4-BE49-F238E27FC236}">
                <a16:creationId xmlns:a16="http://schemas.microsoft.com/office/drawing/2014/main" id="{823CE67C-8B36-4DE8-9A82-3D8CD0E3C5D8}"/>
              </a:ext>
            </a:extLst>
          </p:cNvPr>
          <p:cNvSpPr txBox="1"/>
          <p:nvPr/>
        </p:nvSpPr>
        <p:spPr>
          <a:xfrm>
            <a:off x="667677" y="1927058"/>
            <a:ext cx="5599668" cy="46012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err="1">
                <a:latin typeface="Amnest trade"/>
              </a:rPr>
              <a:t>Cecillia</a:t>
            </a:r>
            <a:r>
              <a:rPr lang="en-US" sz="2500" dirty="0">
                <a:latin typeface="Amnest trade"/>
              </a:rPr>
              <a:t>, </a:t>
            </a:r>
            <a:r>
              <a:rPr lang="en-US" sz="2500" dirty="0" err="1">
                <a:latin typeface="Amnest trade"/>
              </a:rPr>
              <a:t>Joanah</a:t>
            </a:r>
            <a:r>
              <a:rPr lang="en-US" sz="2500" dirty="0">
                <a:latin typeface="Amnest trade"/>
              </a:rPr>
              <a:t> en </a:t>
            </a:r>
            <a:r>
              <a:rPr lang="en-US" sz="2500" dirty="0" err="1">
                <a:latin typeface="Amnest trade"/>
              </a:rPr>
              <a:t>Netsai</a:t>
            </a:r>
            <a:r>
              <a:rPr lang="en-US" sz="2500" dirty="0">
                <a:latin typeface="Amnest trade"/>
              </a:rPr>
              <a:t> </a:t>
            </a:r>
            <a:r>
              <a:rPr lang="en-US" sz="2500" dirty="0" err="1">
                <a:latin typeface="Amnest trade"/>
              </a:rPr>
              <a:t>leidden</a:t>
            </a:r>
            <a:r>
              <a:rPr lang="en-US" sz="2500" dirty="0">
                <a:latin typeface="Amnest trade"/>
              </a:rPr>
              <a:t> </a:t>
            </a:r>
            <a:r>
              <a:rPr lang="en-US" sz="2500" dirty="0" err="1">
                <a:latin typeface="Amnest trade"/>
              </a:rPr>
              <a:t>een</a:t>
            </a:r>
            <a:r>
              <a:rPr lang="en-US" sz="2500" dirty="0">
                <a:latin typeface="Amnest trade"/>
              </a:rPr>
              <a:t> </a:t>
            </a:r>
            <a:r>
              <a:rPr lang="en-US" sz="2500" dirty="0" err="1">
                <a:latin typeface="Amnest trade"/>
              </a:rPr>
              <a:t>demonstratie</a:t>
            </a:r>
            <a:r>
              <a:rPr lang="en-US" sz="2500" dirty="0">
                <a:latin typeface="Amnest trade"/>
              </a:rPr>
              <a:t> </a:t>
            </a:r>
            <a:r>
              <a:rPr lang="en-US" sz="2500" dirty="0" err="1">
                <a:latin typeface="Amnest trade"/>
              </a:rPr>
              <a:t>tegen</a:t>
            </a:r>
            <a:r>
              <a:rPr lang="en-US" sz="2500" dirty="0">
                <a:latin typeface="Amnest trade"/>
              </a:rPr>
              <a:t> de </a:t>
            </a:r>
            <a:r>
              <a:rPr lang="en-US" sz="2500" dirty="0" err="1">
                <a:latin typeface="Amnest trade"/>
              </a:rPr>
              <a:t>regering</a:t>
            </a:r>
            <a:r>
              <a:rPr lang="en-US" sz="2500" dirty="0">
                <a:latin typeface="Amnest trade"/>
              </a:rPr>
              <a:t>. Ze </a:t>
            </a:r>
            <a:r>
              <a:rPr lang="en-US" sz="2500" dirty="0" err="1">
                <a:latin typeface="Amnest trade"/>
              </a:rPr>
              <a:t>werden</a:t>
            </a:r>
            <a:r>
              <a:rPr lang="en-US" sz="2500" dirty="0">
                <a:latin typeface="Amnest trade"/>
              </a:rPr>
              <a:t> </a:t>
            </a:r>
            <a:r>
              <a:rPr lang="en-US" sz="2500" dirty="0" err="1">
                <a:latin typeface="Amnest trade"/>
              </a:rPr>
              <a:t>gearresteerd</a:t>
            </a:r>
            <a:r>
              <a:rPr lang="en-US" sz="2500" dirty="0">
                <a:latin typeface="Amnest trade"/>
              </a:rPr>
              <a:t>, met </a:t>
            </a:r>
            <a:r>
              <a:rPr lang="en-US" sz="2500" dirty="0" err="1">
                <a:latin typeface="Amnest trade"/>
              </a:rPr>
              <a:t>een</a:t>
            </a:r>
            <a:r>
              <a:rPr lang="en-US" sz="2500" dirty="0">
                <a:latin typeface="Amnest trade"/>
              </a:rPr>
              <a:t> </a:t>
            </a:r>
            <a:r>
              <a:rPr lang="en-US" sz="2500" dirty="0" err="1">
                <a:latin typeface="Amnest trade"/>
              </a:rPr>
              <a:t>zak</a:t>
            </a:r>
            <a:r>
              <a:rPr lang="en-US" sz="2500" dirty="0">
                <a:latin typeface="Amnest trade"/>
              </a:rPr>
              <a:t> over </a:t>
            </a:r>
            <a:r>
              <a:rPr lang="en-US" sz="2500" dirty="0" err="1">
                <a:latin typeface="Amnest trade"/>
              </a:rPr>
              <a:t>hun</a:t>
            </a:r>
            <a:r>
              <a:rPr lang="en-US" sz="2500" dirty="0">
                <a:latin typeface="Amnest trade"/>
              </a:rPr>
              <a:t> </a:t>
            </a:r>
            <a:r>
              <a:rPr lang="en-US" sz="2500" dirty="0" err="1">
                <a:latin typeface="Amnest trade"/>
              </a:rPr>
              <a:t>hoofd</a:t>
            </a:r>
            <a:r>
              <a:rPr lang="en-US" sz="2500" dirty="0">
                <a:latin typeface="Amnest trade"/>
              </a:rPr>
              <a:t> in </a:t>
            </a:r>
            <a:r>
              <a:rPr lang="en-US" sz="2500" dirty="0" err="1">
                <a:latin typeface="Amnest trade"/>
              </a:rPr>
              <a:t>een</a:t>
            </a:r>
            <a:r>
              <a:rPr lang="en-US" sz="2500" dirty="0">
                <a:latin typeface="Amnest trade"/>
              </a:rPr>
              <a:t> auto </a:t>
            </a:r>
            <a:r>
              <a:rPr lang="en-US" sz="2500" dirty="0" err="1">
                <a:latin typeface="Amnest trade"/>
              </a:rPr>
              <a:t>geduwd</a:t>
            </a:r>
            <a:r>
              <a:rPr lang="en-US" sz="2500" dirty="0">
                <a:latin typeface="Amnest trade"/>
              </a:rPr>
              <a:t> en </a:t>
            </a:r>
            <a:r>
              <a:rPr lang="en-US" sz="2500" dirty="0" err="1">
                <a:latin typeface="Amnest trade"/>
              </a:rPr>
              <a:t>naar</a:t>
            </a:r>
            <a:r>
              <a:rPr lang="en-US" sz="2500" dirty="0">
                <a:latin typeface="Amnest trade"/>
              </a:rPr>
              <a:t> </a:t>
            </a:r>
            <a:r>
              <a:rPr lang="en-US" sz="2500" dirty="0" err="1">
                <a:latin typeface="Amnest trade"/>
              </a:rPr>
              <a:t>een</a:t>
            </a:r>
            <a:r>
              <a:rPr lang="en-US" sz="2500" dirty="0">
                <a:latin typeface="Amnest trade"/>
              </a:rPr>
              <a:t> </a:t>
            </a:r>
            <a:r>
              <a:rPr lang="en-US" sz="2500" dirty="0" err="1">
                <a:latin typeface="Amnest trade"/>
              </a:rPr>
              <a:t>plek</a:t>
            </a:r>
            <a:r>
              <a:rPr lang="en-US" sz="2500" dirty="0">
                <a:latin typeface="Amnest trade"/>
              </a:rPr>
              <a:t> </a:t>
            </a:r>
            <a:r>
              <a:rPr lang="en-US" sz="2500" dirty="0" err="1">
                <a:latin typeface="Amnest trade"/>
              </a:rPr>
              <a:t>buiten</a:t>
            </a:r>
            <a:r>
              <a:rPr lang="en-US" sz="2500" dirty="0">
                <a:latin typeface="Amnest trade"/>
              </a:rPr>
              <a:t> de </a:t>
            </a:r>
            <a:r>
              <a:rPr lang="en-US" sz="2500" dirty="0" err="1">
                <a:latin typeface="Amnest trade"/>
              </a:rPr>
              <a:t>stad</a:t>
            </a:r>
            <a:r>
              <a:rPr lang="en-US" sz="2500" dirty="0">
                <a:latin typeface="Amnest trade"/>
              </a:rPr>
              <a:t> </a:t>
            </a:r>
            <a:r>
              <a:rPr lang="en-US" sz="2500" dirty="0" err="1">
                <a:latin typeface="Amnest trade"/>
              </a:rPr>
              <a:t>gereden</a:t>
            </a:r>
            <a:r>
              <a:rPr lang="en-US" sz="2500" dirty="0">
                <a:latin typeface="Amnest trade"/>
              </a:rPr>
              <a:t>. </a:t>
            </a:r>
            <a:r>
              <a:rPr lang="en-US" sz="2500" dirty="0" err="1">
                <a:latin typeface="Amnest trade"/>
              </a:rPr>
              <a:t>Daar</a:t>
            </a:r>
            <a:r>
              <a:rPr lang="en-US" sz="2500" dirty="0">
                <a:latin typeface="Amnest trade"/>
              </a:rPr>
              <a:t> </a:t>
            </a:r>
            <a:r>
              <a:rPr lang="en-US" sz="2500" dirty="0" err="1">
                <a:latin typeface="Amnest trade"/>
              </a:rPr>
              <a:t>werden</a:t>
            </a:r>
            <a:r>
              <a:rPr lang="en-US" sz="2500" dirty="0">
                <a:latin typeface="Amnest trade"/>
              </a:rPr>
              <a:t> ze </a:t>
            </a:r>
            <a:r>
              <a:rPr lang="en-US" sz="2500" dirty="0" err="1">
                <a:latin typeface="Amnest trade"/>
              </a:rPr>
              <a:t>gruwelijk</a:t>
            </a:r>
            <a:r>
              <a:rPr lang="en-US" sz="2500" dirty="0">
                <a:latin typeface="Amnest trade"/>
              </a:rPr>
              <a:t> </a:t>
            </a:r>
            <a:r>
              <a:rPr lang="en-US" sz="2500" dirty="0" err="1">
                <a:latin typeface="Amnest trade"/>
              </a:rPr>
              <a:t>mishandeld</a:t>
            </a:r>
            <a:r>
              <a:rPr lang="en-US" sz="2500" dirty="0">
                <a:latin typeface="Amnest trade"/>
              </a:rPr>
              <a:t>. Later </a:t>
            </a:r>
            <a:r>
              <a:rPr lang="en-US" sz="2500" dirty="0" err="1">
                <a:latin typeface="Amnest trade"/>
              </a:rPr>
              <a:t>zijn</a:t>
            </a:r>
            <a:r>
              <a:rPr lang="en-US" sz="2500" dirty="0">
                <a:latin typeface="Amnest trade"/>
              </a:rPr>
              <a:t> de </a:t>
            </a:r>
            <a:r>
              <a:rPr lang="en-US" sz="2500" dirty="0" err="1">
                <a:latin typeface="Amnest trade"/>
              </a:rPr>
              <a:t>drie</a:t>
            </a:r>
            <a:r>
              <a:rPr lang="en-US" sz="2500" dirty="0">
                <a:latin typeface="Amnest trade"/>
              </a:rPr>
              <a:t> </a:t>
            </a:r>
            <a:r>
              <a:rPr lang="en-US" sz="2500" dirty="0" err="1">
                <a:latin typeface="Amnest trade"/>
              </a:rPr>
              <a:t>vrouwen</a:t>
            </a:r>
            <a:r>
              <a:rPr lang="en-US" sz="2500" dirty="0">
                <a:latin typeface="Amnest trade"/>
              </a:rPr>
              <a:t> </a:t>
            </a:r>
            <a:r>
              <a:rPr lang="en-US" sz="2500" dirty="0" err="1">
                <a:latin typeface="Amnest trade"/>
              </a:rPr>
              <a:t>opgepakt</a:t>
            </a:r>
            <a:r>
              <a:rPr lang="en-US" sz="2500" dirty="0">
                <a:latin typeface="Amnest trade"/>
              </a:rPr>
              <a:t>, ze </a:t>
            </a:r>
            <a:r>
              <a:rPr lang="en-US" sz="2500" dirty="0" err="1">
                <a:latin typeface="Amnest trade"/>
              </a:rPr>
              <a:t>zouden</a:t>
            </a:r>
            <a:r>
              <a:rPr lang="en-US" sz="2500" dirty="0">
                <a:latin typeface="Amnest trade"/>
              </a:rPr>
              <a:t> </a:t>
            </a:r>
            <a:r>
              <a:rPr lang="en-US" sz="2500" dirty="0" err="1">
                <a:latin typeface="Amnest trade"/>
              </a:rPr>
              <a:t>verhalen</a:t>
            </a:r>
            <a:r>
              <a:rPr lang="en-US" sz="2500" dirty="0">
                <a:latin typeface="Amnest trade"/>
              </a:rPr>
              <a:t> over </a:t>
            </a:r>
            <a:r>
              <a:rPr lang="en-US" sz="2500" dirty="0" err="1">
                <a:latin typeface="Amnest trade"/>
              </a:rPr>
              <a:t>sekueel</a:t>
            </a:r>
            <a:r>
              <a:rPr lang="en-US" sz="2500" dirty="0">
                <a:latin typeface="Amnest trade"/>
              </a:rPr>
              <a:t> </a:t>
            </a:r>
            <a:r>
              <a:rPr lang="en-US" sz="2500" dirty="0" err="1">
                <a:latin typeface="Amnest trade"/>
              </a:rPr>
              <a:t>geweld</a:t>
            </a:r>
            <a:r>
              <a:rPr lang="en-US" sz="2500" dirty="0">
                <a:latin typeface="Amnest trade"/>
              </a:rPr>
              <a:t> </a:t>
            </a:r>
            <a:r>
              <a:rPr lang="en-US" sz="2500" dirty="0" err="1">
                <a:latin typeface="Amnest trade"/>
              </a:rPr>
              <a:t>hebben</a:t>
            </a:r>
            <a:r>
              <a:rPr lang="en-US" sz="2500" dirty="0">
                <a:latin typeface="Amnest trade"/>
              </a:rPr>
              <a:t> </a:t>
            </a:r>
            <a:r>
              <a:rPr lang="en-US" sz="2500" dirty="0" err="1">
                <a:latin typeface="Amnest trade"/>
              </a:rPr>
              <a:t>verzonnen</a:t>
            </a:r>
            <a:r>
              <a:rPr lang="en-US" sz="2500" dirty="0">
                <a:latin typeface="Amnest trade"/>
              </a:rPr>
              <a:t>. De </a:t>
            </a:r>
            <a:r>
              <a:rPr lang="en-US" sz="2500" dirty="0" err="1">
                <a:latin typeface="Amnest trade"/>
              </a:rPr>
              <a:t>zaak</a:t>
            </a:r>
            <a:r>
              <a:rPr lang="en-US" sz="2500" dirty="0">
                <a:latin typeface="Amnest trade"/>
              </a:rPr>
              <a:t> </a:t>
            </a:r>
            <a:r>
              <a:rPr lang="en-US" sz="2500" dirty="0" err="1">
                <a:latin typeface="Amnest trade"/>
              </a:rPr>
              <a:t>loopt</a:t>
            </a:r>
            <a:r>
              <a:rPr lang="en-US" sz="2500" dirty="0">
                <a:latin typeface="Amnest trade"/>
              </a:rPr>
              <a:t> </a:t>
            </a:r>
            <a:r>
              <a:rPr lang="en-US" sz="2500" dirty="0" err="1">
                <a:latin typeface="Amnest trade"/>
              </a:rPr>
              <a:t>nog</a:t>
            </a:r>
            <a:r>
              <a:rPr lang="en-US" sz="2500" dirty="0">
                <a:latin typeface="Amnest trade"/>
              </a:rPr>
              <a:t>.</a:t>
            </a:r>
            <a:endParaRPr lang="en-US" dirty="0">
              <a:cs typeface="Calibri"/>
            </a:endParaRPr>
          </a:p>
          <a:p>
            <a:endParaRPr lang="en-US" sz="2500" dirty="0">
              <a:latin typeface="Amnest trade"/>
            </a:endParaRPr>
          </a:p>
          <a:p>
            <a:r>
              <a:rPr lang="en-US" sz="2500" b="1" dirty="0">
                <a:latin typeface="Amnest trade"/>
              </a:rPr>
              <a:t>We </a:t>
            </a:r>
            <a:r>
              <a:rPr lang="en-US" sz="2500" b="1" dirty="0" err="1">
                <a:latin typeface="Amnest trade"/>
              </a:rPr>
              <a:t>schrijven</a:t>
            </a:r>
            <a:r>
              <a:rPr lang="en-US" sz="2500" b="1" dirty="0">
                <a:latin typeface="Amnest trade"/>
              </a:rPr>
              <a:t> </a:t>
            </a:r>
            <a:r>
              <a:rPr lang="en-US" sz="2500" b="1" dirty="0" err="1">
                <a:latin typeface="Amnest trade"/>
              </a:rPr>
              <a:t>voor</a:t>
            </a:r>
            <a:r>
              <a:rPr lang="en-US" sz="2500" b="1" dirty="0">
                <a:latin typeface="Amnest trade"/>
              </a:rPr>
              <a:t> </a:t>
            </a:r>
            <a:r>
              <a:rPr lang="en-US" sz="2500" b="1" dirty="0" err="1">
                <a:latin typeface="Amnest trade"/>
              </a:rPr>
              <a:t>gerechtigheid</a:t>
            </a:r>
            <a:r>
              <a:rPr lang="en-US" sz="2500" b="1" dirty="0">
                <a:latin typeface="Amnest trade"/>
              </a:rPr>
              <a:t>.</a:t>
            </a:r>
            <a:endParaRPr lang="en-US" sz="2500" dirty="0">
              <a:latin typeface="Amnest trade"/>
            </a:endParaRPr>
          </a:p>
          <a:p>
            <a:endParaRPr lang="en-US" dirty="0">
              <a:latin typeface="Amnest trade"/>
            </a:endParaRPr>
          </a:p>
        </p:txBody>
      </p:sp>
      <p:pic>
        <p:nvPicPr>
          <p:cNvPr id="23" name="Afbeelding 22" descr="Afbeelding met tekst&#10;&#10;Automatisch gegenereerde beschrijving">
            <a:extLst>
              <a:ext uri="{FF2B5EF4-FFF2-40B4-BE49-F238E27FC236}">
                <a16:creationId xmlns:a16="http://schemas.microsoft.com/office/drawing/2014/main" id="{CCE07BC2-A827-457E-EAA1-65F3E1759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222" y="1932215"/>
            <a:ext cx="5322595" cy="3326622"/>
          </a:xfrm>
          <a:prstGeom prst="rect">
            <a:avLst/>
          </a:prstGeom>
        </p:spPr>
      </p:pic>
      <p:pic>
        <p:nvPicPr>
          <p:cNvPr id="22" name="Picture 2">
            <a:extLst>
              <a:ext uri="{FF2B5EF4-FFF2-40B4-BE49-F238E27FC236}">
                <a16:creationId xmlns:a16="http://schemas.microsoft.com/office/drawing/2014/main" id="{1B638E9A-C562-6229-4038-758CE2E6D0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3275" y="5104461"/>
            <a:ext cx="1281224" cy="1817756"/>
          </a:xfrm>
          <a:prstGeom prst="rect">
            <a:avLst/>
          </a:prstGeom>
        </p:spPr>
      </p:pic>
    </p:spTree>
    <p:extLst>
      <p:ext uri="{BB962C8B-B14F-4D97-AF65-F5344CB8AC3E}">
        <p14:creationId xmlns:p14="http://schemas.microsoft.com/office/powerpoint/2010/main" val="2096187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2860" y="317478"/>
            <a:ext cx="2146350" cy="705053"/>
          </a:xfrm>
          <a:custGeom>
            <a:avLst/>
            <a:gdLst/>
            <a:ahLst/>
            <a:cxnLst/>
            <a:rect l="l" t="t" r="r" b="b"/>
            <a:pathLst>
              <a:path w="3539490" h="1162685">
                <a:moveTo>
                  <a:pt x="3539159" y="0"/>
                </a:moveTo>
                <a:lnTo>
                  <a:pt x="0" y="0"/>
                </a:lnTo>
                <a:lnTo>
                  <a:pt x="0" y="1162268"/>
                </a:lnTo>
                <a:lnTo>
                  <a:pt x="3539159" y="1162268"/>
                </a:lnTo>
                <a:lnTo>
                  <a:pt x="3539159" y="0"/>
                </a:lnTo>
                <a:close/>
              </a:path>
            </a:pathLst>
          </a:custGeom>
          <a:solidFill>
            <a:srgbClr val="FFFF00"/>
          </a:solidFill>
        </p:spPr>
        <p:txBody>
          <a:bodyPr wrap="square" lIns="0" tIns="0" rIns="0" bIns="0" rtlCol="0"/>
          <a:lstStyle/>
          <a:p>
            <a:endParaRPr/>
          </a:p>
        </p:txBody>
      </p:sp>
      <p:sp>
        <p:nvSpPr>
          <p:cNvPr id="3" name="object 3"/>
          <p:cNvSpPr txBox="1"/>
          <p:nvPr/>
        </p:nvSpPr>
        <p:spPr>
          <a:xfrm>
            <a:off x="1067153" y="264988"/>
            <a:ext cx="1817120" cy="1564531"/>
          </a:xfrm>
          <a:prstGeom prst="rect">
            <a:avLst/>
          </a:prstGeom>
        </p:spPr>
        <p:txBody>
          <a:bodyPr vert="horz" wrap="square" lIns="0" tIns="0" rIns="0" bIns="0" rtlCol="0">
            <a:spAutoFit/>
          </a:bodyPr>
          <a:lstStyle/>
          <a:p>
            <a:pPr>
              <a:lnSpc>
                <a:spcPts val="6061"/>
              </a:lnSpc>
            </a:pPr>
            <a:r>
              <a:rPr sz="5200" b="1" spc="-3">
                <a:latin typeface="Amnesty Trade Gothic Cn" panose="020B0506040303020004" pitchFamily="34" charset="77"/>
                <a:cs typeface="Amnesty Trade Gothic"/>
              </a:rPr>
              <a:t>INHOUD</a:t>
            </a:r>
            <a:endParaRPr sz="5200" b="1">
              <a:latin typeface="Amnesty Trade Gothic Cn" panose="020B0506040303020004" pitchFamily="34" charset="77"/>
              <a:cs typeface="Amnesty Trade Gothic"/>
            </a:endParaRPr>
          </a:p>
        </p:txBody>
      </p:sp>
      <p:grpSp>
        <p:nvGrpSpPr>
          <p:cNvPr id="4" name="object 4"/>
          <p:cNvGrpSpPr/>
          <p:nvPr/>
        </p:nvGrpSpPr>
        <p:grpSpPr>
          <a:xfrm>
            <a:off x="428" y="0"/>
            <a:ext cx="12191144" cy="6857615"/>
            <a:chOff x="0" y="0"/>
            <a:chExt cx="20104100" cy="11308715"/>
          </a:xfrm>
        </p:grpSpPr>
        <p:sp>
          <p:nvSpPr>
            <p:cNvPr id="5" name="object 5"/>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alpha val="5999"/>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0" y="5556"/>
              <a:ext cx="20104100" cy="11303004"/>
            </a:xfrm>
            <a:prstGeom prst="rect">
              <a:avLst/>
            </a:prstGeom>
          </p:spPr>
        </p:pic>
      </p:grpSp>
      <p:sp>
        <p:nvSpPr>
          <p:cNvPr id="7" name="object 7"/>
          <p:cNvSpPr txBox="1"/>
          <p:nvPr/>
        </p:nvSpPr>
        <p:spPr>
          <a:xfrm>
            <a:off x="6035176" y="1300736"/>
            <a:ext cx="5623220" cy="4264963"/>
          </a:xfrm>
          <a:prstGeom prst="rect">
            <a:avLst/>
          </a:prstGeom>
        </p:spPr>
        <p:txBody>
          <a:bodyPr vert="horz" wrap="square" lIns="0" tIns="7316" rIns="0" bIns="0" rtlCol="0" anchor="t">
            <a:spAutoFit/>
          </a:bodyPr>
          <a:lstStyle/>
          <a:p>
            <a:pPr marL="7620" marR="266700">
              <a:lnSpc>
                <a:spcPct val="100499"/>
              </a:lnSpc>
              <a:spcBef>
                <a:spcPts val="58"/>
              </a:spcBef>
            </a:pPr>
            <a:r>
              <a:rPr lang="nl-NL" sz="2500" spc="3" dirty="0">
                <a:latin typeface="Amnesty Trade Gothic Cn"/>
                <a:cs typeface="Amnesty Trade Gothic"/>
              </a:rPr>
              <a:t>Nadat zware regens en harde wind veel schade veroorzaakten in zijn dorp, maakte </a:t>
            </a:r>
            <a:r>
              <a:rPr lang="nl-NL" sz="2500" spc="3" dirty="0" err="1">
                <a:latin typeface="Amnesty Trade Gothic Cn"/>
                <a:cs typeface="Amnesty Trade Gothic"/>
              </a:rPr>
              <a:t>Shahnewaz</a:t>
            </a:r>
            <a:r>
              <a:rPr lang="nl-NL" sz="2500" spc="3" dirty="0">
                <a:latin typeface="Amnesty Trade Gothic Cn"/>
                <a:cs typeface="Amnesty Trade Gothic"/>
              </a:rPr>
              <a:t> zich zorgen over de impact van een nieuwe energiecentrale op het klimaat. Hij uitte zijn zorgen op Facebook, werd hiervoor gearresteerd zonder rechtszaak en 80 dagen gevangengezet. </a:t>
            </a:r>
            <a:r>
              <a:rPr lang="nl-NL" sz="2500" spc="3" dirty="0" err="1">
                <a:latin typeface="Amnesty Trade Gothic Cn"/>
                <a:cs typeface="Amnesty Trade Gothic"/>
              </a:rPr>
              <a:t>Shahnewaz</a:t>
            </a:r>
            <a:r>
              <a:rPr lang="nl-NL" sz="2500" spc="3" dirty="0">
                <a:latin typeface="Amnesty Trade Gothic Cn"/>
                <a:cs typeface="Amnesty Trade Gothic"/>
              </a:rPr>
              <a:t> kwam op borgtocht vrij, maar als hij wordt veroordeeld, riskeert hij vele jaren gevangenisstraf. </a:t>
            </a:r>
            <a:endParaRPr lang="nl-NL" sz="2500" spc="3" dirty="0">
              <a:latin typeface="Amnesty Trade Gothic" panose="020B0503040303020004" pitchFamily="34" charset="0"/>
              <a:cs typeface="Amnesty Trade Gothic"/>
            </a:endParaRPr>
          </a:p>
          <a:p>
            <a:pPr marL="7620" marR="266700">
              <a:lnSpc>
                <a:spcPct val="100499"/>
              </a:lnSpc>
              <a:spcBef>
                <a:spcPts val="57"/>
              </a:spcBef>
            </a:pPr>
            <a:endParaRPr lang="nl-NL" sz="2500" b="1" spc="3" dirty="0">
              <a:latin typeface="Amnesty Trade Gothic Cn"/>
              <a:cs typeface="Amnesty Trade Gothic"/>
            </a:endParaRPr>
          </a:p>
          <a:p>
            <a:pPr marL="7620" marR="266700">
              <a:lnSpc>
                <a:spcPct val="100499"/>
              </a:lnSpc>
              <a:spcBef>
                <a:spcPts val="56"/>
              </a:spcBef>
            </a:pPr>
            <a:r>
              <a:rPr lang="nl-NL" sz="2500" b="1" spc="3" dirty="0">
                <a:latin typeface="Amnesty Trade Gothic Cn"/>
                <a:cs typeface="Amnesty Trade Gothic"/>
              </a:rPr>
              <a:t>We schrijven voor </a:t>
            </a:r>
            <a:r>
              <a:rPr lang="nl-NL" sz="2500" b="1" spc="3" dirty="0" err="1">
                <a:latin typeface="Amnesty Trade Gothic Cn"/>
                <a:cs typeface="Amnesty Trade Gothic"/>
              </a:rPr>
              <a:t>Shahnewaz’s</a:t>
            </a:r>
            <a:r>
              <a:rPr lang="nl-NL" sz="2500" b="1" spc="3" dirty="0">
                <a:latin typeface="Amnesty Trade Gothic Cn"/>
                <a:cs typeface="Amnesty Trade Gothic"/>
              </a:rPr>
              <a:t> vrijlating.</a:t>
            </a:r>
            <a:endParaRPr lang="nl-NL" sz="2500" b="1" spc="3" dirty="0">
              <a:latin typeface="Amnesty Trade Gothic Cn" panose="020B0506040303020004" pitchFamily="34" charset="77"/>
              <a:cs typeface="Amnesty Trade Gothic"/>
            </a:endParaRPr>
          </a:p>
        </p:txBody>
      </p:sp>
      <p:sp>
        <p:nvSpPr>
          <p:cNvPr id="8" name="object 8"/>
          <p:cNvSpPr txBox="1"/>
          <p:nvPr/>
        </p:nvSpPr>
        <p:spPr>
          <a:xfrm>
            <a:off x="536053" y="1142920"/>
            <a:ext cx="4671386" cy="512961"/>
          </a:xfrm>
          <a:prstGeom prst="rect">
            <a:avLst/>
          </a:prstGeom>
          <a:solidFill>
            <a:srgbClr val="000000"/>
          </a:solidFill>
        </p:spPr>
        <p:txBody>
          <a:bodyPr vert="horz" wrap="square" lIns="0" tIns="0" rIns="0" bIns="0" rtlCol="0" anchor="t">
            <a:spAutoFit/>
          </a:bodyPr>
          <a:lstStyle/>
          <a:p>
            <a:pPr marL="113665">
              <a:lnSpc>
                <a:spcPts val="3960"/>
              </a:lnSpc>
            </a:pPr>
            <a:r>
              <a:rPr lang="en-US" sz="3500" b="1" spc="6" dirty="0">
                <a:solidFill>
                  <a:srgbClr val="FFFFFF"/>
                </a:solidFill>
                <a:latin typeface="Amnesty Trade Gothic Cn"/>
                <a:cs typeface="Amnesty Trade Gothic"/>
              </a:rPr>
              <a:t>Bangladesh</a:t>
            </a:r>
            <a:endParaRPr lang="en-US" sz="3500" b="1" spc="6" dirty="0">
              <a:solidFill>
                <a:srgbClr val="FFFFFF"/>
              </a:solidFill>
              <a:latin typeface="Amnesty Trade Gothic Cn" panose="020B0506040303020004" pitchFamily="34" charset="77"/>
              <a:cs typeface="Amnesty Trade Gothic"/>
            </a:endParaRPr>
          </a:p>
        </p:txBody>
      </p:sp>
      <p:sp>
        <p:nvSpPr>
          <p:cNvPr id="9" name="object 9"/>
          <p:cNvSpPr/>
          <p:nvPr/>
        </p:nvSpPr>
        <p:spPr>
          <a:xfrm>
            <a:off x="538790" y="317478"/>
            <a:ext cx="7226122" cy="705053"/>
          </a:xfrm>
          <a:custGeom>
            <a:avLst/>
            <a:gdLst/>
            <a:ahLst/>
            <a:cxnLst/>
            <a:rect l="l" t="t" r="r" b="b"/>
            <a:pathLst>
              <a:path w="11916410" h="1162685">
                <a:moveTo>
                  <a:pt x="11915867" y="0"/>
                </a:moveTo>
                <a:lnTo>
                  <a:pt x="0" y="0"/>
                </a:lnTo>
                <a:lnTo>
                  <a:pt x="0" y="1162268"/>
                </a:lnTo>
                <a:lnTo>
                  <a:pt x="11915867" y="1162268"/>
                </a:lnTo>
                <a:lnTo>
                  <a:pt x="11915867" y="0"/>
                </a:lnTo>
                <a:close/>
              </a:path>
            </a:pathLst>
          </a:custGeom>
          <a:solidFill>
            <a:srgbClr val="FFFF00"/>
          </a:solidFill>
        </p:spPr>
        <p:txBody>
          <a:bodyPr wrap="square" lIns="0" tIns="0" rIns="0" bIns="0" rtlCol="0"/>
          <a:lstStyle/>
          <a:p>
            <a:endParaRPr dirty="0"/>
          </a:p>
        </p:txBody>
      </p:sp>
      <p:sp>
        <p:nvSpPr>
          <p:cNvPr id="10" name="object 10"/>
          <p:cNvSpPr txBox="1">
            <a:spLocks noGrp="1"/>
          </p:cNvSpPr>
          <p:nvPr>
            <p:ph type="title"/>
          </p:nvPr>
        </p:nvSpPr>
        <p:spPr>
          <a:xfrm>
            <a:off x="535540" y="264826"/>
            <a:ext cx="7226122" cy="807218"/>
          </a:xfrm>
          <a:prstGeom prst="rect">
            <a:avLst/>
          </a:prstGeom>
        </p:spPr>
        <p:txBody>
          <a:bodyPr vert="horz" wrap="square" lIns="0" tIns="6931" rIns="0" bIns="0" rtlCol="0" anchor="t">
            <a:spAutoFit/>
          </a:bodyPr>
          <a:lstStyle/>
          <a:p>
            <a:pPr marL="7620">
              <a:spcBef>
                <a:spcPts val="55"/>
              </a:spcBef>
            </a:pPr>
            <a:r>
              <a:rPr lang="en-US" spc="-3" dirty="0">
                <a:latin typeface="Amnesty Trade Gothic Cn"/>
              </a:rPr>
              <a:t>Shahnewaz </a:t>
            </a:r>
            <a:r>
              <a:rPr lang="en-US" spc="-3" dirty="0" err="1">
                <a:latin typeface="Amnesty Trade Gothic Cn"/>
              </a:rPr>
              <a:t>Chowdury</a:t>
            </a:r>
            <a:endParaRPr lang="en-US" spc="-3" dirty="0">
              <a:latin typeface="Amnesty Trade Gothic Cn"/>
            </a:endParaRPr>
          </a:p>
        </p:txBody>
      </p:sp>
      <p:pic>
        <p:nvPicPr>
          <p:cNvPr id="22" name="Afbeelding 21">
            <a:extLst>
              <a:ext uri="{FF2B5EF4-FFF2-40B4-BE49-F238E27FC236}">
                <a16:creationId xmlns:a16="http://schemas.microsoft.com/office/drawing/2014/main" id="{8A8047EF-706B-6823-7FCB-ADF5D5BA1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53" y="2120881"/>
            <a:ext cx="5168972" cy="3230608"/>
          </a:xfrm>
          <a:prstGeom prst="rect">
            <a:avLst/>
          </a:prstGeom>
        </p:spPr>
      </p:pic>
      <p:pic>
        <p:nvPicPr>
          <p:cNvPr id="23" name="Picture 2">
            <a:extLst>
              <a:ext uri="{FF2B5EF4-FFF2-40B4-BE49-F238E27FC236}">
                <a16:creationId xmlns:a16="http://schemas.microsoft.com/office/drawing/2014/main" id="{2DE874C2-9310-E1BC-BA9F-6310CA1808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3275" y="5104461"/>
            <a:ext cx="1281224" cy="1817756"/>
          </a:xfrm>
          <a:prstGeom prst="rect">
            <a:avLst/>
          </a:prstGeom>
        </p:spPr>
      </p:pic>
    </p:spTree>
    <p:extLst>
      <p:ext uri="{BB962C8B-B14F-4D97-AF65-F5344CB8AC3E}">
        <p14:creationId xmlns:p14="http://schemas.microsoft.com/office/powerpoint/2010/main" val="4282730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2860" y="317478"/>
            <a:ext cx="2146350" cy="705053"/>
          </a:xfrm>
          <a:custGeom>
            <a:avLst/>
            <a:gdLst/>
            <a:ahLst/>
            <a:cxnLst/>
            <a:rect l="l" t="t" r="r" b="b"/>
            <a:pathLst>
              <a:path w="3539490" h="1162685">
                <a:moveTo>
                  <a:pt x="3539159" y="0"/>
                </a:moveTo>
                <a:lnTo>
                  <a:pt x="0" y="0"/>
                </a:lnTo>
                <a:lnTo>
                  <a:pt x="0" y="1162268"/>
                </a:lnTo>
                <a:lnTo>
                  <a:pt x="3539159" y="1162268"/>
                </a:lnTo>
                <a:lnTo>
                  <a:pt x="3539159" y="0"/>
                </a:lnTo>
                <a:close/>
              </a:path>
            </a:pathLst>
          </a:custGeom>
          <a:solidFill>
            <a:srgbClr val="FFFF00"/>
          </a:solidFill>
        </p:spPr>
        <p:txBody>
          <a:bodyPr wrap="square" lIns="0" tIns="0" rIns="0" bIns="0" rtlCol="0"/>
          <a:lstStyle/>
          <a:p>
            <a:endParaRPr/>
          </a:p>
        </p:txBody>
      </p:sp>
      <p:sp>
        <p:nvSpPr>
          <p:cNvPr id="3" name="object 3"/>
          <p:cNvSpPr txBox="1"/>
          <p:nvPr/>
        </p:nvSpPr>
        <p:spPr>
          <a:xfrm>
            <a:off x="1067153" y="264988"/>
            <a:ext cx="1817120" cy="1564531"/>
          </a:xfrm>
          <a:prstGeom prst="rect">
            <a:avLst/>
          </a:prstGeom>
        </p:spPr>
        <p:txBody>
          <a:bodyPr vert="horz" wrap="square" lIns="0" tIns="0" rIns="0" bIns="0" rtlCol="0">
            <a:spAutoFit/>
          </a:bodyPr>
          <a:lstStyle/>
          <a:p>
            <a:pPr>
              <a:lnSpc>
                <a:spcPts val="6061"/>
              </a:lnSpc>
            </a:pPr>
            <a:r>
              <a:rPr sz="5200" b="1" spc="-3">
                <a:latin typeface="Amnesty Trade Gothic Cn" panose="020B0506040303020004" pitchFamily="34" charset="77"/>
                <a:cs typeface="Amnesty Trade Gothic"/>
              </a:rPr>
              <a:t>INHOUD</a:t>
            </a:r>
            <a:endParaRPr sz="5200" b="1">
              <a:latin typeface="Amnesty Trade Gothic Cn" panose="020B0506040303020004" pitchFamily="34" charset="77"/>
              <a:cs typeface="Amnesty Trade Gothic"/>
            </a:endParaRPr>
          </a:p>
        </p:txBody>
      </p:sp>
      <p:grpSp>
        <p:nvGrpSpPr>
          <p:cNvPr id="4" name="object 4"/>
          <p:cNvGrpSpPr/>
          <p:nvPr/>
        </p:nvGrpSpPr>
        <p:grpSpPr>
          <a:xfrm>
            <a:off x="428" y="0"/>
            <a:ext cx="12191144" cy="6857615"/>
            <a:chOff x="0" y="0"/>
            <a:chExt cx="20104100" cy="11308715"/>
          </a:xfrm>
        </p:grpSpPr>
        <p:sp>
          <p:nvSpPr>
            <p:cNvPr id="5" name="object 5"/>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alpha val="5999"/>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0" y="5556"/>
              <a:ext cx="20104100" cy="11303004"/>
            </a:xfrm>
            <a:prstGeom prst="rect">
              <a:avLst/>
            </a:prstGeom>
          </p:spPr>
        </p:pic>
      </p:grpSp>
      <p:sp>
        <p:nvSpPr>
          <p:cNvPr id="7" name="object 7"/>
          <p:cNvSpPr txBox="1"/>
          <p:nvPr/>
        </p:nvSpPr>
        <p:spPr>
          <a:xfrm>
            <a:off x="945160" y="2603545"/>
            <a:ext cx="4544917" cy="392108"/>
          </a:xfrm>
          <a:prstGeom prst="rect">
            <a:avLst/>
          </a:prstGeom>
        </p:spPr>
        <p:txBody>
          <a:bodyPr vert="horz" wrap="square" lIns="0" tIns="7316" rIns="0" bIns="0" rtlCol="0" anchor="t">
            <a:spAutoFit/>
          </a:bodyPr>
          <a:lstStyle/>
          <a:p>
            <a:pPr marL="7620" marR="266700">
              <a:lnSpc>
                <a:spcPct val="100499"/>
              </a:lnSpc>
              <a:spcBef>
                <a:spcPts val="58"/>
              </a:spcBef>
            </a:pPr>
            <a:endParaRPr lang="en-US" sz="2500" b="1" spc="3">
              <a:latin typeface="Amnesty Trade Gothic Cn" panose="020B0506040303020004" pitchFamily="34" charset="77"/>
              <a:cs typeface="Amnesty Trade Gothic"/>
            </a:endParaRPr>
          </a:p>
        </p:txBody>
      </p:sp>
      <p:sp>
        <p:nvSpPr>
          <p:cNvPr id="8" name="object 8"/>
          <p:cNvSpPr txBox="1"/>
          <p:nvPr/>
        </p:nvSpPr>
        <p:spPr>
          <a:xfrm>
            <a:off x="952861" y="1280941"/>
            <a:ext cx="4254578" cy="512961"/>
          </a:xfrm>
          <a:prstGeom prst="rect">
            <a:avLst/>
          </a:prstGeom>
          <a:solidFill>
            <a:srgbClr val="000000"/>
          </a:solidFill>
        </p:spPr>
        <p:txBody>
          <a:bodyPr vert="horz" wrap="square" lIns="0" tIns="0" rIns="0" bIns="0" rtlCol="0" anchor="t">
            <a:spAutoFit/>
          </a:bodyPr>
          <a:lstStyle/>
          <a:p>
            <a:pPr marL="113665">
              <a:lnSpc>
                <a:spcPts val="3960"/>
              </a:lnSpc>
            </a:pPr>
            <a:r>
              <a:rPr lang="en-US" sz="3500" b="1" spc="6" dirty="0" err="1">
                <a:solidFill>
                  <a:srgbClr val="FFFFFF"/>
                </a:solidFill>
                <a:latin typeface="Amnesty Trade Gothic Cn"/>
                <a:cs typeface="Amnesty Trade Gothic"/>
              </a:rPr>
              <a:t>Kameroen</a:t>
            </a:r>
            <a:endParaRPr lang="en-US" sz="3500" b="1" spc="6" dirty="0">
              <a:solidFill>
                <a:srgbClr val="FFFFFF"/>
              </a:solidFill>
              <a:latin typeface="Amnesty Trade Gothic Cn" panose="020B0506040303020004" pitchFamily="34" charset="77"/>
              <a:cs typeface="Amnesty Trade Gothic"/>
            </a:endParaRPr>
          </a:p>
        </p:txBody>
      </p:sp>
      <p:sp>
        <p:nvSpPr>
          <p:cNvPr id="9" name="object 9"/>
          <p:cNvSpPr/>
          <p:nvPr/>
        </p:nvSpPr>
        <p:spPr>
          <a:xfrm>
            <a:off x="944234" y="395113"/>
            <a:ext cx="7226122" cy="705053"/>
          </a:xfrm>
          <a:custGeom>
            <a:avLst/>
            <a:gdLst/>
            <a:ahLst/>
            <a:cxnLst/>
            <a:rect l="l" t="t" r="r" b="b"/>
            <a:pathLst>
              <a:path w="11916410" h="1162685">
                <a:moveTo>
                  <a:pt x="11915867" y="0"/>
                </a:moveTo>
                <a:lnTo>
                  <a:pt x="0" y="0"/>
                </a:lnTo>
                <a:lnTo>
                  <a:pt x="0" y="1162268"/>
                </a:lnTo>
                <a:lnTo>
                  <a:pt x="11915867" y="1162268"/>
                </a:lnTo>
                <a:lnTo>
                  <a:pt x="11915867" y="0"/>
                </a:lnTo>
                <a:close/>
              </a:path>
            </a:pathLst>
          </a:custGeom>
          <a:solidFill>
            <a:srgbClr val="FFFF00"/>
          </a:solidFill>
        </p:spPr>
        <p:txBody>
          <a:bodyPr wrap="square" lIns="0" tIns="0" rIns="0" bIns="0" rtlCol="0"/>
          <a:lstStyle/>
          <a:p>
            <a:endParaRPr dirty="0"/>
          </a:p>
        </p:txBody>
      </p:sp>
      <p:sp>
        <p:nvSpPr>
          <p:cNvPr id="10" name="object 10"/>
          <p:cNvSpPr txBox="1">
            <a:spLocks noGrp="1"/>
          </p:cNvSpPr>
          <p:nvPr>
            <p:ph type="title"/>
          </p:nvPr>
        </p:nvSpPr>
        <p:spPr>
          <a:xfrm>
            <a:off x="942022" y="264826"/>
            <a:ext cx="9565325" cy="807218"/>
          </a:xfrm>
          <a:prstGeom prst="rect">
            <a:avLst/>
          </a:prstGeom>
        </p:spPr>
        <p:txBody>
          <a:bodyPr vert="horz" wrap="square" lIns="0" tIns="6931" rIns="0" bIns="0" rtlCol="0" anchor="t">
            <a:spAutoFit/>
          </a:bodyPr>
          <a:lstStyle/>
          <a:p>
            <a:pPr marL="7620">
              <a:spcBef>
                <a:spcPts val="55"/>
              </a:spcBef>
            </a:pPr>
            <a:r>
              <a:rPr lang="en-US" spc="-3" dirty="0" err="1">
                <a:latin typeface="Amnesty Trade Gothic Cn"/>
              </a:rPr>
              <a:t>Dorgelesse</a:t>
            </a:r>
            <a:r>
              <a:rPr lang="en-US" spc="-3" dirty="0">
                <a:latin typeface="Amnesty Trade Gothic Cn"/>
              </a:rPr>
              <a:t> </a:t>
            </a:r>
            <a:r>
              <a:rPr lang="en-US" spc="-3" dirty="0" err="1">
                <a:latin typeface="Amnesty Trade Gothic Cn"/>
              </a:rPr>
              <a:t>Nguessan</a:t>
            </a:r>
            <a:endParaRPr lang="en-US" dirty="0"/>
          </a:p>
        </p:txBody>
      </p:sp>
      <p:sp>
        <p:nvSpPr>
          <p:cNvPr id="23" name="TextBox 22">
            <a:extLst>
              <a:ext uri="{FF2B5EF4-FFF2-40B4-BE49-F238E27FC236}">
                <a16:creationId xmlns:a16="http://schemas.microsoft.com/office/drawing/2014/main" id="{C1F2F6AC-16C1-456D-9D53-0678D70DE11B}"/>
              </a:ext>
            </a:extLst>
          </p:cNvPr>
          <p:cNvSpPr txBox="1"/>
          <p:nvPr/>
        </p:nvSpPr>
        <p:spPr>
          <a:xfrm>
            <a:off x="871268" y="2050833"/>
            <a:ext cx="5654122" cy="35548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500" dirty="0" err="1">
                <a:latin typeface="Amnesty Trade Gothic Cn"/>
              </a:rPr>
              <a:t>Dorgelesse</a:t>
            </a:r>
            <a:r>
              <a:rPr lang="nl-NL" sz="2500" dirty="0">
                <a:latin typeface="Amnesty Trade Gothic Cn"/>
              </a:rPr>
              <a:t> ging voor het eerst van haar leven protesteren omdat ze zich zorgen maakt over de groeiende armoede in haar land. Ze werd gearresteerd en veroordeeld tot 5 jaar gevangenisstraf. Ze is de kostwinner van haar gezin dat ze nu niet kan onderhouden.</a:t>
            </a:r>
            <a:endParaRPr lang="en-US" sz="2500" dirty="0">
              <a:latin typeface="Amnesty Trade Gothic Cn"/>
              <a:cs typeface="Calibri"/>
            </a:endParaRPr>
          </a:p>
          <a:p>
            <a:endParaRPr lang="nl-NL" sz="2500" b="1" dirty="0">
              <a:latin typeface="Amnesty Trade Gothic Cn"/>
            </a:endParaRPr>
          </a:p>
          <a:p>
            <a:r>
              <a:rPr lang="nl-NL" sz="2500" b="1" dirty="0">
                <a:latin typeface="Amnesty Trade Gothic Cn"/>
              </a:rPr>
              <a:t>We schrijven voor </a:t>
            </a:r>
            <a:r>
              <a:rPr lang="nl-NL" sz="2500" b="1" dirty="0" err="1">
                <a:latin typeface="Amnesty Trade Gothic Cn"/>
              </a:rPr>
              <a:t>Dorgelesse's</a:t>
            </a:r>
            <a:r>
              <a:rPr lang="nl-NL" sz="2500" b="1" dirty="0">
                <a:latin typeface="Amnesty Trade Gothic Cn"/>
              </a:rPr>
              <a:t> vrijlating.</a:t>
            </a:r>
          </a:p>
        </p:txBody>
      </p:sp>
      <p:pic>
        <p:nvPicPr>
          <p:cNvPr id="22" name="Afbeelding 21">
            <a:extLst>
              <a:ext uri="{FF2B5EF4-FFF2-40B4-BE49-F238E27FC236}">
                <a16:creationId xmlns:a16="http://schemas.microsoft.com/office/drawing/2014/main" id="{D3EB2ECE-F689-469C-961E-FC045A125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510" y="1827774"/>
            <a:ext cx="5332438" cy="3332774"/>
          </a:xfrm>
          <a:prstGeom prst="rect">
            <a:avLst/>
          </a:prstGeom>
        </p:spPr>
      </p:pic>
      <p:pic>
        <p:nvPicPr>
          <p:cNvPr id="24" name="Picture 2">
            <a:extLst>
              <a:ext uri="{FF2B5EF4-FFF2-40B4-BE49-F238E27FC236}">
                <a16:creationId xmlns:a16="http://schemas.microsoft.com/office/drawing/2014/main" id="{D549081A-3FEC-B8E1-FB69-A900FB89A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3275" y="5104461"/>
            <a:ext cx="1281224" cy="1817756"/>
          </a:xfrm>
          <a:prstGeom prst="rect">
            <a:avLst/>
          </a:prstGeom>
        </p:spPr>
      </p:pic>
    </p:spTree>
    <p:extLst>
      <p:ext uri="{BB962C8B-B14F-4D97-AF65-F5344CB8AC3E}">
        <p14:creationId xmlns:p14="http://schemas.microsoft.com/office/powerpoint/2010/main" val="1252415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2860" y="317478"/>
            <a:ext cx="2146350" cy="705053"/>
          </a:xfrm>
          <a:custGeom>
            <a:avLst/>
            <a:gdLst/>
            <a:ahLst/>
            <a:cxnLst/>
            <a:rect l="l" t="t" r="r" b="b"/>
            <a:pathLst>
              <a:path w="3539490" h="1162685">
                <a:moveTo>
                  <a:pt x="3539159" y="0"/>
                </a:moveTo>
                <a:lnTo>
                  <a:pt x="0" y="0"/>
                </a:lnTo>
                <a:lnTo>
                  <a:pt x="0" y="1162268"/>
                </a:lnTo>
                <a:lnTo>
                  <a:pt x="3539159" y="1162268"/>
                </a:lnTo>
                <a:lnTo>
                  <a:pt x="3539159" y="0"/>
                </a:lnTo>
                <a:close/>
              </a:path>
            </a:pathLst>
          </a:custGeom>
          <a:solidFill>
            <a:srgbClr val="FFFF00"/>
          </a:solidFill>
        </p:spPr>
        <p:txBody>
          <a:bodyPr wrap="square" lIns="0" tIns="0" rIns="0" bIns="0" rtlCol="0"/>
          <a:lstStyle/>
          <a:p>
            <a:endParaRPr/>
          </a:p>
        </p:txBody>
      </p:sp>
      <p:sp>
        <p:nvSpPr>
          <p:cNvPr id="3" name="object 3"/>
          <p:cNvSpPr txBox="1"/>
          <p:nvPr/>
        </p:nvSpPr>
        <p:spPr>
          <a:xfrm>
            <a:off x="1067153" y="264988"/>
            <a:ext cx="1817120" cy="2346796"/>
          </a:xfrm>
          <a:prstGeom prst="rect">
            <a:avLst/>
          </a:prstGeom>
        </p:spPr>
        <p:txBody>
          <a:bodyPr vert="horz" wrap="square" lIns="0" tIns="0" rIns="0" bIns="0" rtlCol="0" anchor="t">
            <a:spAutoFit/>
          </a:bodyPr>
          <a:lstStyle/>
          <a:p>
            <a:pPr>
              <a:lnSpc>
                <a:spcPts val="6061"/>
              </a:lnSpc>
            </a:pPr>
            <a:r>
              <a:rPr lang="en-US" sz="5200" b="1" spc="-3" err="1">
                <a:latin typeface="Amnesty Trade Gothic Cn"/>
                <a:cs typeface="Amnesty Trade Gothic"/>
              </a:rPr>
              <a:t>INHOUEgypteD</a:t>
            </a:r>
            <a:endParaRPr sz="5200" b="1" err="1">
              <a:latin typeface="Amnesty Trade Gothic Cn" panose="020B0506040303020004" pitchFamily="34" charset="77"/>
              <a:cs typeface="Amnesty Trade Gothic"/>
            </a:endParaRPr>
          </a:p>
        </p:txBody>
      </p:sp>
      <p:grpSp>
        <p:nvGrpSpPr>
          <p:cNvPr id="4" name="object 4"/>
          <p:cNvGrpSpPr/>
          <p:nvPr/>
        </p:nvGrpSpPr>
        <p:grpSpPr>
          <a:xfrm>
            <a:off x="428" y="0"/>
            <a:ext cx="12191144" cy="6857615"/>
            <a:chOff x="0" y="0"/>
            <a:chExt cx="20104100" cy="11308715"/>
          </a:xfrm>
        </p:grpSpPr>
        <p:sp>
          <p:nvSpPr>
            <p:cNvPr id="5" name="object 5"/>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alpha val="5999"/>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0" y="5556"/>
              <a:ext cx="20104100" cy="11303004"/>
            </a:xfrm>
            <a:prstGeom prst="rect">
              <a:avLst/>
            </a:prstGeom>
          </p:spPr>
        </p:pic>
      </p:grpSp>
      <p:sp>
        <p:nvSpPr>
          <p:cNvPr id="7" name="object 7"/>
          <p:cNvSpPr txBox="1"/>
          <p:nvPr/>
        </p:nvSpPr>
        <p:spPr>
          <a:xfrm>
            <a:off x="945160" y="2603545"/>
            <a:ext cx="4544917" cy="392108"/>
          </a:xfrm>
          <a:prstGeom prst="rect">
            <a:avLst/>
          </a:prstGeom>
        </p:spPr>
        <p:txBody>
          <a:bodyPr vert="horz" wrap="square" lIns="0" tIns="7316" rIns="0" bIns="0" rtlCol="0" anchor="t">
            <a:spAutoFit/>
          </a:bodyPr>
          <a:lstStyle/>
          <a:p>
            <a:pPr marL="7620" marR="266700">
              <a:lnSpc>
                <a:spcPct val="100499"/>
              </a:lnSpc>
              <a:spcBef>
                <a:spcPts val="58"/>
              </a:spcBef>
            </a:pPr>
            <a:endParaRPr lang="en-US" sz="2500" b="1" spc="3">
              <a:latin typeface="Amnesty Trade Gothic Cn" panose="020B0506040303020004" pitchFamily="34" charset="77"/>
              <a:cs typeface="Amnesty Trade Gothic"/>
            </a:endParaRPr>
          </a:p>
        </p:txBody>
      </p:sp>
      <p:sp>
        <p:nvSpPr>
          <p:cNvPr id="8" name="object 8"/>
          <p:cNvSpPr txBox="1"/>
          <p:nvPr/>
        </p:nvSpPr>
        <p:spPr>
          <a:xfrm>
            <a:off x="666895" y="1244924"/>
            <a:ext cx="4254578" cy="512961"/>
          </a:xfrm>
          <a:prstGeom prst="rect">
            <a:avLst/>
          </a:prstGeom>
          <a:solidFill>
            <a:srgbClr val="000000"/>
          </a:solidFill>
        </p:spPr>
        <p:txBody>
          <a:bodyPr vert="horz" wrap="square" lIns="0" tIns="0" rIns="0" bIns="0" rtlCol="0" anchor="t">
            <a:spAutoFit/>
          </a:bodyPr>
          <a:lstStyle/>
          <a:p>
            <a:pPr marL="113665">
              <a:lnSpc>
                <a:spcPts val="3960"/>
              </a:lnSpc>
            </a:pPr>
            <a:r>
              <a:rPr lang="en-US" sz="3500" b="1" spc="6" dirty="0">
                <a:solidFill>
                  <a:srgbClr val="FFFFFF"/>
                </a:solidFill>
                <a:latin typeface="Amnesty Trade Gothic Cn"/>
                <a:cs typeface="Amnesty Trade Gothic"/>
              </a:rPr>
              <a:t>Cuba</a:t>
            </a:r>
          </a:p>
        </p:txBody>
      </p:sp>
      <p:sp>
        <p:nvSpPr>
          <p:cNvPr id="9" name="object 9"/>
          <p:cNvSpPr/>
          <p:nvPr/>
        </p:nvSpPr>
        <p:spPr>
          <a:xfrm>
            <a:off x="666895" y="377953"/>
            <a:ext cx="6579294" cy="705053"/>
          </a:xfrm>
          <a:custGeom>
            <a:avLst/>
            <a:gdLst/>
            <a:ahLst/>
            <a:cxnLst/>
            <a:rect l="l" t="t" r="r" b="b"/>
            <a:pathLst>
              <a:path w="11916410" h="1162685">
                <a:moveTo>
                  <a:pt x="11915867" y="0"/>
                </a:moveTo>
                <a:lnTo>
                  <a:pt x="0" y="0"/>
                </a:lnTo>
                <a:lnTo>
                  <a:pt x="0" y="1162268"/>
                </a:lnTo>
                <a:lnTo>
                  <a:pt x="11915867" y="1162268"/>
                </a:lnTo>
                <a:lnTo>
                  <a:pt x="11915867" y="0"/>
                </a:lnTo>
                <a:close/>
              </a:path>
            </a:pathLst>
          </a:custGeom>
          <a:solidFill>
            <a:srgbClr val="FFFF00"/>
          </a:solidFill>
        </p:spPr>
        <p:txBody>
          <a:bodyPr wrap="square" lIns="0" tIns="0" rIns="0" bIns="0" rtlCol="0"/>
          <a:lstStyle/>
          <a:p>
            <a:endParaRPr dirty="0"/>
          </a:p>
        </p:txBody>
      </p:sp>
      <p:sp>
        <p:nvSpPr>
          <p:cNvPr id="10" name="object 10"/>
          <p:cNvSpPr txBox="1">
            <a:spLocks noGrp="1"/>
          </p:cNvSpPr>
          <p:nvPr>
            <p:ph type="title"/>
          </p:nvPr>
        </p:nvSpPr>
        <p:spPr>
          <a:xfrm>
            <a:off x="741873" y="320388"/>
            <a:ext cx="7353873" cy="823093"/>
          </a:xfrm>
          <a:prstGeom prst="rect">
            <a:avLst/>
          </a:prstGeom>
        </p:spPr>
        <p:txBody>
          <a:bodyPr vert="horz" wrap="square" lIns="0" tIns="6931" rIns="0" bIns="0" rtlCol="0" anchor="t">
            <a:spAutoFit/>
          </a:bodyPr>
          <a:lstStyle/>
          <a:p>
            <a:pPr marL="7620">
              <a:spcBef>
                <a:spcPts val="55"/>
              </a:spcBef>
            </a:pPr>
            <a:r>
              <a:rPr lang="en-US" spc="-3" dirty="0">
                <a:latin typeface="Amnesty Trade Gothic Cn"/>
              </a:rPr>
              <a:t>Luis Manuel Otero</a:t>
            </a:r>
          </a:p>
        </p:txBody>
      </p:sp>
      <p:sp>
        <p:nvSpPr>
          <p:cNvPr id="21" name="TextBox 20">
            <a:extLst>
              <a:ext uri="{FF2B5EF4-FFF2-40B4-BE49-F238E27FC236}">
                <a16:creationId xmlns:a16="http://schemas.microsoft.com/office/drawing/2014/main" id="{96C2F4AE-128F-4715-BE60-A76E13A64F46}"/>
              </a:ext>
            </a:extLst>
          </p:cNvPr>
          <p:cNvSpPr txBox="1"/>
          <p:nvPr/>
        </p:nvSpPr>
        <p:spPr>
          <a:xfrm>
            <a:off x="6556802" y="1903393"/>
            <a:ext cx="5046283" cy="35548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500" dirty="0">
                <a:latin typeface="Amnest trade "/>
                <a:ea typeface="+mn-lt"/>
                <a:cs typeface="+mn-lt"/>
              </a:rPr>
              <a:t>Kunstenaar Luis kreeg 5 jaar cel nadat hij een video online zette waarin hij zei deel te nemen aan een demonstratie. Hij is één van de leiders van een beweging die opkomt voor het recht op vrije meningsuiting.</a:t>
            </a:r>
          </a:p>
          <a:p>
            <a:endParaRPr lang="nl-NL" sz="2500" b="1" dirty="0">
              <a:latin typeface="Amnest trade"/>
              <a:cs typeface="Calibri"/>
            </a:endParaRPr>
          </a:p>
          <a:p>
            <a:r>
              <a:rPr lang="nl-NL" sz="2500" b="1" dirty="0">
                <a:latin typeface="Amnest trade"/>
                <a:cs typeface="Calibri"/>
              </a:rPr>
              <a:t>We schrijven voor </a:t>
            </a:r>
            <a:r>
              <a:rPr lang="nl-NL" sz="2500" b="1" dirty="0" err="1">
                <a:latin typeface="Amnest trade"/>
                <a:cs typeface="Calibri"/>
              </a:rPr>
              <a:t>Luis's</a:t>
            </a:r>
            <a:r>
              <a:rPr lang="nl-NL" sz="2500" b="1" dirty="0">
                <a:latin typeface="Amnest trade"/>
                <a:cs typeface="Calibri"/>
              </a:rPr>
              <a:t> vrijlating.</a:t>
            </a:r>
          </a:p>
          <a:p>
            <a:endParaRPr lang="nl-NL" sz="2500" b="1" dirty="0">
              <a:cs typeface="Calibri"/>
            </a:endParaRPr>
          </a:p>
        </p:txBody>
      </p:sp>
      <p:pic>
        <p:nvPicPr>
          <p:cNvPr id="23" name="Afbeelding 22" descr="Afbeelding met tekst, person&#10;&#10;Automatisch gegenereerde beschrijving">
            <a:extLst>
              <a:ext uri="{FF2B5EF4-FFF2-40B4-BE49-F238E27FC236}">
                <a16:creationId xmlns:a16="http://schemas.microsoft.com/office/drawing/2014/main" id="{F911088F-075A-EBB4-1CDC-B5DC10F23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95" y="1989141"/>
            <a:ext cx="5664219" cy="3540137"/>
          </a:xfrm>
          <a:prstGeom prst="rect">
            <a:avLst/>
          </a:prstGeom>
        </p:spPr>
      </p:pic>
      <p:pic>
        <p:nvPicPr>
          <p:cNvPr id="22" name="Picture 2">
            <a:extLst>
              <a:ext uri="{FF2B5EF4-FFF2-40B4-BE49-F238E27FC236}">
                <a16:creationId xmlns:a16="http://schemas.microsoft.com/office/drawing/2014/main" id="{0A74C4D8-AF58-6EE3-A7C8-8E44BDCBBB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3275" y="5104461"/>
            <a:ext cx="1281224" cy="1817756"/>
          </a:xfrm>
          <a:prstGeom prst="rect">
            <a:avLst/>
          </a:prstGeom>
        </p:spPr>
      </p:pic>
    </p:spTree>
    <p:extLst>
      <p:ext uri="{BB962C8B-B14F-4D97-AF65-F5344CB8AC3E}">
        <p14:creationId xmlns:p14="http://schemas.microsoft.com/office/powerpoint/2010/main" val="849963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2860" y="317478"/>
            <a:ext cx="2146350" cy="705053"/>
          </a:xfrm>
          <a:custGeom>
            <a:avLst/>
            <a:gdLst/>
            <a:ahLst/>
            <a:cxnLst/>
            <a:rect l="l" t="t" r="r" b="b"/>
            <a:pathLst>
              <a:path w="3539490" h="1162685">
                <a:moveTo>
                  <a:pt x="3539159" y="0"/>
                </a:moveTo>
                <a:lnTo>
                  <a:pt x="0" y="0"/>
                </a:lnTo>
                <a:lnTo>
                  <a:pt x="0" y="1162268"/>
                </a:lnTo>
                <a:lnTo>
                  <a:pt x="3539159" y="1162268"/>
                </a:lnTo>
                <a:lnTo>
                  <a:pt x="3539159" y="0"/>
                </a:lnTo>
                <a:close/>
              </a:path>
            </a:pathLst>
          </a:custGeom>
          <a:solidFill>
            <a:srgbClr val="FFFF00"/>
          </a:solidFill>
        </p:spPr>
        <p:txBody>
          <a:bodyPr wrap="square" lIns="0" tIns="0" rIns="0" bIns="0" rtlCol="0"/>
          <a:lstStyle/>
          <a:p>
            <a:endParaRPr/>
          </a:p>
        </p:txBody>
      </p:sp>
      <p:sp>
        <p:nvSpPr>
          <p:cNvPr id="3" name="object 3"/>
          <p:cNvSpPr txBox="1"/>
          <p:nvPr/>
        </p:nvSpPr>
        <p:spPr>
          <a:xfrm>
            <a:off x="1067153" y="264988"/>
            <a:ext cx="1817120" cy="1564531"/>
          </a:xfrm>
          <a:prstGeom prst="rect">
            <a:avLst/>
          </a:prstGeom>
        </p:spPr>
        <p:txBody>
          <a:bodyPr vert="horz" wrap="square" lIns="0" tIns="0" rIns="0" bIns="0" rtlCol="0">
            <a:spAutoFit/>
          </a:bodyPr>
          <a:lstStyle/>
          <a:p>
            <a:pPr>
              <a:lnSpc>
                <a:spcPts val="6061"/>
              </a:lnSpc>
            </a:pPr>
            <a:r>
              <a:rPr sz="5200" b="1" spc="-3">
                <a:latin typeface="Amnesty Trade Gothic Cn" panose="020B0506040303020004" pitchFamily="34" charset="77"/>
                <a:cs typeface="Amnesty Trade Gothic"/>
              </a:rPr>
              <a:t>INHOUD</a:t>
            </a:r>
            <a:endParaRPr sz="5200" b="1">
              <a:latin typeface="Amnesty Trade Gothic Cn" panose="020B0506040303020004" pitchFamily="34" charset="77"/>
              <a:cs typeface="Amnesty Trade Gothic"/>
            </a:endParaRPr>
          </a:p>
        </p:txBody>
      </p:sp>
      <p:grpSp>
        <p:nvGrpSpPr>
          <p:cNvPr id="4" name="object 4"/>
          <p:cNvGrpSpPr/>
          <p:nvPr/>
        </p:nvGrpSpPr>
        <p:grpSpPr>
          <a:xfrm>
            <a:off x="428" y="0"/>
            <a:ext cx="12191144" cy="6857615"/>
            <a:chOff x="0" y="0"/>
            <a:chExt cx="20104100" cy="11308715"/>
          </a:xfrm>
        </p:grpSpPr>
        <p:sp>
          <p:nvSpPr>
            <p:cNvPr id="5" name="object 5"/>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alpha val="5999"/>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0" y="5556"/>
              <a:ext cx="20104100" cy="11303004"/>
            </a:xfrm>
            <a:prstGeom prst="rect">
              <a:avLst/>
            </a:prstGeom>
          </p:spPr>
        </p:pic>
      </p:grpSp>
      <p:sp>
        <p:nvSpPr>
          <p:cNvPr id="7" name="object 7"/>
          <p:cNvSpPr txBox="1"/>
          <p:nvPr/>
        </p:nvSpPr>
        <p:spPr>
          <a:xfrm>
            <a:off x="945160" y="2603545"/>
            <a:ext cx="4544917" cy="392108"/>
          </a:xfrm>
          <a:prstGeom prst="rect">
            <a:avLst/>
          </a:prstGeom>
        </p:spPr>
        <p:txBody>
          <a:bodyPr vert="horz" wrap="square" lIns="0" tIns="7316" rIns="0" bIns="0" rtlCol="0" anchor="t">
            <a:spAutoFit/>
          </a:bodyPr>
          <a:lstStyle/>
          <a:p>
            <a:pPr marL="7620" marR="266700">
              <a:lnSpc>
                <a:spcPct val="100499"/>
              </a:lnSpc>
              <a:spcBef>
                <a:spcPts val="58"/>
              </a:spcBef>
            </a:pPr>
            <a:endParaRPr lang="en-US" sz="2500" b="1" spc="3">
              <a:latin typeface="Amnesty Trade Gothic Cn" panose="020B0506040303020004" pitchFamily="34" charset="77"/>
              <a:cs typeface="Amnesty Trade Gothic"/>
            </a:endParaRPr>
          </a:p>
        </p:txBody>
      </p:sp>
      <p:sp>
        <p:nvSpPr>
          <p:cNvPr id="8" name="object 8"/>
          <p:cNvSpPr txBox="1"/>
          <p:nvPr/>
        </p:nvSpPr>
        <p:spPr>
          <a:xfrm>
            <a:off x="724805" y="1369048"/>
            <a:ext cx="4254578" cy="512961"/>
          </a:xfrm>
          <a:prstGeom prst="rect">
            <a:avLst/>
          </a:prstGeom>
          <a:solidFill>
            <a:srgbClr val="000000"/>
          </a:solidFill>
        </p:spPr>
        <p:txBody>
          <a:bodyPr vert="horz" wrap="square" lIns="0" tIns="0" rIns="0" bIns="0" rtlCol="0" anchor="t">
            <a:spAutoFit/>
          </a:bodyPr>
          <a:lstStyle/>
          <a:p>
            <a:pPr marL="113665">
              <a:lnSpc>
                <a:spcPts val="3960"/>
              </a:lnSpc>
            </a:pPr>
            <a:r>
              <a:rPr lang="en-US" sz="3500" b="1" spc="6" dirty="0" err="1">
                <a:solidFill>
                  <a:srgbClr val="FFFFFF"/>
                </a:solidFill>
                <a:latin typeface="Amnesty Trade Gothic Cn"/>
              </a:rPr>
              <a:t>Frankrijk</a:t>
            </a:r>
            <a:endParaRPr lang="en-US" dirty="0"/>
          </a:p>
        </p:txBody>
      </p:sp>
      <p:sp>
        <p:nvSpPr>
          <p:cNvPr id="9" name="object 9"/>
          <p:cNvSpPr/>
          <p:nvPr/>
        </p:nvSpPr>
        <p:spPr>
          <a:xfrm>
            <a:off x="724805" y="479807"/>
            <a:ext cx="7226122" cy="705053"/>
          </a:xfrm>
          <a:custGeom>
            <a:avLst/>
            <a:gdLst/>
            <a:ahLst/>
            <a:cxnLst/>
            <a:rect l="l" t="t" r="r" b="b"/>
            <a:pathLst>
              <a:path w="11916410" h="1162685">
                <a:moveTo>
                  <a:pt x="11915867" y="0"/>
                </a:moveTo>
                <a:lnTo>
                  <a:pt x="0" y="0"/>
                </a:lnTo>
                <a:lnTo>
                  <a:pt x="0" y="1162268"/>
                </a:lnTo>
                <a:lnTo>
                  <a:pt x="11915867" y="1162268"/>
                </a:lnTo>
                <a:lnTo>
                  <a:pt x="11915867" y="0"/>
                </a:lnTo>
                <a:close/>
              </a:path>
            </a:pathLst>
          </a:custGeom>
          <a:solidFill>
            <a:srgbClr val="FFFF00"/>
          </a:solidFill>
        </p:spPr>
        <p:txBody>
          <a:bodyPr wrap="square" lIns="0" tIns="0" rIns="0" bIns="0" rtlCol="0"/>
          <a:lstStyle/>
          <a:p>
            <a:endParaRPr dirty="0"/>
          </a:p>
        </p:txBody>
      </p:sp>
      <p:sp>
        <p:nvSpPr>
          <p:cNvPr id="10" name="object 10"/>
          <p:cNvSpPr txBox="1">
            <a:spLocks noGrp="1"/>
          </p:cNvSpPr>
          <p:nvPr>
            <p:ph type="title"/>
          </p:nvPr>
        </p:nvSpPr>
        <p:spPr>
          <a:xfrm>
            <a:off x="819509" y="428725"/>
            <a:ext cx="5717385" cy="807218"/>
          </a:xfrm>
          <a:prstGeom prst="rect">
            <a:avLst/>
          </a:prstGeom>
        </p:spPr>
        <p:txBody>
          <a:bodyPr vert="horz" wrap="square" lIns="0" tIns="6931" rIns="0" bIns="0" rtlCol="0" anchor="t">
            <a:spAutoFit/>
          </a:bodyPr>
          <a:lstStyle/>
          <a:p>
            <a:pPr marL="7620">
              <a:spcBef>
                <a:spcPts val="55"/>
              </a:spcBef>
            </a:pPr>
            <a:r>
              <a:rPr lang="en-US" spc="-3" dirty="0">
                <a:latin typeface="Amnesty Trade Gothic Cn"/>
              </a:rPr>
              <a:t>Zineb </a:t>
            </a:r>
            <a:r>
              <a:rPr lang="en-US" spc="-3" dirty="0" err="1">
                <a:latin typeface="Amnesty Trade Gothic Cn"/>
              </a:rPr>
              <a:t>Redouane</a:t>
            </a:r>
            <a:endParaRPr lang="en-US" dirty="0"/>
          </a:p>
        </p:txBody>
      </p:sp>
      <p:sp>
        <p:nvSpPr>
          <p:cNvPr id="20" name="TextBox 19">
            <a:extLst>
              <a:ext uri="{FF2B5EF4-FFF2-40B4-BE49-F238E27FC236}">
                <a16:creationId xmlns:a16="http://schemas.microsoft.com/office/drawing/2014/main" id="{6582B305-3D10-49A0-8870-AB5DA5B147EF}"/>
              </a:ext>
            </a:extLst>
          </p:cNvPr>
          <p:cNvSpPr txBox="1"/>
          <p:nvPr/>
        </p:nvSpPr>
        <p:spPr>
          <a:xfrm>
            <a:off x="638355" y="2157663"/>
            <a:ext cx="6201081"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500" dirty="0">
                <a:latin typeface="Amnest trade"/>
              </a:rPr>
              <a:t>Onder het huis van </a:t>
            </a:r>
            <a:r>
              <a:rPr lang="nl-NL" sz="2500" dirty="0" err="1">
                <a:latin typeface="Amnest trade"/>
              </a:rPr>
              <a:t>Zineb</a:t>
            </a:r>
            <a:r>
              <a:rPr lang="nl-NL" sz="2500" dirty="0">
                <a:latin typeface="Amnest trade"/>
              </a:rPr>
              <a:t> vond een demonstratie plaats. De politie gebruikte traangas om de demonstranten uiteen te drijven. </a:t>
            </a:r>
            <a:r>
              <a:rPr lang="nl-NL" sz="2500" dirty="0" err="1">
                <a:latin typeface="Amnest trade"/>
              </a:rPr>
              <a:t>Zineb</a:t>
            </a:r>
            <a:r>
              <a:rPr lang="nl-NL" sz="2500" dirty="0">
                <a:latin typeface="Amnest trade"/>
              </a:rPr>
              <a:t> werd geraakt en overleed in het ziekenhuis. Er is nog niemand aangeklaagd </a:t>
            </a:r>
          </a:p>
          <a:p>
            <a:r>
              <a:rPr lang="nl-NL" sz="2500" dirty="0">
                <a:latin typeface="Amnest trade"/>
              </a:rPr>
              <a:t>of geschorst voor haar dood.</a:t>
            </a:r>
          </a:p>
          <a:p>
            <a:endParaRPr lang="nl-NL" sz="2500" dirty="0">
              <a:latin typeface="Amnest trade"/>
            </a:endParaRPr>
          </a:p>
          <a:p>
            <a:r>
              <a:rPr lang="nl-NL" sz="2500" b="1" dirty="0">
                <a:latin typeface="Amnest trade"/>
              </a:rPr>
              <a:t>We schrijven voor gerechtigheid.</a:t>
            </a:r>
            <a:endParaRPr lang="nl-NL" sz="2500" dirty="0">
              <a:latin typeface="Amnest trade"/>
            </a:endParaRPr>
          </a:p>
          <a:p>
            <a:endParaRPr lang="nl-NL" sz="2500" dirty="0">
              <a:latin typeface="Amnest trade"/>
            </a:endParaRPr>
          </a:p>
          <a:p>
            <a:endParaRPr lang="nl-NL" sz="2500" dirty="0">
              <a:latin typeface="Amnest trade"/>
            </a:endParaRPr>
          </a:p>
        </p:txBody>
      </p:sp>
      <p:pic>
        <p:nvPicPr>
          <p:cNvPr id="23" name="Afbeelding 22" descr="Afbeelding met tekst&#10;&#10;Automatisch gegenereerde beschrijving">
            <a:extLst>
              <a:ext uri="{FF2B5EF4-FFF2-40B4-BE49-F238E27FC236}">
                <a16:creationId xmlns:a16="http://schemas.microsoft.com/office/drawing/2014/main" id="{D4312ADB-E310-85FD-4F36-7C6DADD38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435" y="2157569"/>
            <a:ext cx="4900283" cy="3062677"/>
          </a:xfrm>
          <a:prstGeom prst="rect">
            <a:avLst/>
          </a:prstGeom>
        </p:spPr>
      </p:pic>
      <p:pic>
        <p:nvPicPr>
          <p:cNvPr id="22" name="Picture 2">
            <a:extLst>
              <a:ext uri="{FF2B5EF4-FFF2-40B4-BE49-F238E27FC236}">
                <a16:creationId xmlns:a16="http://schemas.microsoft.com/office/drawing/2014/main" id="{055939C1-41CA-9A71-ECB0-19FF087B80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3275" y="5104461"/>
            <a:ext cx="1281224" cy="1817756"/>
          </a:xfrm>
          <a:prstGeom prst="rect">
            <a:avLst/>
          </a:prstGeom>
        </p:spPr>
      </p:pic>
    </p:spTree>
    <p:extLst>
      <p:ext uri="{BB962C8B-B14F-4D97-AF65-F5344CB8AC3E}">
        <p14:creationId xmlns:p14="http://schemas.microsoft.com/office/powerpoint/2010/main" val="111160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2860" y="317478"/>
            <a:ext cx="2146350" cy="705053"/>
          </a:xfrm>
          <a:custGeom>
            <a:avLst/>
            <a:gdLst/>
            <a:ahLst/>
            <a:cxnLst/>
            <a:rect l="l" t="t" r="r" b="b"/>
            <a:pathLst>
              <a:path w="3539490" h="1162685">
                <a:moveTo>
                  <a:pt x="3539159" y="0"/>
                </a:moveTo>
                <a:lnTo>
                  <a:pt x="0" y="0"/>
                </a:lnTo>
                <a:lnTo>
                  <a:pt x="0" y="1162268"/>
                </a:lnTo>
                <a:lnTo>
                  <a:pt x="3539159" y="1162268"/>
                </a:lnTo>
                <a:lnTo>
                  <a:pt x="3539159" y="0"/>
                </a:lnTo>
                <a:close/>
              </a:path>
            </a:pathLst>
          </a:custGeom>
          <a:solidFill>
            <a:srgbClr val="FFFF00"/>
          </a:solidFill>
        </p:spPr>
        <p:txBody>
          <a:bodyPr wrap="square" lIns="0" tIns="0" rIns="0" bIns="0" rtlCol="0"/>
          <a:lstStyle/>
          <a:p>
            <a:endParaRPr/>
          </a:p>
        </p:txBody>
      </p:sp>
      <p:sp>
        <p:nvSpPr>
          <p:cNvPr id="3" name="object 3"/>
          <p:cNvSpPr txBox="1"/>
          <p:nvPr/>
        </p:nvSpPr>
        <p:spPr>
          <a:xfrm>
            <a:off x="1067153" y="264988"/>
            <a:ext cx="1817120" cy="2346796"/>
          </a:xfrm>
          <a:prstGeom prst="rect">
            <a:avLst/>
          </a:prstGeom>
        </p:spPr>
        <p:txBody>
          <a:bodyPr vert="horz" wrap="square" lIns="0" tIns="0" rIns="0" bIns="0" rtlCol="0" anchor="t">
            <a:spAutoFit/>
          </a:bodyPr>
          <a:lstStyle/>
          <a:p>
            <a:pPr>
              <a:lnSpc>
                <a:spcPts val="6061"/>
              </a:lnSpc>
            </a:pPr>
            <a:r>
              <a:rPr lang="en-US" sz="5200" b="1" spc="-3" err="1">
                <a:latin typeface="Amnesty Trade Gothic Cn"/>
                <a:cs typeface="Amnesty Trade Gothic"/>
              </a:rPr>
              <a:t>INHOUEgypteD</a:t>
            </a:r>
            <a:endParaRPr sz="5200" b="1" err="1">
              <a:latin typeface="Amnesty Trade Gothic Cn" panose="020B0506040303020004" pitchFamily="34" charset="77"/>
              <a:cs typeface="Amnesty Trade Gothic"/>
            </a:endParaRPr>
          </a:p>
        </p:txBody>
      </p:sp>
      <p:grpSp>
        <p:nvGrpSpPr>
          <p:cNvPr id="4" name="object 4"/>
          <p:cNvGrpSpPr/>
          <p:nvPr/>
        </p:nvGrpSpPr>
        <p:grpSpPr>
          <a:xfrm>
            <a:off x="428" y="0"/>
            <a:ext cx="12191144" cy="6857615"/>
            <a:chOff x="0" y="0"/>
            <a:chExt cx="20104100" cy="11308715"/>
          </a:xfrm>
        </p:grpSpPr>
        <p:sp>
          <p:nvSpPr>
            <p:cNvPr id="5" name="object 5"/>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alpha val="5999"/>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0" y="5556"/>
              <a:ext cx="20104100" cy="11303004"/>
            </a:xfrm>
            <a:prstGeom prst="rect">
              <a:avLst/>
            </a:prstGeom>
          </p:spPr>
        </p:pic>
      </p:grpSp>
      <p:sp>
        <p:nvSpPr>
          <p:cNvPr id="7" name="object 7"/>
          <p:cNvSpPr txBox="1"/>
          <p:nvPr/>
        </p:nvSpPr>
        <p:spPr>
          <a:xfrm>
            <a:off x="945160" y="2603545"/>
            <a:ext cx="4544917" cy="392108"/>
          </a:xfrm>
          <a:prstGeom prst="rect">
            <a:avLst/>
          </a:prstGeom>
        </p:spPr>
        <p:txBody>
          <a:bodyPr vert="horz" wrap="square" lIns="0" tIns="7316" rIns="0" bIns="0" rtlCol="0" anchor="t">
            <a:spAutoFit/>
          </a:bodyPr>
          <a:lstStyle/>
          <a:p>
            <a:pPr marL="7620" marR="266700">
              <a:lnSpc>
                <a:spcPct val="100499"/>
              </a:lnSpc>
              <a:spcBef>
                <a:spcPts val="58"/>
              </a:spcBef>
            </a:pPr>
            <a:endParaRPr lang="en-US" sz="2500" b="1" spc="3">
              <a:latin typeface="Amnesty Trade Gothic Cn" panose="020B0506040303020004" pitchFamily="34" charset="77"/>
              <a:cs typeface="Amnesty Trade Gothic"/>
            </a:endParaRPr>
          </a:p>
        </p:txBody>
      </p:sp>
      <p:sp>
        <p:nvSpPr>
          <p:cNvPr id="8" name="object 8"/>
          <p:cNvSpPr txBox="1"/>
          <p:nvPr/>
        </p:nvSpPr>
        <p:spPr>
          <a:xfrm>
            <a:off x="530772" y="1155099"/>
            <a:ext cx="4254578" cy="512961"/>
          </a:xfrm>
          <a:prstGeom prst="rect">
            <a:avLst/>
          </a:prstGeom>
          <a:solidFill>
            <a:srgbClr val="000000"/>
          </a:solidFill>
        </p:spPr>
        <p:txBody>
          <a:bodyPr vert="horz" wrap="square" lIns="0" tIns="0" rIns="0" bIns="0" rtlCol="0" anchor="t">
            <a:spAutoFit/>
          </a:bodyPr>
          <a:lstStyle/>
          <a:p>
            <a:pPr marL="113665">
              <a:lnSpc>
                <a:spcPts val="3960"/>
              </a:lnSpc>
            </a:pPr>
            <a:r>
              <a:rPr lang="nl-NL" sz="3500" b="1" spc="6" dirty="0">
                <a:solidFill>
                  <a:srgbClr val="FFFFFF"/>
                </a:solidFill>
                <a:latin typeface="Amnesty Trade Gothic Cn"/>
              </a:rPr>
              <a:t>Hongkong</a:t>
            </a:r>
            <a:endParaRPr lang="nl-NL" dirty="0"/>
          </a:p>
        </p:txBody>
      </p:sp>
      <p:sp>
        <p:nvSpPr>
          <p:cNvPr id="9" name="object 9"/>
          <p:cNvSpPr/>
          <p:nvPr/>
        </p:nvSpPr>
        <p:spPr>
          <a:xfrm>
            <a:off x="530772" y="317478"/>
            <a:ext cx="7226122" cy="705053"/>
          </a:xfrm>
          <a:custGeom>
            <a:avLst/>
            <a:gdLst/>
            <a:ahLst/>
            <a:cxnLst/>
            <a:rect l="l" t="t" r="r" b="b"/>
            <a:pathLst>
              <a:path w="11916410" h="1162685">
                <a:moveTo>
                  <a:pt x="11915867" y="0"/>
                </a:moveTo>
                <a:lnTo>
                  <a:pt x="0" y="0"/>
                </a:lnTo>
                <a:lnTo>
                  <a:pt x="0" y="1162268"/>
                </a:lnTo>
                <a:lnTo>
                  <a:pt x="11915867" y="1162268"/>
                </a:lnTo>
                <a:lnTo>
                  <a:pt x="11915867" y="0"/>
                </a:lnTo>
                <a:close/>
              </a:path>
            </a:pathLst>
          </a:custGeom>
          <a:solidFill>
            <a:srgbClr val="FFFF00"/>
          </a:solidFill>
        </p:spPr>
        <p:txBody>
          <a:bodyPr wrap="square" lIns="0" tIns="0" rIns="0" bIns="0" rtlCol="0"/>
          <a:lstStyle/>
          <a:p>
            <a:endParaRPr dirty="0"/>
          </a:p>
        </p:txBody>
      </p:sp>
      <p:sp>
        <p:nvSpPr>
          <p:cNvPr id="10" name="object 10"/>
          <p:cNvSpPr txBox="1">
            <a:spLocks noGrp="1"/>
          </p:cNvSpPr>
          <p:nvPr>
            <p:ph type="title"/>
          </p:nvPr>
        </p:nvSpPr>
        <p:spPr>
          <a:xfrm>
            <a:off x="587653" y="303136"/>
            <a:ext cx="5381153" cy="823093"/>
          </a:xfrm>
          <a:prstGeom prst="rect">
            <a:avLst/>
          </a:prstGeom>
        </p:spPr>
        <p:txBody>
          <a:bodyPr vert="horz" wrap="square" lIns="0" tIns="6931" rIns="0" bIns="0" rtlCol="0" anchor="t">
            <a:spAutoFit/>
          </a:bodyPr>
          <a:lstStyle/>
          <a:p>
            <a:pPr marL="7620">
              <a:spcBef>
                <a:spcPts val="55"/>
              </a:spcBef>
            </a:pPr>
            <a:r>
              <a:rPr lang="en-US" spc="-3" dirty="0">
                <a:latin typeface="Amnesty Trade Gothic Cn"/>
              </a:rPr>
              <a:t>Chow Hang-tung</a:t>
            </a:r>
            <a:endParaRPr lang="en-US" dirty="0"/>
          </a:p>
        </p:txBody>
      </p:sp>
      <p:sp>
        <p:nvSpPr>
          <p:cNvPr id="20" name="TextBox 19">
            <a:extLst>
              <a:ext uri="{FF2B5EF4-FFF2-40B4-BE49-F238E27FC236}">
                <a16:creationId xmlns:a16="http://schemas.microsoft.com/office/drawing/2014/main" id="{2DDD0F67-FFA1-4B3E-8DE6-A6C4E7B7D324}"/>
              </a:ext>
            </a:extLst>
          </p:cNvPr>
          <p:cNvSpPr txBox="1"/>
          <p:nvPr/>
        </p:nvSpPr>
        <p:spPr>
          <a:xfrm>
            <a:off x="5686926" y="1975971"/>
            <a:ext cx="6122635" cy="35548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latin typeface="Amnest trade"/>
              </a:rPr>
              <a:t>In 1989 </a:t>
            </a:r>
            <a:r>
              <a:rPr lang="en-US" sz="2500" dirty="0" err="1">
                <a:latin typeface="Amnest trade"/>
              </a:rPr>
              <a:t>werden</a:t>
            </a:r>
            <a:r>
              <a:rPr lang="en-US" sz="2500" dirty="0">
                <a:latin typeface="Amnest trade"/>
              </a:rPr>
              <a:t> in Beijing </a:t>
            </a:r>
            <a:r>
              <a:rPr lang="en-US" sz="2500" dirty="0" err="1">
                <a:latin typeface="Amnest trade"/>
              </a:rPr>
              <a:t>vele</a:t>
            </a:r>
            <a:r>
              <a:rPr lang="en-US" sz="2500" dirty="0">
                <a:latin typeface="Amnest trade"/>
              </a:rPr>
              <a:t> </a:t>
            </a:r>
            <a:r>
              <a:rPr lang="en-US" sz="2500" dirty="0" err="1">
                <a:latin typeface="Amnest trade"/>
              </a:rPr>
              <a:t>vreedzame</a:t>
            </a:r>
            <a:r>
              <a:rPr lang="en-US" sz="2500" dirty="0">
                <a:latin typeface="Amnest trade"/>
              </a:rPr>
              <a:t> </a:t>
            </a:r>
            <a:r>
              <a:rPr lang="en-US" sz="2500" dirty="0" err="1">
                <a:latin typeface="Amnest trade"/>
              </a:rPr>
              <a:t>demonstranten</a:t>
            </a:r>
            <a:r>
              <a:rPr lang="en-US" sz="2500" dirty="0">
                <a:latin typeface="Amnest trade"/>
              </a:rPr>
              <a:t> </a:t>
            </a:r>
            <a:r>
              <a:rPr lang="en-US" sz="2500" dirty="0" err="1">
                <a:latin typeface="Amnest trade"/>
              </a:rPr>
              <a:t>gedood</a:t>
            </a:r>
            <a:r>
              <a:rPr lang="en-US" sz="2500" dirty="0">
                <a:latin typeface="Amnest trade"/>
              </a:rPr>
              <a:t>.  Chow Hang-tung </a:t>
            </a:r>
            <a:r>
              <a:rPr lang="en-US" sz="2500" dirty="0" err="1">
                <a:latin typeface="Amnest trade"/>
              </a:rPr>
              <a:t>wilde</a:t>
            </a:r>
            <a:r>
              <a:rPr lang="en-US" sz="2500" dirty="0">
                <a:latin typeface="Amnest trade"/>
              </a:rPr>
              <a:t> op </a:t>
            </a:r>
            <a:r>
              <a:rPr lang="en-US" sz="2500" dirty="0" err="1">
                <a:latin typeface="Amnest trade"/>
              </a:rPr>
              <a:t>vreedzame</a:t>
            </a:r>
            <a:r>
              <a:rPr lang="en-US" sz="2500" dirty="0">
                <a:latin typeface="Amnest trade"/>
              </a:rPr>
              <a:t> </a:t>
            </a:r>
            <a:r>
              <a:rPr lang="en-US" sz="2500" dirty="0" err="1">
                <a:latin typeface="Amnest trade"/>
              </a:rPr>
              <a:t>wijze</a:t>
            </a:r>
            <a:r>
              <a:rPr lang="en-US" sz="2500" dirty="0">
                <a:latin typeface="Amnest trade"/>
              </a:rPr>
              <a:t> de </a:t>
            </a:r>
            <a:r>
              <a:rPr lang="en-US" sz="2500" dirty="0" err="1">
                <a:latin typeface="Amnest trade"/>
              </a:rPr>
              <a:t>slachtoffers</a:t>
            </a:r>
            <a:r>
              <a:rPr lang="en-US" sz="2500" dirty="0">
                <a:latin typeface="Amnest trade"/>
              </a:rPr>
              <a:t> </a:t>
            </a:r>
            <a:r>
              <a:rPr lang="en-US" sz="2500" dirty="0" err="1">
                <a:latin typeface="Amnest trade"/>
              </a:rPr>
              <a:t>herdenken</a:t>
            </a:r>
            <a:r>
              <a:rPr lang="en-US" sz="2500" dirty="0">
                <a:latin typeface="Amnest trade"/>
              </a:rPr>
              <a:t>. Ze </a:t>
            </a:r>
            <a:r>
              <a:rPr lang="en-US" sz="2500" dirty="0" err="1">
                <a:latin typeface="Amnest trade"/>
              </a:rPr>
              <a:t>werd</a:t>
            </a:r>
            <a:r>
              <a:rPr lang="en-US" sz="2500" dirty="0">
                <a:latin typeface="Amnest trade"/>
              </a:rPr>
              <a:t> </a:t>
            </a:r>
            <a:r>
              <a:rPr lang="en-US" sz="2500" dirty="0" err="1">
                <a:latin typeface="Amnest trade"/>
              </a:rPr>
              <a:t>gearresteerd</a:t>
            </a:r>
            <a:r>
              <a:rPr lang="en-US" sz="2500" dirty="0">
                <a:latin typeface="Amnest trade"/>
              </a:rPr>
              <a:t> </a:t>
            </a:r>
            <a:r>
              <a:rPr lang="en-US" sz="2500" dirty="0" err="1">
                <a:latin typeface="Amnest trade"/>
              </a:rPr>
              <a:t>en</a:t>
            </a:r>
            <a:r>
              <a:rPr lang="en-US" sz="2500" dirty="0">
                <a:latin typeface="Amnest trade"/>
              </a:rPr>
              <a:t> </a:t>
            </a:r>
            <a:r>
              <a:rPr lang="en-US" sz="2500" dirty="0" err="1">
                <a:latin typeface="Amnest trade"/>
              </a:rPr>
              <a:t>moet</a:t>
            </a:r>
            <a:r>
              <a:rPr lang="en-US" sz="2500" dirty="0">
                <a:latin typeface="Amnest trade"/>
              </a:rPr>
              <a:t> </a:t>
            </a:r>
            <a:r>
              <a:rPr lang="en-US" sz="2500" dirty="0" err="1">
                <a:latin typeface="Amnest trade"/>
              </a:rPr>
              <a:t>een</a:t>
            </a:r>
            <a:r>
              <a:rPr lang="en-US" sz="2500" dirty="0">
                <a:latin typeface="Amnest trade"/>
              </a:rPr>
              <a:t> </a:t>
            </a:r>
            <a:r>
              <a:rPr lang="en-US" sz="2500" dirty="0" err="1">
                <a:latin typeface="Amnest trade"/>
              </a:rPr>
              <a:t>celstraf</a:t>
            </a:r>
            <a:r>
              <a:rPr lang="en-US" sz="2500" dirty="0">
                <a:latin typeface="Amnest trade"/>
              </a:rPr>
              <a:t> van 22 </a:t>
            </a:r>
            <a:r>
              <a:rPr lang="en-US" sz="2500" dirty="0" err="1">
                <a:latin typeface="Amnest trade"/>
              </a:rPr>
              <a:t>maanden</a:t>
            </a:r>
            <a:r>
              <a:rPr lang="en-US" sz="2500" dirty="0">
                <a:latin typeface="Amnest trade"/>
              </a:rPr>
              <a:t> </a:t>
            </a:r>
            <a:r>
              <a:rPr lang="en-US" sz="2500" dirty="0" err="1">
                <a:latin typeface="Amnest trade"/>
              </a:rPr>
              <a:t>uitzitten</a:t>
            </a:r>
            <a:r>
              <a:rPr lang="en-US" sz="2500" dirty="0">
                <a:latin typeface="Amnest trade"/>
              </a:rPr>
              <a:t>. Er </a:t>
            </a:r>
            <a:r>
              <a:rPr lang="en-US" sz="2500" dirty="0" err="1">
                <a:latin typeface="Amnest trade"/>
              </a:rPr>
              <a:t>hangt</a:t>
            </a:r>
            <a:r>
              <a:rPr lang="en-US" sz="2500" dirty="0">
                <a:latin typeface="Amnest trade"/>
              </a:rPr>
              <a:t> </a:t>
            </a:r>
            <a:r>
              <a:rPr lang="en-US" sz="2500" dirty="0" err="1">
                <a:latin typeface="Amnest trade"/>
              </a:rPr>
              <a:t>haar</a:t>
            </a:r>
            <a:r>
              <a:rPr lang="en-US" sz="2500" dirty="0">
                <a:latin typeface="Amnest trade"/>
              </a:rPr>
              <a:t> </a:t>
            </a:r>
            <a:r>
              <a:rPr lang="en-US" sz="2500" dirty="0" err="1">
                <a:latin typeface="Amnest trade"/>
              </a:rPr>
              <a:t>een</a:t>
            </a:r>
            <a:r>
              <a:rPr lang="en-US" sz="2500" dirty="0">
                <a:latin typeface="Amnest trade"/>
              </a:rPr>
              <a:t> </a:t>
            </a:r>
            <a:r>
              <a:rPr lang="en-US" sz="2500" dirty="0" err="1">
                <a:latin typeface="Amnest trade"/>
              </a:rPr>
              <a:t>nog</a:t>
            </a:r>
            <a:r>
              <a:rPr lang="en-US" sz="2500" dirty="0">
                <a:latin typeface="Amnest trade"/>
              </a:rPr>
              <a:t> </a:t>
            </a:r>
            <a:r>
              <a:rPr lang="en-US" sz="2500" dirty="0" err="1">
                <a:latin typeface="Amnest trade"/>
              </a:rPr>
              <a:t>langere</a:t>
            </a:r>
            <a:r>
              <a:rPr lang="en-US" sz="2500" dirty="0">
                <a:latin typeface="Amnest trade"/>
              </a:rPr>
              <a:t> </a:t>
            </a:r>
            <a:r>
              <a:rPr lang="en-US" sz="2500" dirty="0" err="1">
                <a:latin typeface="Amnest trade"/>
              </a:rPr>
              <a:t>gevangenisstraf</a:t>
            </a:r>
            <a:r>
              <a:rPr lang="en-US" sz="2500" dirty="0">
                <a:latin typeface="Amnest trade"/>
              </a:rPr>
              <a:t> </a:t>
            </a:r>
            <a:r>
              <a:rPr lang="en-US" sz="2500" dirty="0" err="1">
                <a:latin typeface="Amnest trade"/>
              </a:rPr>
              <a:t>boven</a:t>
            </a:r>
            <a:r>
              <a:rPr lang="en-US" sz="2500" dirty="0">
                <a:latin typeface="Amnest trade"/>
              </a:rPr>
              <a:t> het </a:t>
            </a:r>
            <a:r>
              <a:rPr lang="en-US" sz="2500" dirty="0" err="1">
                <a:latin typeface="Amnest trade"/>
              </a:rPr>
              <a:t>hoofd</a:t>
            </a:r>
            <a:r>
              <a:rPr lang="en-US" sz="2500" dirty="0">
                <a:latin typeface="Amnest trade"/>
              </a:rPr>
              <a:t>. </a:t>
            </a:r>
          </a:p>
          <a:p>
            <a:endParaRPr lang="en-US" sz="2500" dirty="0">
              <a:latin typeface="Amnest trade"/>
            </a:endParaRPr>
          </a:p>
          <a:p>
            <a:r>
              <a:rPr lang="en-US" sz="2500" b="1" dirty="0">
                <a:latin typeface="Amnest trade"/>
              </a:rPr>
              <a:t>We </a:t>
            </a:r>
            <a:r>
              <a:rPr lang="en-US" sz="2500" b="1" dirty="0" err="1">
                <a:latin typeface="Amnest trade"/>
              </a:rPr>
              <a:t>schrijven</a:t>
            </a:r>
            <a:r>
              <a:rPr lang="en-US" sz="2500" b="1" dirty="0">
                <a:latin typeface="Amnest trade"/>
              </a:rPr>
              <a:t> </a:t>
            </a:r>
            <a:r>
              <a:rPr lang="en-US" sz="2500" b="1" dirty="0" err="1">
                <a:latin typeface="Amnest trade"/>
              </a:rPr>
              <a:t>voor</a:t>
            </a:r>
            <a:r>
              <a:rPr lang="en-US" sz="2500" b="1" dirty="0">
                <a:latin typeface="Amnest trade"/>
              </a:rPr>
              <a:t> </a:t>
            </a:r>
            <a:r>
              <a:rPr lang="en-US" sz="2500" b="1" dirty="0" err="1">
                <a:latin typeface="Amnest trade"/>
              </a:rPr>
              <a:t>vrijlating</a:t>
            </a:r>
            <a:r>
              <a:rPr lang="en-US" sz="2500" b="1" dirty="0">
                <a:latin typeface="Amnest trade"/>
              </a:rPr>
              <a:t>.</a:t>
            </a:r>
            <a:endParaRPr lang="en-US" sz="2500" dirty="0">
              <a:latin typeface="Amnest trade"/>
            </a:endParaRPr>
          </a:p>
        </p:txBody>
      </p:sp>
      <p:pic>
        <p:nvPicPr>
          <p:cNvPr id="23" name="Afbeelding 22" descr="Afbeelding met tekst, persoon&#10;&#10;Automatisch gegenereerde beschrijving">
            <a:extLst>
              <a:ext uri="{FF2B5EF4-FFF2-40B4-BE49-F238E27FC236}">
                <a16:creationId xmlns:a16="http://schemas.microsoft.com/office/drawing/2014/main" id="{406B83C3-6C50-2E37-AE6F-87A6AB230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72" y="2078966"/>
            <a:ext cx="5009100" cy="3130687"/>
          </a:xfrm>
          <a:prstGeom prst="rect">
            <a:avLst/>
          </a:prstGeom>
        </p:spPr>
      </p:pic>
      <p:pic>
        <p:nvPicPr>
          <p:cNvPr id="22" name="Picture 2">
            <a:extLst>
              <a:ext uri="{FF2B5EF4-FFF2-40B4-BE49-F238E27FC236}">
                <a16:creationId xmlns:a16="http://schemas.microsoft.com/office/drawing/2014/main" id="{DAD0F0CE-B838-6F70-12F5-4D02DFDB0E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3275" y="5104461"/>
            <a:ext cx="1281224" cy="1817756"/>
          </a:xfrm>
          <a:prstGeom prst="rect">
            <a:avLst/>
          </a:prstGeom>
        </p:spPr>
      </p:pic>
    </p:spTree>
    <p:extLst>
      <p:ext uri="{BB962C8B-B14F-4D97-AF65-F5344CB8AC3E}">
        <p14:creationId xmlns:p14="http://schemas.microsoft.com/office/powerpoint/2010/main" val="332271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2860" y="317478"/>
            <a:ext cx="2146350" cy="705053"/>
          </a:xfrm>
          <a:custGeom>
            <a:avLst/>
            <a:gdLst/>
            <a:ahLst/>
            <a:cxnLst/>
            <a:rect l="l" t="t" r="r" b="b"/>
            <a:pathLst>
              <a:path w="3539490" h="1162685">
                <a:moveTo>
                  <a:pt x="3539159" y="0"/>
                </a:moveTo>
                <a:lnTo>
                  <a:pt x="0" y="0"/>
                </a:lnTo>
                <a:lnTo>
                  <a:pt x="0" y="1162268"/>
                </a:lnTo>
                <a:lnTo>
                  <a:pt x="3539159" y="1162268"/>
                </a:lnTo>
                <a:lnTo>
                  <a:pt x="3539159" y="0"/>
                </a:lnTo>
                <a:close/>
              </a:path>
            </a:pathLst>
          </a:custGeom>
          <a:solidFill>
            <a:srgbClr val="FFFF00"/>
          </a:solidFill>
        </p:spPr>
        <p:txBody>
          <a:bodyPr wrap="square" lIns="0" tIns="0" rIns="0" bIns="0" rtlCol="0"/>
          <a:lstStyle/>
          <a:p>
            <a:endParaRPr/>
          </a:p>
        </p:txBody>
      </p:sp>
      <p:sp>
        <p:nvSpPr>
          <p:cNvPr id="3" name="object 3"/>
          <p:cNvSpPr txBox="1"/>
          <p:nvPr/>
        </p:nvSpPr>
        <p:spPr>
          <a:xfrm>
            <a:off x="1067153" y="264988"/>
            <a:ext cx="1817120" cy="1564531"/>
          </a:xfrm>
          <a:prstGeom prst="rect">
            <a:avLst/>
          </a:prstGeom>
        </p:spPr>
        <p:txBody>
          <a:bodyPr vert="horz" wrap="square" lIns="0" tIns="0" rIns="0" bIns="0" rtlCol="0">
            <a:spAutoFit/>
          </a:bodyPr>
          <a:lstStyle/>
          <a:p>
            <a:pPr>
              <a:lnSpc>
                <a:spcPts val="6061"/>
              </a:lnSpc>
            </a:pPr>
            <a:r>
              <a:rPr sz="5200" b="1" spc="-3" dirty="0">
                <a:latin typeface="Amnesty Trade Gothic Cn" panose="020B0506040303020004" pitchFamily="34" charset="77"/>
                <a:cs typeface="Amnesty Trade Gothic"/>
              </a:rPr>
              <a:t>INHOUD</a:t>
            </a:r>
            <a:endParaRPr sz="5200" b="1" dirty="0">
              <a:latin typeface="Amnesty Trade Gothic Cn" panose="020B0506040303020004" pitchFamily="34" charset="77"/>
              <a:cs typeface="Amnesty Trade Gothic"/>
            </a:endParaRPr>
          </a:p>
        </p:txBody>
      </p:sp>
      <p:grpSp>
        <p:nvGrpSpPr>
          <p:cNvPr id="4" name="object 4"/>
          <p:cNvGrpSpPr/>
          <p:nvPr/>
        </p:nvGrpSpPr>
        <p:grpSpPr>
          <a:xfrm>
            <a:off x="428" y="0"/>
            <a:ext cx="12191144" cy="6857615"/>
            <a:chOff x="0" y="0"/>
            <a:chExt cx="20104100" cy="11308715"/>
          </a:xfrm>
        </p:grpSpPr>
        <p:sp>
          <p:nvSpPr>
            <p:cNvPr id="5" name="object 5"/>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alpha val="5999"/>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0" y="5556"/>
              <a:ext cx="20104100" cy="11303004"/>
            </a:xfrm>
            <a:prstGeom prst="rect">
              <a:avLst/>
            </a:prstGeom>
          </p:spPr>
        </p:pic>
      </p:grpSp>
      <p:sp>
        <p:nvSpPr>
          <p:cNvPr id="7" name="object 7"/>
          <p:cNvSpPr txBox="1"/>
          <p:nvPr/>
        </p:nvSpPr>
        <p:spPr>
          <a:xfrm>
            <a:off x="945160" y="2603545"/>
            <a:ext cx="4544917" cy="392108"/>
          </a:xfrm>
          <a:prstGeom prst="rect">
            <a:avLst/>
          </a:prstGeom>
        </p:spPr>
        <p:txBody>
          <a:bodyPr vert="horz" wrap="square" lIns="0" tIns="7316" rIns="0" bIns="0" rtlCol="0" anchor="t">
            <a:spAutoFit/>
          </a:bodyPr>
          <a:lstStyle/>
          <a:p>
            <a:pPr marL="7620" marR="266700">
              <a:lnSpc>
                <a:spcPct val="100499"/>
              </a:lnSpc>
              <a:spcBef>
                <a:spcPts val="58"/>
              </a:spcBef>
            </a:pPr>
            <a:endParaRPr lang="en-US" sz="2500" b="1" spc="3">
              <a:latin typeface="Amnesty Trade Gothic Cn" panose="020B0506040303020004" pitchFamily="34" charset="77"/>
              <a:cs typeface="Amnesty Trade Gothic"/>
            </a:endParaRPr>
          </a:p>
        </p:txBody>
      </p:sp>
      <p:sp>
        <p:nvSpPr>
          <p:cNvPr id="8" name="object 8"/>
          <p:cNvSpPr txBox="1"/>
          <p:nvPr/>
        </p:nvSpPr>
        <p:spPr>
          <a:xfrm>
            <a:off x="565361" y="1284790"/>
            <a:ext cx="3998013" cy="512961"/>
          </a:xfrm>
          <a:prstGeom prst="rect">
            <a:avLst/>
          </a:prstGeom>
          <a:solidFill>
            <a:srgbClr val="000000"/>
          </a:solidFill>
        </p:spPr>
        <p:txBody>
          <a:bodyPr vert="horz" wrap="square" lIns="0" tIns="0" rIns="0" bIns="0" rtlCol="0" anchor="t">
            <a:spAutoFit/>
          </a:bodyPr>
          <a:lstStyle/>
          <a:p>
            <a:pPr marL="113665">
              <a:lnSpc>
                <a:spcPts val="3960"/>
              </a:lnSpc>
            </a:pPr>
            <a:r>
              <a:rPr lang="en-US" sz="3500" b="1" spc="6" dirty="0">
                <a:solidFill>
                  <a:srgbClr val="FFFFFF"/>
                </a:solidFill>
                <a:latin typeface="Amnesty Trade Gothic Cn"/>
              </a:rPr>
              <a:t>Iran</a:t>
            </a:r>
            <a:endParaRPr lang="en-US" dirty="0"/>
          </a:p>
        </p:txBody>
      </p:sp>
      <p:sp>
        <p:nvSpPr>
          <p:cNvPr id="9" name="object 9"/>
          <p:cNvSpPr/>
          <p:nvPr/>
        </p:nvSpPr>
        <p:spPr>
          <a:xfrm>
            <a:off x="565361" y="314028"/>
            <a:ext cx="7226122" cy="705053"/>
          </a:xfrm>
          <a:custGeom>
            <a:avLst/>
            <a:gdLst/>
            <a:ahLst/>
            <a:cxnLst/>
            <a:rect l="l" t="t" r="r" b="b"/>
            <a:pathLst>
              <a:path w="11916410" h="1162685">
                <a:moveTo>
                  <a:pt x="11915867" y="0"/>
                </a:moveTo>
                <a:lnTo>
                  <a:pt x="0" y="0"/>
                </a:lnTo>
                <a:lnTo>
                  <a:pt x="0" y="1162268"/>
                </a:lnTo>
                <a:lnTo>
                  <a:pt x="11915867" y="1162268"/>
                </a:lnTo>
                <a:lnTo>
                  <a:pt x="11915867" y="0"/>
                </a:lnTo>
                <a:close/>
              </a:path>
            </a:pathLst>
          </a:custGeom>
          <a:solidFill>
            <a:srgbClr val="FFFF00"/>
          </a:solidFill>
        </p:spPr>
        <p:txBody>
          <a:bodyPr wrap="square" lIns="0" tIns="0" rIns="0" bIns="0" rtlCol="0"/>
          <a:lstStyle/>
          <a:p>
            <a:endParaRPr/>
          </a:p>
        </p:txBody>
      </p:sp>
      <p:sp>
        <p:nvSpPr>
          <p:cNvPr id="10" name="object 10"/>
          <p:cNvSpPr txBox="1">
            <a:spLocks noGrp="1"/>
          </p:cNvSpPr>
          <p:nvPr>
            <p:ph type="title"/>
          </p:nvPr>
        </p:nvSpPr>
        <p:spPr>
          <a:xfrm>
            <a:off x="565361" y="264826"/>
            <a:ext cx="5281566" cy="807218"/>
          </a:xfrm>
          <a:prstGeom prst="rect">
            <a:avLst/>
          </a:prstGeom>
        </p:spPr>
        <p:txBody>
          <a:bodyPr vert="horz" wrap="square" lIns="0" tIns="6931" rIns="0" bIns="0" rtlCol="0" anchor="t">
            <a:spAutoFit/>
          </a:bodyPr>
          <a:lstStyle/>
          <a:p>
            <a:pPr marL="7620">
              <a:spcBef>
                <a:spcPts val="55"/>
              </a:spcBef>
            </a:pPr>
            <a:r>
              <a:rPr lang="en-US" spc="-3" dirty="0">
                <a:latin typeface="Amnesty Trade Gothic Cn"/>
              </a:rPr>
              <a:t>Vahid </a:t>
            </a:r>
            <a:r>
              <a:rPr lang="en-US" spc="-3" dirty="0" err="1">
                <a:latin typeface="Amnesty Trade Gothic Cn"/>
              </a:rPr>
              <a:t>Afkari</a:t>
            </a:r>
            <a:endParaRPr lang="en-US" dirty="0"/>
          </a:p>
        </p:txBody>
      </p:sp>
      <p:sp>
        <p:nvSpPr>
          <p:cNvPr id="21" name="TextBox 20">
            <a:extLst>
              <a:ext uri="{FF2B5EF4-FFF2-40B4-BE49-F238E27FC236}">
                <a16:creationId xmlns:a16="http://schemas.microsoft.com/office/drawing/2014/main" id="{ABC6FAD8-CD14-43C4-83F6-2A4A4762BEEE}"/>
              </a:ext>
            </a:extLst>
          </p:cNvPr>
          <p:cNvSpPr txBox="1"/>
          <p:nvPr/>
        </p:nvSpPr>
        <p:spPr>
          <a:xfrm>
            <a:off x="443163" y="2257926"/>
            <a:ext cx="6853989" cy="27853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500" dirty="0" err="1">
                <a:latin typeface="Amnest trade"/>
              </a:rPr>
              <a:t>Vahid</a:t>
            </a:r>
            <a:r>
              <a:rPr lang="nl-NL" sz="2500" dirty="0">
                <a:latin typeface="Amnest trade"/>
              </a:rPr>
              <a:t> demonstreerde vreedzaam tegen ongelijkheid en politieke onderdrukking. </a:t>
            </a:r>
          </a:p>
          <a:p>
            <a:r>
              <a:rPr lang="nl-NL" sz="2500" dirty="0">
                <a:latin typeface="Amnest trade"/>
              </a:rPr>
              <a:t>Hij werd gearresteerd en tot tientallen jaren gevangenisstraf en 74 zweepslagen veroordeeld. </a:t>
            </a:r>
          </a:p>
          <a:p>
            <a:r>
              <a:rPr lang="nl-NL" sz="2500" dirty="0">
                <a:latin typeface="Amnest trade"/>
              </a:rPr>
              <a:t>Hij zit in eenzame opsluiting.</a:t>
            </a:r>
          </a:p>
          <a:p>
            <a:endParaRPr lang="nl-NL" sz="2500" dirty="0">
              <a:latin typeface="Amnest trade"/>
            </a:endParaRPr>
          </a:p>
          <a:p>
            <a:r>
              <a:rPr lang="nl-NL" sz="2500" b="1" dirty="0">
                <a:latin typeface="Amnest trade"/>
              </a:rPr>
              <a:t>We schrijven voor </a:t>
            </a:r>
            <a:r>
              <a:rPr lang="nl-NL" sz="2500" b="1" dirty="0" err="1">
                <a:latin typeface="Amnest trade"/>
              </a:rPr>
              <a:t>Vahid’s</a:t>
            </a:r>
            <a:r>
              <a:rPr lang="nl-NL" sz="2500" b="1" dirty="0">
                <a:latin typeface="Amnest trade"/>
              </a:rPr>
              <a:t> vrijlating.</a:t>
            </a:r>
            <a:endParaRPr lang="nl-NL" sz="2500" dirty="0">
              <a:latin typeface="Amnest trade"/>
            </a:endParaRPr>
          </a:p>
        </p:txBody>
      </p:sp>
      <p:pic>
        <p:nvPicPr>
          <p:cNvPr id="23" name="Afbeelding 22" descr="Afbeelding met tekst, person, poseren&#10;&#10;Automatisch gegenereerde beschrijving">
            <a:extLst>
              <a:ext uri="{FF2B5EF4-FFF2-40B4-BE49-F238E27FC236}">
                <a16:creationId xmlns:a16="http://schemas.microsoft.com/office/drawing/2014/main" id="{D41BC398-9F87-FC01-19CA-B6BD97427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7152" y="2293354"/>
            <a:ext cx="4653649" cy="2908531"/>
          </a:xfrm>
          <a:prstGeom prst="rect">
            <a:avLst/>
          </a:prstGeom>
        </p:spPr>
      </p:pic>
      <p:pic>
        <p:nvPicPr>
          <p:cNvPr id="22" name="Picture 2">
            <a:extLst>
              <a:ext uri="{FF2B5EF4-FFF2-40B4-BE49-F238E27FC236}">
                <a16:creationId xmlns:a16="http://schemas.microsoft.com/office/drawing/2014/main" id="{37274F2A-3CCA-B6C4-5F21-25AF2052A2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3275" y="5104461"/>
            <a:ext cx="1281224" cy="1817756"/>
          </a:xfrm>
          <a:prstGeom prst="rect">
            <a:avLst/>
          </a:prstGeom>
        </p:spPr>
      </p:pic>
    </p:spTree>
    <p:extLst>
      <p:ext uri="{BB962C8B-B14F-4D97-AF65-F5344CB8AC3E}">
        <p14:creationId xmlns:p14="http://schemas.microsoft.com/office/powerpoint/2010/main" val="2506434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2860" y="317478"/>
            <a:ext cx="2146350" cy="705053"/>
          </a:xfrm>
          <a:custGeom>
            <a:avLst/>
            <a:gdLst/>
            <a:ahLst/>
            <a:cxnLst/>
            <a:rect l="l" t="t" r="r" b="b"/>
            <a:pathLst>
              <a:path w="3539490" h="1162685">
                <a:moveTo>
                  <a:pt x="3539159" y="0"/>
                </a:moveTo>
                <a:lnTo>
                  <a:pt x="0" y="0"/>
                </a:lnTo>
                <a:lnTo>
                  <a:pt x="0" y="1162268"/>
                </a:lnTo>
                <a:lnTo>
                  <a:pt x="3539159" y="1162268"/>
                </a:lnTo>
                <a:lnTo>
                  <a:pt x="3539159" y="0"/>
                </a:lnTo>
                <a:close/>
              </a:path>
            </a:pathLst>
          </a:custGeom>
          <a:solidFill>
            <a:srgbClr val="FFFF00"/>
          </a:solidFill>
        </p:spPr>
        <p:txBody>
          <a:bodyPr wrap="square" lIns="0" tIns="0" rIns="0" bIns="0" rtlCol="0"/>
          <a:lstStyle/>
          <a:p>
            <a:endParaRPr/>
          </a:p>
        </p:txBody>
      </p:sp>
      <p:sp>
        <p:nvSpPr>
          <p:cNvPr id="3" name="object 3"/>
          <p:cNvSpPr txBox="1"/>
          <p:nvPr/>
        </p:nvSpPr>
        <p:spPr>
          <a:xfrm>
            <a:off x="1067153" y="264988"/>
            <a:ext cx="1817120" cy="2346796"/>
          </a:xfrm>
          <a:prstGeom prst="rect">
            <a:avLst/>
          </a:prstGeom>
        </p:spPr>
        <p:txBody>
          <a:bodyPr vert="horz" wrap="square" lIns="0" tIns="0" rIns="0" bIns="0" rtlCol="0" anchor="t">
            <a:spAutoFit/>
          </a:bodyPr>
          <a:lstStyle/>
          <a:p>
            <a:pPr>
              <a:lnSpc>
                <a:spcPts val="6061"/>
              </a:lnSpc>
            </a:pPr>
            <a:r>
              <a:rPr lang="en-US" sz="5200" b="1" spc="-3" err="1">
                <a:latin typeface="Amnesty Trade Gothic Cn"/>
                <a:cs typeface="Amnesty Trade Gothic"/>
              </a:rPr>
              <a:t>INHOUEgypteD</a:t>
            </a:r>
            <a:endParaRPr sz="5200" b="1" err="1">
              <a:latin typeface="Amnesty Trade Gothic Cn" panose="020B0506040303020004" pitchFamily="34" charset="77"/>
              <a:cs typeface="Amnesty Trade Gothic"/>
            </a:endParaRPr>
          </a:p>
        </p:txBody>
      </p:sp>
      <p:grpSp>
        <p:nvGrpSpPr>
          <p:cNvPr id="4" name="object 4"/>
          <p:cNvGrpSpPr/>
          <p:nvPr/>
        </p:nvGrpSpPr>
        <p:grpSpPr>
          <a:xfrm>
            <a:off x="428" y="0"/>
            <a:ext cx="12191144" cy="6857615"/>
            <a:chOff x="0" y="0"/>
            <a:chExt cx="20104100" cy="11308715"/>
          </a:xfrm>
        </p:grpSpPr>
        <p:sp>
          <p:nvSpPr>
            <p:cNvPr id="5" name="object 5"/>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alpha val="5999"/>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0" y="5556"/>
              <a:ext cx="20104100" cy="11303004"/>
            </a:xfrm>
            <a:prstGeom prst="rect">
              <a:avLst/>
            </a:prstGeom>
          </p:spPr>
        </p:pic>
      </p:grpSp>
      <p:sp>
        <p:nvSpPr>
          <p:cNvPr id="7" name="object 7"/>
          <p:cNvSpPr txBox="1"/>
          <p:nvPr/>
        </p:nvSpPr>
        <p:spPr>
          <a:xfrm>
            <a:off x="945160" y="2603545"/>
            <a:ext cx="4544917" cy="392108"/>
          </a:xfrm>
          <a:prstGeom prst="rect">
            <a:avLst/>
          </a:prstGeom>
        </p:spPr>
        <p:txBody>
          <a:bodyPr vert="horz" wrap="square" lIns="0" tIns="7316" rIns="0" bIns="0" rtlCol="0" anchor="t">
            <a:spAutoFit/>
          </a:bodyPr>
          <a:lstStyle/>
          <a:p>
            <a:pPr marL="7620" marR="266700">
              <a:lnSpc>
                <a:spcPct val="100499"/>
              </a:lnSpc>
              <a:spcBef>
                <a:spcPts val="58"/>
              </a:spcBef>
            </a:pPr>
            <a:endParaRPr lang="en-US" sz="2500" b="1" spc="3">
              <a:latin typeface="Amnesty Trade Gothic Cn" panose="020B0506040303020004" pitchFamily="34" charset="77"/>
              <a:cs typeface="Amnesty Trade Gothic"/>
            </a:endParaRPr>
          </a:p>
        </p:txBody>
      </p:sp>
      <p:sp>
        <p:nvSpPr>
          <p:cNvPr id="8" name="object 8"/>
          <p:cNvSpPr txBox="1"/>
          <p:nvPr/>
        </p:nvSpPr>
        <p:spPr>
          <a:xfrm>
            <a:off x="393948" y="1336640"/>
            <a:ext cx="4254578" cy="512961"/>
          </a:xfrm>
          <a:prstGeom prst="rect">
            <a:avLst/>
          </a:prstGeom>
          <a:solidFill>
            <a:srgbClr val="000000"/>
          </a:solidFill>
        </p:spPr>
        <p:txBody>
          <a:bodyPr vert="horz" wrap="square" lIns="0" tIns="0" rIns="0" bIns="0" rtlCol="0" anchor="t">
            <a:spAutoFit/>
          </a:bodyPr>
          <a:lstStyle/>
          <a:p>
            <a:pPr marL="113665">
              <a:lnSpc>
                <a:spcPts val="3960"/>
              </a:lnSpc>
            </a:pPr>
            <a:r>
              <a:rPr lang="nl-NL" sz="3500" b="1" spc="6" dirty="0">
                <a:solidFill>
                  <a:srgbClr val="FFFFFF"/>
                </a:solidFill>
                <a:latin typeface="Amnesty Trade Gothic Cn"/>
              </a:rPr>
              <a:t>Marokko</a:t>
            </a:r>
            <a:endParaRPr lang="en-US" dirty="0"/>
          </a:p>
        </p:txBody>
      </p:sp>
      <p:sp>
        <p:nvSpPr>
          <p:cNvPr id="9" name="object 9"/>
          <p:cNvSpPr/>
          <p:nvPr/>
        </p:nvSpPr>
        <p:spPr>
          <a:xfrm>
            <a:off x="393948" y="369968"/>
            <a:ext cx="7226122" cy="705053"/>
          </a:xfrm>
          <a:custGeom>
            <a:avLst/>
            <a:gdLst/>
            <a:ahLst/>
            <a:cxnLst/>
            <a:rect l="l" t="t" r="r" b="b"/>
            <a:pathLst>
              <a:path w="11916410" h="1162685">
                <a:moveTo>
                  <a:pt x="11915867" y="0"/>
                </a:moveTo>
                <a:lnTo>
                  <a:pt x="0" y="0"/>
                </a:lnTo>
                <a:lnTo>
                  <a:pt x="0" y="1162268"/>
                </a:lnTo>
                <a:lnTo>
                  <a:pt x="11915867" y="1162268"/>
                </a:lnTo>
                <a:lnTo>
                  <a:pt x="11915867" y="0"/>
                </a:lnTo>
                <a:close/>
              </a:path>
            </a:pathLst>
          </a:custGeom>
          <a:solidFill>
            <a:srgbClr val="FFFF00"/>
          </a:solidFill>
        </p:spPr>
        <p:txBody>
          <a:bodyPr wrap="square" lIns="0" tIns="0" rIns="0" bIns="0" rtlCol="0"/>
          <a:lstStyle/>
          <a:p>
            <a:endParaRPr/>
          </a:p>
        </p:txBody>
      </p:sp>
      <p:sp>
        <p:nvSpPr>
          <p:cNvPr id="10" name="object 10"/>
          <p:cNvSpPr txBox="1">
            <a:spLocks noGrp="1"/>
          </p:cNvSpPr>
          <p:nvPr>
            <p:ph type="title"/>
          </p:nvPr>
        </p:nvSpPr>
        <p:spPr>
          <a:xfrm>
            <a:off x="465827" y="320388"/>
            <a:ext cx="6446814" cy="823093"/>
          </a:xfrm>
          <a:prstGeom prst="rect">
            <a:avLst/>
          </a:prstGeom>
        </p:spPr>
        <p:txBody>
          <a:bodyPr vert="horz" wrap="square" lIns="0" tIns="6931" rIns="0" bIns="0" rtlCol="0" anchor="t">
            <a:spAutoFit/>
          </a:bodyPr>
          <a:lstStyle/>
          <a:p>
            <a:pPr marL="7620">
              <a:spcBef>
                <a:spcPts val="55"/>
              </a:spcBef>
            </a:pPr>
            <a:r>
              <a:rPr lang="en-US" spc="-3" dirty="0">
                <a:latin typeface="Amnesty Trade Gothic Cn"/>
              </a:rPr>
              <a:t>Nasser </a:t>
            </a:r>
            <a:r>
              <a:rPr lang="en-US" spc="-3" dirty="0" err="1">
                <a:latin typeface="Amnesty Trade Gothic Cn"/>
              </a:rPr>
              <a:t>Zefzafi</a:t>
            </a:r>
            <a:endParaRPr lang="en-US" dirty="0"/>
          </a:p>
        </p:txBody>
      </p:sp>
      <p:sp>
        <p:nvSpPr>
          <p:cNvPr id="21" name="TextBox 20">
            <a:extLst>
              <a:ext uri="{FF2B5EF4-FFF2-40B4-BE49-F238E27FC236}">
                <a16:creationId xmlns:a16="http://schemas.microsoft.com/office/drawing/2014/main" id="{32981CC5-7D03-4308-B5DF-989DDF0E1597}"/>
              </a:ext>
            </a:extLst>
          </p:cNvPr>
          <p:cNvSpPr txBox="1"/>
          <p:nvPr/>
        </p:nvSpPr>
        <p:spPr>
          <a:xfrm>
            <a:off x="5655145" y="2079158"/>
            <a:ext cx="5901489" cy="27853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500" dirty="0">
                <a:latin typeface="Amnest trade"/>
              </a:rPr>
              <a:t>Nasser speelde een belangrijke rol in een beweging die hervormingen in het noorden van Marokko nastreeft. Hij onderbrak een preek, werd opgepakt, gemarteld en tot 20 jaar cel veroordeeld.</a:t>
            </a:r>
          </a:p>
          <a:p>
            <a:endParaRPr lang="nl-NL" sz="2500" dirty="0">
              <a:latin typeface="Amnest trade"/>
            </a:endParaRPr>
          </a:p>
          <a:p>
            <a:r>
              <a:rPr lang="nl-NL" sz="2500" b="1" dirty="0">
                <a:latin typeface="Amnest trade"/>
              </a:rPr>
              <a:t>We schrijven voor </a:t>
            </a:r>
            <a:r>
              <a:rPr lang="nl-NL" sz="2500" b="1" dirty="0" err="1">
                <a:latin typeface="Amnest trade"/>
              </a:rPr>
              <a:t>Nasser’s</a:t>
            </a:r>
            <a:r>
              <a:rPr lang="nl-NL" sz="2500" b="1" dirty="0">
                <a:latin typeface="Amnest trade"/>
              </a:rPr>
              <a:t> vrijheid.</a:t>
            </a:r>
            <a:endParaRPr lang="nl-NL" sz="2500" dirty="0">
              <a:latin typeface="Amnest trade"/>
            </a:endParaRPr>
          </a:p>
        </p:txBody>
      </p:sp>
      <p:pic>
        <p:nvPicPr>
          <p:cNvPr id="23" name="Afbeelding 22" descr="Afbeelding met tekst, person&#10;&#10;Automatisch gegenereerde beschrijving">
            <a:extLst>
              <a:ext uri="{FF2B5EF4-FFF2-40B4-BE49-F238E27FC236}">
                <a16:creationId xmlns:a16="http://schemas.microsoft.com/office/drawing/2014/main" id="{61DB2A95-9DDE-9AD5-6C75-1797C95B7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48" y="2188209"/>
            <a:ext cx="4980650" cy="3112906"/>
          </a:xfrm>
          <a:prstGeom prst="rect">
            <a:avLst/>
          </a:prstGeom>
        </p:spPr>
      </p:pic>
      <p:pic>
        <p:nvPicPr>
          <p:cNvPr id="22" name="Picture 2">
            <a:extLst>
              <a:ext uri="{FF2B5EF4-FFF2-40B4-BE49-F238E27FC236}">
                <a16:creationId xmlns:a16="http://schemas.microsoft.com/office/drawing/2014/main" id="{08CE0E5A-9BBA-E02A-2FF0-8C544853FB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3275" y="5104461"/>
            <a:ext cx="1281224" cy="1817756"/>
          </a:xfrm>
          <a:prstGeom prst="rect">
            <a:avLst/>
          </a:prstGeom>
        </p:spPr>
      </p:pic>
    </p:spTree>
    <p:extLst>
      <p:ext uri="{BB962C8B-B14F-4D97-AF65-F5344CB8AC3E}">
        <p14:creationId xmlns:p14="http://schemas.microsoft.com/office/powerpoint/2010/main" val="2137069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2860" y="317478"/>
            <a:ext cx="2146350" cy="705053"/>
          </a:xfrm>
          <a:custGeom>
            <a:avLst/>
            <a:gdLst/>
            <a:ahLst/>
            <a:cxnLst/>
            <a:rect l="l" t="t" r="r" b="b"/>
            <a:pathLst>
              <a:path w="3539490" h="1162685">
                <a:moveTo>
                  <a:pt x="3539159" y="0"/>
                </a:moveTo>
                <a:lnTo>
                  <a:pt x="0" y="0"/>
                </a:lnTo>
                <a:lnTo>
                  <a:pt x="0" y="1162268"/>
                </a:lnTo>
                <a:lnTo>
                  <a:pt x="3539159" y="1162268"/>
                </a:lnTo>
                <a:lnTo>
                  <a:pt x="3539159" y="0"/>
                </a:lnTo>
                <a:close/>
              </a:path>
            </a:pathLst>
          </a:custGeom>
          <a:solidFill>
            <a:srgbClr val="FFFF00"/>
          </a:solidFill>
        </p:spPr>
        <p:txBody>
          <a:bodyPr wrap="square" lIns="0" tIns="0" rIns="0" bIns="0" rtlCol="0"/>
          <a:lstStyle/>
          <a:p>
            <a:endParaRPr/>
          </a:p>
        </p:txBody>
      </p:sp>
      <p:sp>
        <p:nvSpPr>
          <p:cNvPr id="3" name="object 3"/>
          <p:cNvSpPr txBox="1"/>
          <p:nvPr/>
        </p:nvSpPr>
        <p:spPr>
          <a:xfrm>
            <a:off x="1067153" y="264988"/>
            <a:ext cx="1817120" cy="1564531"/>
          </a:xfrm>
          <a:prstGeom prst="rect">
            <a:avLst/>
          </a:prstGeom>
        </p:spPr>
        <p:txBody>
          <a:bodyPr vert="horz" wrap="square" lIns="0" tIns="0" rIns="0" bIns="0" rtlCol="0">
            <a:spAutoFit/>
          </a:bodyPr>
          <a:lstStyle/>
          <a:p>
            <a:pPr>
              <a:lnSpc>
                <a:spcPts val="6061"/>
              </a:lnSpc>
            </a:pPr>
            <a:r>
              <a:rPr sz="5200" b="1" spc="-3">
                <a:latin typeface="Amnesty Trade Gothic Cn" panose="020B0506040303020004" pitchFamily="34" charset="77"/>
                <a:cs typeface="Amnesty Trade Gothic"/>
              </a:rPr>
              <a:t>INHOUD</a:t>
            </a:r>
            <a:endParaRPr sz="5200" b="1">
              <a:latin typeface="Amnesty Trade Gothic Cn" panose="020B0506040303020004" pitchFamily="34" charset="77"/>
              <a:cs typeface="Amnesty Trade Gothic"/>
            </a:endParaRPr>
          </a:p>
        </p:txBody>
      </p:sp>
      <p:grpSp>
        <p:nvGrpSpPr>
          <p:cNvPr id="4" name="object 4"/>
          <p:cNvGrpSpPr/>
          <p:nvPr/>
        </p:nvGrpSpPr>
        <p:grpSpPr>
          <a:xfrm>
            <a:off x="428" y="0"/>
            <a:ext cx="12191144" cy="6857615"/>
            <a:chOff x="0" y="0"/>
            <a:chExt cx="20104100" cy="11308715"/>
          </a:xfrm>
        </p:grpSpPr>
        <p:sp>
          <p:nvSpPr>
            <p:cNvPr id="5" name="object 5"/>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alpha val="5999"/>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0" y="5556"/>
              <a:ext cx="20104100" cy="11303004"/>
            </a:xfrm>
            <a:prstGeom prst="rect">
              <a:avLst/>
            </a:prstGeom>
          </p:spPr>
        </p:pic>
      </p:grpSp>
      <p:sp>
        <p:nvSpPr>
          <p:cNvPr id="7" name="object 7"/>
          <p:cNvSpPr txBox="1"/>
          <p:nvPr/>
        </p:nvSpPr>
        <p:spPr>
          <a:xfrm>
            <a:off x="945160" y="2603545"/>
            <a:ext cx="4544917" cy="392108"/>
          </a:xfrm>
          <a:prstGeom prst="rect">
            <a:avLst/>
          </a:prstGeom>
        </p:spPr>
        <p:txBody>
          <a:bodyPr vert="horz" wrap="square" lIns="0" tIns="7316" rIns="0" bIns="0" rtlCol="0" anchor="t">
            <a:spAutoFit/>
          </a:bodyPr>
          <a:lstStyle/>
          <a:p>
            <a:pPr marL="7620" marR="266700">
              <a:lnSpc>
                <a:spcPct val="100499"/>
              </a:lnSpc>
              <a:spcBef>
                <a:spcPts val="58"/>
              </a:spcBef>
            </a:pPr>
            <a:endParaRPr lang="en-US" sz="2500" b="1" spc="3">
              <a:latin typeface="Amnesty Trade Gothic Cn" panose="020B0506040303020004" pitchFamily="34" charset="77"/>
              <a:cs typeface="Amnesty Trade Gothic"/>
            </a:endParaRPr>
          </a:p>
        </p:txBody>
      </p:sp>
      <p:sp>
        <p:nvSpPr>
          <p:cNvPr id="8" name="object 8"/>
          <p:cNvSpPr txBox="1"/>
          <p:nvPr/>
        </p:nvSpPr>
        <p:spPr>
          <a:xfrm>
            <a:off x="676815" y="1250412"/>
            <a:ext cx="4254578" cy="512961"/>
          </a:xfrm>
          <a:prstGeom prst="rect">
            <a:avLst/>
          </a:prstGeom>
          <a:solidFill>
            <a:srgbClr val="000000"/>
          </a:solidFill>
        </p:spPr>
        <p:txBody>
          <a:bodyPr vert="horz" wrap="square" lIns="0" tIns="0" rIns="0" bIns="0" rtlCol="0" anchor="t">
            <a:spAutoFit/>
          </a:bodyPr>
          <a:lstStyle/>
          <a:p>
            <a:pPr marL="113665">
              <a:lnSpc>
                <a:spcPts val="3960"/>
              </a:lnSpc>
            </a:pPr>
            <a:r>
              <a:rPr lang="en-US" sz="3500" b="1" spc="6" dirty="0">
                <a:solidFill>
                  <a:srgbClr val="FFFFFF"/>
                </a:solidFill>
                <a:latin typeface="Amnesty Trade Gothic Cn"/>
              </a:rPr>
              <a:t>Paraguay</a:t>
            </a:r>
            <a:endParaRPr lang="en-US" dirty="0"/>
          </a:p>
        </p:txBody>
      </p:sp>
      <p:sp>
        <p:nvSpPr>
          <p:cNvPr id="9" name="object 9"/>
          <p:cNvSpPr/>
          <p:nvPr/>
        </p:nvSpPr>
        <p:spPr>
          <a:xfrm>
            <a:off x="676815" y="315305"/>
            <a:ext cx="10726713" cy="725105"/>
          </a:xfrm>
          <a:custGeom>
            <a:avLst/>
            <a:gdLst/>
            <a:ahLst/>
            <a:cxnLst/>
            <a:rect l="l" t="t" r="r" b="b"/>
            <a:pathLst>
              <a:path w="11916410" h="1162685">
                <a:moveTo>
                  <a:pt x="11915867" y="0"/>
                </a:moveTo>
                <a:lnTo>
                  <a:pt x="0" y="0"/>
                </a:lnTo>
                <a:lnTo>
                  <a:pt x="0" y="1162268"/>
                </a:lnTo>
                <a:lnTo>
                  <a:pt x="11915867" y="1162268"/>
                </a:lnTo>
                <a:lnTo>
                  <a:pt x="11915867" y="0"/>
                </a:lnTo>
                <a:close/>
              </a:path>
            </a:pathLst>
          </a:custGeom>
          <a:solidFill>
            <a:srgbClr val="FFFF00"/>
          </a:solidFill>
        </p:spPr>
        <p:txBody>
          <a:bodyPr wrap="square" lIns="0" tIns="0" rIns="0" bIns="0" rtlCol="0"/>
          <a:lstStyle/>
          <a:p>
            <a:endParaRPr/>
          </a:p>
        </p:txBody>
      </p:sp>
      <p:sp>
        <p:nvSpPr>
          <p:cNvPr id="10" name="object 10"/>
          <p:cNvSpPr txBox="1">
            <a:spLocks noGrp="1"/>
          </p:cNvSpPr>
          <p:nvPr>
            <p:ph type="title"/>
          </p:nvPr>
        </p:nvSpPr>
        <p:spPr>
          <a:xfrm>
            <a:off x="750498" y="264826"/>
            <a:ext cx="10608627" cy="807218"/>
          </a:xfrm>
          <a:prstGeom prst="rect">
            <a:avLst/>
          </a:prstGeom>
        </p:spPr>
        <p:txBody>
          <a:bodyPr vert="horz" wrap="square" lIns="0" tIns="6931" rIns="0" bIns="0" rtlCol="0" anchor="t">
            <a:spAutoFit/>
          </a:bodyPr>
          <a:lstStyle/>
          <a:p>
            <a:pPr marL="7620">
              <a:spcBef>
                <a:spcPts val="55"/>
              </a:spcBef>
            </a:pPr>
            <a:r>
              <a:rPr lang="en-US" spc="-3" dirty="0" err="1">
                <a:latin typeface="Amnesty Trade Gothic Cn"/>
              </a:rPr>
              <a:t>Yren</a:t>
            </a:r>
            <a:r>
              <a:rPr lang="en-US" spc="-3" dirty="0">
                <a:latin typeface="Amnesty Trade Gothic Cn"/>
              </a:rPr>
              <a:t> </a:t>
            </a:r>
            <a:r>
              <a:rPr lang="en-US" spc="-3" dirty="0" err="1">
                <a:latin typeface="Amnesty Trade Gothic Cn"/>
              </a:rPr>
              <a:t>Rotela</a:t>
            </a:r>
            <a:r>
              <a:rPr lang="en-US" spc="-3" dirty="0">
                <a:latin typeface="Amnesty Trade Gothic Cn"/>
              </a:rPr>
              <a:t> &amp; Mariana </a:t>
            </a:r>
            <a:r>
              <a:rPr lang="en-US" spc="-3" dirty="0" err="1">
                <a:latin typeface="Amnesty Trade Gothic Cn"/>
              </a:rPr>
              <a:t>Sepúlveda</a:t>
            </a:r>
            <a:endParaRPr lang="en-US" dirty="0"/>
          </a:p>
        </p:txBody>
      </p:sp>
      <p:sp>
        <p:nvSpPr>
          <p:cNvPr id="22" name="TextBox 21">
            <a:extLst>
              <a:ext uri="{FF2B5EF4-FFF2-40B4-BE49-F238E27FC236}">
                <a16:creationId xmlns:a16="http://schemas.microsoft.com/office/drawing/2014/main" id="{386850CF-C72E-4275-8467-CD1DD2129491}"/>
              </a:ext>
            </a:extLst>
          </p:cNvPr>
          <p:cNvSpPr txBox="1"/>
          <p:nvPr/>
        </p:nvSpPr>
        <p:spPr>
          <a:xfrm>
            <a:off x="603849" y="2057400"/>
            <a:ext cx="5935572" cy="43242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err="1">
                <a:latin typeface="Amnest trade"/>
              </a:rPr>
              <a:t>Yren</a:t>
            </a:r>
            <a:r>
              <a:rPr lang="en-US" sz="2500" dirty="0">
                <a:latin typeface="Amnest trade"/>
              </a:rPr>
              <a:t> en Mariana </a:t>
            </a:r>
            <a:r>
              <a:rPr lang="en-US" sz="2500" dirty="0" err="1">
                <a:latin typeface="Amnest trade"/>
              </a:rPr>
              <a:t>hebben</a:t>
            </a:r>
            <a:r>
              <a:rPr lang="en-US" sz="2500" dirty="0">
                <a:latin typeface="Amnest trade"/>
              </a:rPr>
              <a:t> </a:t>
            </a:r>
            <a:r>
              <a:rPr lang="en-US" sz="2500" dirty="0" err="1">
                <a:latin typeface="Amnest trade"/>
              </a:rPr>
              <a:t>als</a:t>
            </a:r>
            <a:r>
              <a:rPr lang="en-US" sz="2500" dirty="0">
                <a:latin typeface="Amnest trade"/>
              </a:rPr>
              <a:t> </a:t>
            </a:r>
            <a:r>
              <a:rPr lang="en-US" sz="2500" dirty="0" err="1">
                <a:latin typeface="Amnest trade"/>
              </a:rPr>
              <a:t>transvrouwen</a:t>
            </a:r>
            <a:r>
              <a:rPr lang="en-US" sz="2500" dirty="0">
                <a:latin typeface="Amnest trade"/>
              </a:rPr>
              <a:t> in Paraguay </a:t>
            </a:r>
            <a:r>
              <a:rPr lang="en-US" sz="2500" dirty="0" err="1">
                <a:latin typeface="Amnest trade"/>
              </a:rPr>
              <a:t>te</a:t>
            </a:r>
            <a:r>
              <a:rPr lang="en-US" sz="2500" dirty="0">
                <a:latin typeface="Amnest trade"/>
              </a:rPr>
              <a:t> </a:t>
            </a:r>
            <a:r>
              <a:rPr lang="en-US" sz="2500" dirty="0" err="1">
                <a:latin typeface="Amnest trade"/>
              </a:rPr>
              <a:t>maken</a:t>
            </a:r>
            <a:r>
              <a:rPr lang="en-US" sz="2500" dirty="0">
                <a:latin typeface="Amnest trade"/>
              </a:rPr>
              <a:t> met </a:t>
            </a:r>
            <a:r>
              <a:rPr lang="en-US" sz="2500" dirty="0" err="1">
                <a:latin typeface="Amnest trade"/>
              </a:rPr>
              <a:t>intimidatie</a:t>
            </a:r>
            <a:r>
              <a:rPr lang="en-US" sz="2500" dirty="0">
                <a:latin typeface="Amnest trade"/>
              </a:rPr>
              <a:t>, </a:t>
            </a:r>
            <a:r>
              <a:rPr lang="en-US" sz="2500" dirty="0" err="1">
                <a:latin typeface="Amnest trade"/>
              </a:rPr>
              <a:t>geweld</a:t>
            </a:r>
            <a:r>
              <a:rPr lang="en-US" sz="2500" dirty="0">
                <a:latin typeface="Amnest trade"/>
              </a:rPr>
              <a:t> en </a:t>
            </a:r>
            <a:r>
              <a:rPr lang="en-US" sz="2500" dirty="0" err="1">
                <a:latin typeface="Amnest trade"/>
              </a:rPr>
              <a:t>discriminatie</a:t>
            </a:r>
            <a:r>
              <a:rPr lang="en-US" sz="2500" dirty="0">
                <a:latin typeface="Amnest trade"/>
              </a:rPr>
              <a:t>. Ze </a:t>
            </a:r>
            <a:r>
              <a:rPr lang="en-US" sz="2500" dirty="0" err="1">
                <a:latin typeface="Amnest trade"/>
              </a:rPr>
              <a:t>kunnen</a:t>
            </a:r>
            <a:r>
              <a:rPr lang="en-US" sz="2500" dirty="0">
                <a:latin typeface="Amnest trade"/>
              </a:rPr>
              <a:t> </a:t>
            </a:r>
            <a:r>
              <a:rPr lang="en-US" sz="2500" dirty="0" err="1">
                <a:latin typeface="Amnest trade"/>
              </a:rPr>
              <a:t>hun</a:t>
            </a:r>
            <a:r>
              <a:rPr lang="en-US" sz="2500" dirty="0">
                <a:latin typeface="Amnest trade"/>
              </a:rPr>
              <a:t> naam </a:t>
            </a:r>
            <a:r>
              <a:rPr lang="en-US" sz="2500" dirty="0" err="1">
                <a:latin typeface="Amnest trade"/>
              </a:rPr>
              <a:t>niet</a:t>
            </a:r>
            <a:r>
              <a:rPr lang="en-US" sz="2500" dirty="0">
                <a:latin typeface="Amnest trade"/>
              </a:rPr>
              <a:t> </a:t>
            </a:r>
            <a:r>
              <a:rPr lang="en-US" sz="2500" dirty="0" err="1">
                <a:latin typeface="Amnest trade"/>
              </a:rPr>
              <a:t>wettelijk</a:t>
            </a:r>
            <a:r>
              <a:rPr lang="en-US" sz="2500" dirty="0">
                <a:latin typeface="Amnest trade"/>
              </a:rPr>
              <a:t> </a:t>
            </a:r>
            <a:r>
              <a:rPr lang="en-US" sz="2500" dirty="0" err="1">
                <a:latin typeface="Amnest trade"/>
              </a:rPr>
              <a:t>veranderen</a:t>
            </a:r>
            <a:r>
              <a:rPr lang="en-US" sz="2500" dirty="0">
                <a:latin typeface="Amnest trade"/>
              </a:rPr>
              <a:t> en </a:t>
            </a:r>
            <a:r>
              <a:rPr lang="en-US" sz="2500" dirty="0" err="1">
                <a:latin typeface="Amnest trade"/>
              </a:rPr>
              <a:t>geen</a:t>
            </a:r>
            <a:r>
              <a:rPr lang="en-US" sz="2500" dirty="0">
                <a:latin typeface="Amnest trade"/>
              </a:rPr>
              <a:t> </a:t>
            </a:r>
            <a:r>
              <a:rPr lang="en-US" sz="2500" dirty="0" err="1">
                <a:latin typeface="Amnest trade"/>
              </a:rPr>
              <a:t>identiteitspapieren</a:t>
            </a:r>
            <a:r>
              <a:rPr lang="en-US" sz="2500" dirty="0">
                <a:latin typeface="Amnest trade"/>
              </a:rPr>
              <a:t> </a:t>
            </a:r>
            <a:r>
              <a:rPr lang="en-US" sz="2500" dirty="0" err="1">
                <a:latin typeface="Amnest trade"/>
              </a:rPr>
              <a:t>krijgen</a:t>
            </a:r>
            <a:r>
              <a:rPr lang="en-US" sz="2500" dirty="0">
                <a:latin typeface="Amnest trade"/>
              </a:rPr>
              <a:t> met </a:t>
            </a:r>
            <a:r>
              <a:rPr lang="en-US" sz="2500" dirty="0" err="1">
                <a:latin typeface="Amnest trade"/>
              </a:rPr>
              <a:t>hun</a:t>
            </a:r>
            <a:r>
              <a:rPr lang="en-US" sz="2500" dirty="0">
                <a:latin typeface="Amnest trade"/>
              </a:rPr>
              <a:t> </a:t>
            </a:r>
            <a:r>
              <a:rPr lang="en-US" sz="2500" dirty="0" err="1">
                <a:latin typeface="Amnest trade"/>
              </a:rPr>
              <a:t>genderidentiteit</a:t>
            </a:r>
            <a:r>
              <a:rPr lang="en-US" sz="2500" dirty="0">
                <a:latin typeface="Amnest trade"/>
              </a:rPr>
              <a:t>. Het </a:t>
            </a:r>
            <a:r>
              <a:rPr lang="en-US" sz="2500" dirty="0" err="1">
                <a:latin typeface="Amnest trade"/>
              </a:rPr>
              <a:t>vinden</a:t>
            </a:r>
            <a:r>
              <a:rPr lang="en-US" sz="2500" dirty="0">
                <a:latin typeface="Amnest trade"/>
              </a:rPr>
              <a:t> van </a:t>
            </a:r>
            <a:r>
              <a:rPr lang="en-US" sz="2500" dirty="0" err="1">
                <a:latin typeface="Amnest trade"/>
              </a:rPr>
              <a:t>een</a:t>
            </a:r>
            <a:r>
              <a:rPr lang="en-US" sz="2500" dirty="0">
                <a:latin typeface="Amnest trade"/>
              </a:rPr>
              <a:t> </a:t>
            </a:r>
            <a:r>
              <a:rPr lang="en-US" sz="2500" dirty="0" err="1">
                <a:latin typeface="Amnest trade"/>
              </a:rPr>
              <a:t>baan</a:t>
            </a:r>
            <a:r>
              <a:rPr lang="en-US" sz="2500" dirty="0">
                <a:latin typeface="Amnest trade"/>
              </a:rPr>
              <a:t> is </a:t>
            </a:r>
            <a:r>
              <a:rPr lang="en-US" sz="2500" dirty="0" err="1">
                <a:latin typeface="Amnest trade"/>
              </a:rPr>
              <a:t>daardoor</a:t>
            </a:r>
            <a:r>
              <a:rPr lang="en-US" sz="2500" dirty="0">
                <a:latin typeface="Amnest trade"/>
              </a:rPr>
              <a:t> </a:t>
            </a:r>
            <a:r>
              <a:rPr lang="en-US" sz="2500" dirty="0" err="1">
                <a:latin typeface="Amnest trade"/>
              </a:rPr>
              <a:t>moeilijk</a:t>
            </a:r>
            <a:r>
              <a:rPr lang="en-US" sz="2500" dirty="0">
                <a:latin typeface="Amnest trade"/>
              </a:rPr>
              <a:t>. De twee </a:t>
            </a:r>
            <a:r>
              <a:rPr lang="en-US" sz="2500" dirty="0" err="1">
                <a:latin typeface="Amnest trade"/>
              </a:rPr>
              <a:t>activisten</a:t>
            </a:r>
            <a:r>
              <a:rPr lang="en-US" sz="2500" dirty="0">
                <a:latin typeface="Amnest trade"/>
              </a:rPr>
              <a:t> </a:t>
            </a:r>
            <a:r>
              <a:rPr lang="en-US" sz="2500" dirty="0" err="1">
                <a:latin typeface="Amnest trade"/>
              </a:rPr>
              <a:t>voeren</a:t>
            </a:r>
            <a:r>
              <a:rPr lang="en-US" sz="2500" dirty="0">
                <a:latin typeface="Amnest trade"/>
              </a:rPr>
              <a:t> al </a:t>
            </a:r>
            <a:r>
              <a:rPr lang="en-US" sz="2500" dirty="0" err="1">
                <a:latin typeface="Amnest trade"/>
              </a:rPr>
              <a:t>jaren</a:t>
            </a:r>
            <a:r>
              <a:rPr lang="en-US" sz="2500" dirty="0">
                <a:latin typeface="Amnest trade"/>
              </a:rPr>
              <a:t> </a:t>
            </a:r>
            <a:r>
              <a:rPr lang="en-US" sz="2500" dirty="0" err="1">
                <a:latin typeface="Amnest trade"/>
              </a:rPr>
              <a:t>strijd</a:t>
            </a:r>
            <a:r>
              <a:rPr lang="en-US" sz="2500" dirty="0">
                <a:latin typeface="Amnest trade"/>
              </a:rPr>
              <a:t> om </a:t>
            </a:r>
            <a:r>
              <a:rPr lang="en-US" sz="2500" dirty="0" err="1">
                <a:latin typeface="Amnest trade"/>
              </a:rPr>
              <a:t>hun</a:t>
            </a:r>
            <a:r>
              <a:rPr lang="en-US" sz="2500" dirty="0">
                <a:latin typeface="Amnest trade"/>
              </a:rPr>
              <a:t> </a:t>
            </a:r>
            <a:r>
              <a:rPr lang="en-US" sz="2500" dirty="0" err="1">
                <a:latin typeface="Amnest trade"/>
              </a:rPr>
              <a:t>namen</a:t>
            </a:r>
            <a:r>
              <a:rPr lang="en-US" sz="2500" dirty="0">
                <a:latin typeface="Amnest trade"/>
              </a:rPr>
              <a:t> </a:t>
            </a:r>
            <a:r>
              <a:rPr lang="en-US" sz="2500" dirty="0" err="1">
                <a:latin typeface="Amnest trade"/>
              </a:rPr>
              <a:t>te</a:t>
            </a:r>
            <a:r>
              <a:rPr lang="en-US" sz="2500" dirty="0">
                <a:latin typeface="Amnest trade"/>
              </a:rPr>
              <a:t> </a:t>
            </a:r>
            <a:r>
              <a:rPr lang="en-US" sz="2500" dirty="0" err="1">
                <a:latin typeface="Amnest trade"/>
              </a:rPr>
              <a:t>veranderen</a:t>
            </a:r>
            <a:r>
              <a:rPr lang="en-US" sz="2500" dirty="0">
                <a:latin typeface="Amnest trade"/>
              </a:rPr>
              <a:t>.</a:t>
            </a:r>
          </a:p>
          <a:p>
            <a:endParaRPr lang="en-US" sz="2500" dirty="0">
              <a:latin typeface="Amnest trade"/>
            </a:endParaRPr>
          </a:p>
          <a:p>
            <a:r>
              <a:rPr lang="en-US" sz="2500" b="1" dirty="0">
                <a:latin typeface="Amnest trade"/>
              </a:rPr>
              <a:t>We </a:t>
            </a:r>
            <a:r>
              <a:rPr lang="en-US" sz="2500" b="1" dirty="0" err="1">
                <a:latin typeface="Amnest trade"/>
              </a:rPr>
              <a:t>schrijven</a:t>
            </a:r>
            <a:r>
              <a:rPr lang="en-US" sz="2500" b="1" dirty="0">
                <a:latin typeface="Amnest trade"/>
              </a:rPr>
              <a:t> </a:t>
            </a:r>
            <a:r>
              <a:rPr lang="en-US" sz="2500" b="1" dirty="0" err="1">
                <a:latin typeface="Amnest trade"/>
              </a:rPr>
              <a:t>voor</a:t>
            </a:r>
            <a:r>
              <a:rPr lang="en-US" sz="2500" b="1" dirty="0">
                <a:latin typeface="Amnest trade"/>
              </a:rPr>
              <a:t> </a:t>
            </a:r>
            <a:r>
              <a:rPr lang="en-US" sz="2500" b="1" dirty="0" err="1">
                <a:latin typeface="Amnest trade"/>
              </a:rPr>
              <a:t>gerechtigheid</a:t>
            </a:r>
            <a:r>
              <a:rPr lang="en-US" sz="2500" b="1" dirty="0">
                <a:latin typeface="Amnest trade"/>
              </a:rPr>
              <a:t>.</a:t>
            </a:r>
            <a:endParaRPr lang="en-US" sz="2500" dirty="0">
              <a:latin typeface="Amnest trade"/>
            </a:endParaRPr>
          </a:p>
        </p:txBody>
      </p:sp>
      <p:pic>
        <p:nvPicPr>
          <p:cNvPr id="23" name="Afbeelding 22" descr="Afbeelding met persoon, poseren, binnen, koppel&#10;&#10;Automatisch gegenereerde beschrijving">
            <a:extLst>
              <a:ext uri="{FF2B5EF4-FFF2-40B4-BE49-F238E27FC236}">
                <a16:creationId xmlns:a16="http://schemas.microsoft.com/office/drawing/2014/main" id="{3BB51948-168D-1B40-7B57-6A5B78F75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925" y="1376851"/>
            <a:ext cx="5180166" cy="3237604"/>
          </a:xfrm>
          <a:prstGeom prst="rect">
            <a:avLst/>
          </a:prstGeom>
        </p:spPr>
      </p:pic>
      <p:pic>
        <p:nvPicPr>
          <p:cNvPr id="24" name="Picture 2">
            <a:extLst>
              <a:ext uri="{FF2B5EF4-FFF2-40B4-BE49-F238E27FC236}">
                <a16:creationId xmlns:a16="http://schemas.microsoft.com/office/drawing/2014/main" id="{238FFD0B-53A0-ABB2-35DC-52940EDF6E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3275" y="5104461"/>
            <a:ext cx="1281224" cy="1817756"/>
          </a:xfrm>
          <a:prstGeom prst="rect">
            <a:avLst/>
          </a:prstGeom>
        </p:spPr>
      </p:pic>
    </p:spTree>
    <p:extLst>
      <p:ext uri="{BB962C8B-B14F-4D97-AF65-F5344CB8AC3E}">
        <p14:creationId xmlns:p14="http://schemas.microsoft.com/office/powerpoint/2010/main" val="3539812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F06E9711FE5E419F4E1176E551A75A" ma:contentTypeVersion="16" ma:contentTypeDescription="Create a new document." ma:contentTypeScope="" ma:versionID="526362d61f07edb919e54276c7f8f068">
  <xsd:schema xmlns:xsd="http://www.w3.org/2001/XMLSchema" xmlns:xs="http://www.w3.org/2001/XMLSchema" xmlns:p="http://schemas.microsoft.com/office/2006/metadata/properties" xmlns:ns2="e3ef6810-5edc-4010-8ac5-5662b8b9199d" xmlns:ns3="bf249ecd-6919-40e3-99b7-13f982a6b9db" xmlns:ns4="138e79af-97e9-467e-b691-fc96845a5065" targetNamespace="http://schemas.microsoft.com/office/2006/metadata/properties" ma:root="true" ma:fieldsID="8f092d904fb8815ab0e47f453db07b7e" ns2:_="" ns3:_="" ns4:_="">
    <xsd:import namespace="e3ef6810-5edc-4010-8ac5-5662b8b9199d"/>
    <xsd:import namespace="bf249ecd-6919-40e3-99b7-13f982a6b9db"/>
    <xsd:import namespace="138e79af-97e9-467e-b691-fc96845a50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ef6810-5edc-4010-8ac5-5662b8b91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98aaf55-db08-4835-90a1-c58ae7bb5e2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f249ecd-6919-40e3-99b7-13f982a6b9d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8e79af-97e9-467e-b691-fc96845a506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8606193-9bce-4d81-a2d2-55b298fc90b5}" ma:internalName="TaxCatchAll" ma:showField="CatchAllData" ma:web="bf249ecd-6919-40e3-99b7-13f982a6b9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38e79af-97e9-467e-b691-fc96845a5065" xsi:nil="true"/>
    <lcf76f155ced4ddcb4097134ff3c332f xmlns="e3ef6810-5edc-4010-8ac5-5662b8b9199d">
      <Terms xmlns="http://schemas.microsoft.com/office/infopath/2007/PartnerControls"/>
    </lcf76f155ced4ddcb4097134ff3c332f>
    <SharedWithUsers xmlns="bf249ecd-6919-40e3-99b7-13f982a6b9db">
      <UserInfo>
        <DisplayName>Ellen Nieuwenhuis</DisplayName>
        <AccountId>17</AccountId>
        <AccountType/>
      </UserInfo>
    </SharedWithUsers>
  </documentManagement>
</p:properties>
</file>

<file path=customXml/itemProps1.xml><?xml version="1.0" encoding="utf-8"?>
<ds:datastoreItem xmlns:ds="http://schemas.openxmlformats.org/officeDocument/2006/customXml" ds:itemID="{087A6A59-01BE-4816-B8C5-8C6A5DB805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ef6810-5edc-4010-8ac5-5662b8b9199d"/>
    <ds:schemaRef ds:uri="bf249ecd-6919-40e3-99b7-13f982a6b9db"/>
    <ds:schemaRef ds:uri="138e79af-97e9-467e-b691-fc96845a50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E0CA07-1470-4489-8EF9-83142C19A5D1}">
  <ds:schemaRefs>
    <ds:schemaRef ds:uri="http://schemas.microsoft.com/sharepoint/v3/contenttype/forms"/>
  </ds:schemaRefs>
</ds:datastoreItem>
</file>

<file path=customXml/itemProps3.xml><?xml version="1.0" encoding="utf-8"?>
<ds:datastoreItem xmlns:ds="http://schemas.openxmlformats.org/officeDocument/2006/customXml" ds:itemID="{7B5F1575-BB93-484D-A9E9-962D17DEC147}">
  <ds:schemaRefs>
    <ds:schemaRef ds:uri="http://schemas.microsoft.com/office/2006/metadata/properties"/>
    <ds:schemaRef ds:uri="http://schemas.microsoft.com/office/infopath/2007/PartnerControls"/>
    <ds:schemaRef ds:uri="e3ef6810-5edc-4010-8ac5-5662b8b9199d"/>
    <ds:schemaRef ds:uri="138e79af-97e9-467e-b691-fc96845a5065"/>
    <ds:schemaRef ds:uri="bf249ecd-6919-40e3-99b7-13f982a6b9db"/>
  </ds:schemaRefs>
</ds:datastoreItem>
</file>

<file path=docProps/app.xml><?xml version="1.0" encoding="utf-8"?>
<Properties xmlns="http://schemas.openxmlformats.org/officeDocument/2006/extended-properties" xmlns:vt="http://schemas.openxmlformats.org/officeDocument/2006/docPropsVTypes">
  <Template>office theme</Template>
  <TotalTime>48</TotalTime>
  <Words>587</Words>
  <Application>Microsoft Office PowerPoint</Application>
  <PresentationFormat>Breedbeeld</PresentationFormat>
  <Paragraphs>73</Paragraphs>
  <Slides>11</Slides>
  <Notes>1</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Office Theme</vt:lpstr>
      <vt:lpstr>PowerPoint-presentatie</vt:lpstr>
      <vt:lpstr>Shahnewaz Chowdury</vt:lpstr>
      <vt:lpstr>Dorgelesse Nguessan</vt:lpstr>
      <vt:lpstr>Luis Manuel Otero</vt:lpstr>
      <vt:lpstr>Zineb Redouane</vt:lpstr>
      <vt:lpstr>Chow Hang-tung</vt:lpstr>
      <vt:lpstr>Vahid Afkari</vt:lpstr>
      <vt:lpstr>Nasser Zefzafi</vt:lpstr>
      <vt:lpstr>Yren Rotela &amp; Mariana Sepúlveda</vt:lpstr>
      <vt:lpstr>Aleksandra Skochilenko</vt:lpstr>
      <vt:lpstr>Cecillia, Joanah &amp; Netsai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 Linnekamp</dc:creator>
  <cp:lastModifiedBy>Mara Linnekamp</cp:lastModifiedBy>
  <cp:revision>58</cp:revision>
  <dcterms:created xsi:type="dcterms:W3CDTF">2021-10-11T09:13:06Z</dcterms:created>
  <dcterms:modified xsi:type="dcterms:W3CDTF">2022-09-30T14:31:35Z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0x010100B1F06E9711FE5E419F4E1176E551A75A</vt:lpwstr>
  </property>
  <property fmtid="{D5CDD505-2E9C-101B-9397-08002B2CF9AE}" pid="3" name="MSIP_Label_ab085100-56a4-4662-94ad-723e9994b959_Enabled">
    <vt:lpwstr>true</vt:lpwstr>
  </property>
  <property fmtid="{D5CDD505-2E9C-101B-9397-08002B2CF9AE}" pid="4" name="MSIP_Label_ab085100-56a4-4662-94ad-723e9994b959_SetDate">
    <vt:lpwstr>2021-10-11T09:13:16Z</vt:lpwstr>
  </property>
  <property fmtid="{D5CDD505-2E9C-101B-9397-08002B2CF9AE}" pid="5" name="MSIP_Label_ab085100-56a4-4662-94ad-723e9994b959_Method">
    <vt:lpwstr>Standard</vt:lpwstr>
  </property>
  <property fmtid="{D5CDD505-2E9C-101B-9397-08002B2CF9AE}" pid="6" name="MSIP_Label_ab085100-56a4-4662-94ad-723e9994b959_Name">
    <vt:lpwstr>ab085100-56a4-4662-94ad-723e9994b959</vt:lpwstr>
  </property>
  <property fmtid="{D5CDD505-2E9C-101B-9397-08002B2CF9AE}" pid="7" name="MSIP_Label_ab085100-56a4-4662-94ad-723e9994b959_SiteId">
    <vt:lpwstr>c2dbf829-378d-44c1-b47a-1c043924ddf3</vt:lpwstr>
  </property>
  <property fmtid="{D5CDD505-2E9C-101B-9397-08002B2CF9AE}" pid="8" name="MSIP_Label_ab085100-56a4-4662-94ad-723e9994b959_ActionId">
    <vt:lpwstr>a580936e-bfb1-4a0e-938a-d34d98abd95d</vt:lpwstr>
  </property>
  <property fmtid="{D5CDD505-2E9C-101B-9397-08002B2CF9AE}" pid="9" name="MSIP_Label_ab085100-56a4-4662-94ad-723e9994b959_ContentBits">
    <vt:lpwstr>0</vt:lpwstr>
  </property>
  <property fmtid="{D5CDD505-2E9C-101B-9397-08002B2CF9AE}" pid="10" name="MediaServiceImageTags">
    <vt:lpwstr/>
  </property>
</Properties>
</file>