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0D_71B9BD5A.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4"/>
  </p:sldMasterIdLst>
  <p:notesMasterIdLst>
    <p:notesMasterId r:id="rId27"/>
  </p:notesMasterIdLst>
  <p:sldIdLst>
    <p:sldId id="282" r:id="rId5"/>
    <p:sldId id="271" r:id="rId6"/>
    <p:sldId id="283" r:id="rId7"/>
    <p:sldId id="274" r:id="rId8"/>
    <p:sldId id="284" r:id="rId9"/>
    <p:sldId id="276" r:id="rId10"/>
    <p:sldId id="264" r:id="rId11"/>
    <p:sldId id="263" r:id="rId12"/>
    <p:sldId id="285" r:id="rId13"/>
    <p:sldId id="265" r:id="rId14"/>
    <p:sldId id="260" r:id="rId15"/>
    <p:sldId id="258" r:id="rId16"/>
    <p:sldId id="286" r:id="rId17"/>
    <p:sldId id="287" r:id="rId18"/>
    <p:sldId id="288" r:id="rId19"/>
    <p:sldId id="290" r:id="rId20"/>
    <p:sldId id="291" r:id="rId21"/>
    <p:sldId id="268" r:id="rId22"/>
    <p:sldId id="292" r:id="rId23"/>
    <p:sldId id="267" r:id="rId24"/>
    <p:sldId id="293" r:id="rId25"/>
    <p:sldId id="294"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9B6472-7BD2-773E-9940-5B7B3BC11B8B}" name="Bernadette Booij" initials="BB" userId="S::b.Booij@amnesty.nl::b0543e80-3d09-47c7-b4a3-ec580307189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343"/>
    <a:srgbClr val="E19EFF"/>
    <a:srgbClr val="FFEBDB"/>
    <a:srgbClr val="FFF0E0"/>
    <a:srgbClr val="F25473"/>
    <a:srgbClr val="006AB9"/>
    <a:srgbClr val="0069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02DB90-9FE2-452D-B23F-451B00E4779E}" v="14" dt="2022-01-28T11:28:13.3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64" autoAdjust="0"/>
    <p:restoredTop sz="91763" autoAdjust="0"/>
  </p:normalViewPr>
  <p:slideViewPr>
    <p:cSldViewPr snapToGrid="0">
      <p:cViewPr>
        <p:scale>
          <a:sx n="100" d="100"/>
          <a:sy n="100" d="100"/>
        </p:scale>
        <p:origin x="-1040" y="-1144"/>
      </p:cViewPr>
      <p:guideLst>
        <p:guide orient="horz" pos="2456"/>
        <p:guide pos="384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5" Type="http://schemas.microsoft.com/office/2016/11/relationships/changesInfo" Target="changesInfos/changesInfo1.xml"/><Relationship Id="rId36" Type="http://schemas.microsoft.com/office/2015/10/relationships/revisionInfo" Target="revisionInfo.xml"/><Relationship Id="rId37" Type="http://schemas.microsoft.com/office/2018/10/relationships/authors" Target="author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adette Booij" userId="b0543e80-3d09-47c7-b4a3-ec5803071892" providerId="ADAL" clId="{5EA7E293-2939-4667-8D43-7A1E0FE99341}"/>
    <pc:docChg chg="">
      <pc:chgData name="Bernadette Booij" userId="b0543e80-3d09-47c7-b4a3-ec5803071892" providerId="ADAL" clId="{5EA7E293-2939-4667-8D43-7A1E0FE99341}" dt="2022-01-24T13:28:10.359" v="0"/>
      <pc:docMkLst>
        <pc:docMk/>
      </pc:docMkLst>
      <pc:sldChg chg="addCm">
        <pc:chgData name="Bernadette Booij" userId="b0543e80-3d09-47c7-b4a3-ec5803071892" providerId="ADAL" clId="{5EA7E293-2939-4667-8D43-7A1E0FE99341}" dt="2022-01-24T13:28:10.359" v="0"/>
        <pc:sldMkLst>
          <pc:docMk/>
          <pc:sldMk cId="1907998042" sldId="269"/>
        </pc:sldMkLst>
      </pc:sldChg>
    </pc:docChg>
  </pc:docChgLst>
  <pc:docChgLst>
    <pc:chgData name="Gemma Molenaar" userId="1b817729-da00-46ab-85a3-44e586fec52a" providerId="ADAL" clId="{3C02DB90-9FE2-452D-B23F-451B00E4779E}"/>
    <pc:docChg chg="custSel addSld modSld">
      <pc:chgData name="Gemma Molenaar" userId="1b817729-da00-46ab-85a3-44e586fec52a" providerId="ADAL" clId="{3C02DB90-9FE2-452D-B23F-451B00E4779E}" dt="2022-01-28T11:35:42.980" v="226"/>
      <pc:docMkLst>
        <pc:docMk/>
      </pc:docMkLst>
      <pc:sldChg chg="modCm">
        <pc:chgData name="Gemma Molenaar" userId="1b817729-da00-46ab-85a3-44e586fec52a" providerId="ADAL" clId="{3C02DB90-9FE2-452D-B23F-451B00E4779E}" dt="2022-01-28T11:35:42.980" v="226"/>
        <pc:sldMkLst>
          <pc:docMk/>
          <pc:sldMk cId="1907998042" sldId="269"/>
        </pc:sldMkLst>
      </pc:sldChg>
      <pc:sldChg chg="setBg">
        <pc:chgData name="Gemma Molenaar" userId="1b817729-da00-46ab-85a3-44e586fec52a" providerId="ADAL" clId="{3C02DB90-9FE2-452D-B23F-451B00E4779E}" dt="2022-01-28T11:28:06.992" v="221"/>
        <pc:sldMkLst>
          <pc:docMk/>
          <pc:sldMk cId="524122553" sldId="278"/>
        </pc:sldMkLst>
      </pc:sldChg>
      <pc:sldChg chg="addSp delSp modSp new mod setBg modClrScheme chgLayout modNotesTx">
        <pc:chgData name="Gemma Molenaar" userId="1b817729-da00-46ab-85a3-44e586fec52a" providerId="ADAL" clId="{3C02DB90-9FE2-452D-B23F-451B00E4779E}" dt="2022-01-28T11:28:23.123" v="225" actId="14100"/>
        <pc:sldMkLst>
          <pc:docMk/>
          <pc:sldMk cId="590521798" sldId="281"/>
        </pc:sldMkLst>
        <pc:spChg chg="del mod ord">
          <ac:chgData name="Gemma Molenaar" userId="1b817729-da00-46ab-85a3-44e586fec52a" providerId="ADAL" clId="{3C02DB90-9FE2-452D-B23F-451B00E4779E}" dt="2022-01-28T11:21:47.238" v="2" actId="700"/>
          <ac:spMkLst>
            <pc:docMk/>
            <pc:sldMk cId="590521798" sldId="281"/>
            <ac:spMk id="2" creationId="{2C1255AF-07B9-4466-B2A1-5E0C33AC4D60}"/>
          </ac:spMkLst>
        </pc:spChg>
        <pc:spChg chg="del mod ord">
          <ac:chgData name="Gemma Molenaar" userId="1b817729-da00-46ab-85a3-44e586fec52a" providerId="ADAL" clId="{3C02DB90-9FE2-452D-B23F-451B00E4779E}" dt="2022-01-28T11:21:47.238" v="2" actId="700"/>
          <ac:spMkLst>
            <pc:docMk/>
            <pc:sldMk cId="590521798" sldId="281"/>
            <ac:spMk id="3" creationId="{2DECEDB4-CD80-49AA-9B6B-FC5333E51849}"/>
          </ac:spMkLst>
        </pc:spChg>
        <pc:spChg chg="add del mod ord">
          <ac:chgData name="Gemma Molenaar" userId="1b817729-da00-46ab-85a3-44e586fec52a" providerId="ADAL" clId="{3C02DB90-9FE2-452D-B23F-451B00E4779E}" dt="2022-01-28T11:25:52.988" v="202" actId="478"/>
          <ac:spMkLst>
            <pc:docMk/>
            <pc:sldMk cId="590521798" sldId="281"/>
            <ac:spMk id="4" creationId="{65B7CD1C-0CC2-451B-861E-6368F77CD9CB}"/>
          </ac:spMkLst>
        </pc:spChg>
        <pc:spChg chg="add del mod ord">
          <ac:chgData name="Gemma Molenaar" userId="1b817729-da00-46ab-85a3-44e586fec52a" providerId="ADAL" clId="{3C02DB90-9FE2-452D-B23F-451B00E4779E}" dt="2022-01-28T11:21:53.993" v="3" actId="478"/>
          <ac:spMkLst>
            <pc:docMk/>
            <pc:sldMk cId="590521798" sldId="281"/>
            <ac:spMk id="5" creationId="{9CD87835-46B5-4E2A-A1B4-3EC39A27250C}"/>
          </ac:spMkLst>
        </pc:spChg>
        <pc:spChg chg="add mod ord">
          <ac:chgData name="Gemma Molenaar" userId="1b817729-da00-46ab-85a3-44e586fec52a" providerId="ADAL" clId="{3C02DB90-9FE2-452D-B23F-451B00E4779E}" dt="2022-01-28T11:28:23.123" v="225" actId="14100"/>
          <ac:spMkLst>
            <pc:docMk/>
            <pc:sldMk cId="590521798" sldId="281"/>
            <ac:spMk id="6" creationId="{0A1C22FF-6D2C-46C7-BDAC-2E1133294FD1}"/>
          </ac:spMkLst>
        </pc:spChg>
        <pc:picChg chg="add mod">
          <ac:chgData name="Gemma Molenaar" userId="1b817729-da00-46ab-85a3-44e586fec52a" providerId="ADAL" clId="{3C02DB90-9FE2-452D-B23F-451B00E4779E}" dt="2022-01-28T11:28:18.028" v="224" actId="1076"/>
          <ac:picMkLst>
            <pc:docMk/>
            <pc:sldMk cId="590521798" sldId="281"/>
            <ac:picMk id="8" creationId="{EA163198-8354-4F43-846D-69D214DBC77C}"/>
          </ac:picMkLst>
        </pc:picChg>
        <pc:picChg chg="add del mod">
          <ac:chgData name="Gemma Molenaar" userId="1b817729-da00-46ab-85a3-44e586fec52a" providerId="ADAL" clId="{3C02DB90-9FE2-452D-B23F-451B00E4779E}" dt="2022-01-28T11:27:42.340" v="212" actId="478"/>
          <ac:picMkLst>
            <pc:docMk/>
            <pc:sldMk cId="590521798" sldId="281"/>
            <ac:picMk id="10" creationId="{B4E75B7D-AD7E-40B7-A06B-0047D5CAE776}"/>
          </ac:picMkLst>
        </pc:picChg>
      </pc:sldChg>
    </pc:docChg>
  </pc:docChgLst>
</pc:chgInfo>
</file>

<file path=ppt/comments/modernComment_10D_71B9BD5A.xml><?xml version="1.0" encoding="utf-8"?>
<p188:cmLst xmlns:a="http://schemas.openxmlformats.org/drawingml/2006/main" xmlns:r="http://schemas.openxmlformats.org/officeDocument/2006/relationships" xmlns:p188="http://schemas.microsoft.com/office/powerpoint/2018/8/main">
  <p188:cm id="{8B4211FB-86DA-40FD-9A70-64BADA06D9CE}" authorId="{D99B6472-7BD2-773E-9940-5B7B3BC11B8B}" status="resolved" created="2022-01-24T13:28:10.090">
    <ac:deMkLst xmlns:ac="http://schemas.microsoft.com/office/drawing/2013/main/command">
      <pc:docMk xmlns:pc="http://schemas.microsoft.com/office/powerpoint/2013/main/command"/>
      <pc:sldMk xmlns:pc="http://schemas.microsoft.com/office/powerpoint/2013/main/command" cId="1907998042" sldId="269"/>
      <ac:picMk id="6" creationId="{7E0384CB-770C-4900-8072-C079BA289C52}"/>
    </ac:deMkLst>
    <p188:txBody>
      <a:bodyPr/>
      <a:lstStyle/>
      <a:p>
        <a:r>
          <a:rPr lang="en-NL"/>
          <a:t>Ik kan niets veranderen in deze gekleurde blokken ( en de vormgever dus ook niet, denk ik). In het blauwe blok moet de komma na 'vertrouwen' een punt zijn.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4D6600-459E-4F93-B210-8A55B8BA69C9}" type="datetimeFigureOut">
              <a:rPr lang="nl-NL" smtClean="0"/>
              <a:t>06-02-22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09EB37-4ECC-47B3-AEBB-EDC12ED66C26}" type="slidenum">
              <a:rPr lang="nl-NL" smtClean="0"/>
              <a:t>‹nr.›</a:t>
            </a:fld>
            <a:endParaRPr lang="nl-NL"/>
          </a:p>
        </p:txBody>
      </p:sp>
    </p:spTree>
    <p:extLst>
      <p:ext uri="{BB962C8B-B14F-4D97-AF65-F5344CB8AC3E}">
        <p14:creationId xmlns:p14="http://schemas.microsoft.com/office/powerpoint/2010/main" val="1163847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11008460-8B2F-4AAA-A4E2-10730069204C}" type="datetimeFigureOut">
              <a:rPr lang="en-US" smtClean="0"/>
              <a:pPr/>
              <a:t>06-02-22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46259B-8396-46CD-AD42-FDEDA89DA278}" type="slidenum">
              <a:rPr lang="en-US" smtClean="0"/>
              <a:pPr/>
              <a:t>‹nr.›</a:t>
            </a:fld>
            <a:endParaRPr lang="en-US" dirty="0"/>
          </a:p>
        </p:txBody>
      </p:sp>
    </p:spTree>
    <p:extLst>
      <p:ext uri="{BB962C8B-B14F-4D97-AF65-F5344CB8AC3E}">
        <p14:creationId xmlns:p14="http://schemas.microsoft.com/office/powerpoint/2010/main" val="594304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11008460-8B2F-4AAA-A4E2-10730069204C}" type="datetimeFigureOut">
              <a:rPr lang="en-US" smtClean="0"/>
              <a:pPr/>
              <a:t>06-02-22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46259B-8396-46CD-AD42-FDEDA89DA278}" type="slidenum">
              <a:rPr lang="en-US" smtClean="0"/>
              <a:pPr/>
              <a:t>‹nr.›</a:t>
            </a:fld>
            <a:endParaRPr lang="en-US" dirty="0"/>
          </a:p>
        </p:txBody>
      </p:sp>
    </p:spTree>
    <p:extLst>
      <p:ext uri="{BB962C8B-B14F-4D97-AF65-F5344CB8AC3E}">
        <p14:creationId xmlns:p14="http://schemas.microsoft.com/office/powerpoint/2010/main" val="4097877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11008460-8B2F-4AAA-A4E2-10730069204C}" type="datetimeFigureOut">
              <a:rPr lang="en-US" smtClean="0"/>
              <a:pPr/>
              <a:t>06-02-22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46259B-8396-46CD-AD42-FDEDA89DA278}" type="slidenum">
              <a:rPr lang="en-US" smtClean="0"/>
              <a:pPr/>
              <a:t>‹nr.›</a:t>
            </a:fld>
            <a:endParaRPr lang="en-US" dirty="0"/>
          </a:p>
        </p:txBody>
      </p:sp>
    </p:spTree>
    <p:extLst>
      <p:ext uri="{BB962C8B-B14F-4D97-AF65-F5344CB8AC3E}">
        <p14:creationId xmlns:p14="http://schemas.microsoft.com/office/powerpoint/2010/main" val="1569389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11008460-8B2F-4AAA-A4E2-10730069204C}" type="datetimeFigureOut">
              <a:rPr lang="en-US" smtClean="0"/>
              <a:pPr/>
              <a:t>06-02-22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46259B-8396-46CD-AD42-FDEDA89DA278}" type="slidenum">
              <a:rPr lang="en-US" smtClean="0"/>
              <a:pPr/>
              <a:t>‹nr.›</a:t>
            </a:fld>
            <a:endParaRPr lang="en-US" dirty="0"/>
          </a:p>
        </p:txBody>
      </p:sp>
    </p:spTree>
    <p:extLst>
      <p:ext uri="{BB962C8B-B14F-4D97-AF65-F5344CB8AC3E}">
        <p14:creationId xmlns:p14="http://schemas.microsoft.com/office/powerpoint/2010/main" val="3260090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11008460-8B2F-4AAA-A4E2-10730069204C}" type="datetimeFigureOut">
              <a:rPr lang="en-US" smtClean="0"/>
              <a:pPr/>
              <a:t>06-02-22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46259B-8396-46CD-AD42-FDEDA89DA278}" type="slidenum">
              <a:rPr lang="en-US" smtClean="0"/>
              <a:pPr/>
              <a:t>‹nr.›</a:t>
            </a:fld>
            <a:endParaRPr lang="en-US" dirty="0"/>
          </a:p>
        </p:txBody>
      </p:sp>
    </p:spTree>
    <p:extLst>
      <p:ext uri="{BB962C8B-B14F-4D97-AF65-F5344CB8AC3E}">
        <p14:creationId xmlns:p14="http://schemas.microsoft.com/office/powerpoint/2010/main" val="2866292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11008460-8B2F-4AAA-A4E2-10730069204C}" type="datetimeFigureOut">
              <a:rPr lang="en-US" smtClean="0"/>
              <a:pPr/>
              <a:t>06-02-22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46259B-8396-46CD-AD42-FDEDA89DA278}" type="slidenum">
              <a:rPr lang="en-US" smtClean="0"/>
              <a:pPr/>
              <a:t>‹nr.›</a:t>
            </a:fld>
            <a:endParaRPr lang="en-US" dirty="0"/>
          </a:p>
        </p:txBody>
      </p:sp>
    </p:spTree>
    <p:extLst>
      <p:ext uri="{BB962C8B-B14F-4D97-AF65-F5344CB8AC3E}">
        <p14:creationId xmlns:p14="http://schemas.microsoft.com/office/powerpoint/2010/main" val="3309137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11008460-8B2F-4AAA-A4E2-10730069204C}" type="datetimeFigureOut">
              <a:rPr lang="en-US" smtClean="0"/>
              <a:pPr/>
              <a:t>06-02-22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946259B-8396-46CD-AD42-FDEDA89DA278}" type="slidenum">
              <a:rPr lang="en-US" smtClean="0"/>
              <a:pPr/>
              <a:t>‹nr.›</a:t>
            </a:fld>
            <a:endParaRPr lang="en-US" dirty="0"/>
          </a:p>
        </p:txBody>
      </p:sp>
    </p:spTree>
    <p:extLst>
      <p:ext uri="{BB962C8B-B14F-4D97-AF65-F5344CB8AC3E}">
        <p14:creationId xmlns:p14="http://schemas.microsoft.com/office/powerpoint/2010/main" val="502543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11008460-8B2F-4AAA-A4E2-10730069204C}" type="datetimeFigureOut">
              <a:rPr lang="en-US" smtClean="0"/>
              <a:pPr/>
              <a:t>06-02-22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946259B-8396-46CD-AD42-FDEDA89DA278}" type="slidenum">
              <a:rPr lang="en-US" smtClean="0"/>
              <a:pPr/>
              <a:t>‹nr.›</a:t>
            </a:fld>
            <a:endParaRPr lang="en-US" dirty="0"/>
          </a:p>
        </p:txBody>
      </p:sp>
    </p:spTree>
    <p:extLst>
      <p:ext uri="{BB962C8B-B14F-4D97-AF65-F5344CB8AC3E}">
        <p14:creationId xmlns:p14="http://schemas.microsoft.com/office/powerpoint/2010/main" val="1114311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008460-8B2F-4AAA-A4E2-10730069204C}" type="datetimeFigureOut">
              <a:rPr lang="en-US" smtClean="0"/>
              <a:pPr/>
              <a:t>06-02-22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946259B-8396-46CD-AD42-FDEDA89DA278}" type="slidenum">
              <a:rPr lang="en-US" smtClean="0"/>
              <a:pPr/>
              <a:t>‹nr.›</a:t>
            </a:fld>
            <a:endParaRPr lang="en-US" dirty="0"/>
          </a:p>
        </p:txBody>
      </p:sp>
    </p:spTree>
    <p:extLst>
      <p:ext uri="{BB962C8B-B14F-4D97-AF65-F5344CB8AC3E}">
        <p14:creationId xmlns:p14="http://schemas.microsoft.com/office/powerpoint/2010/main" val="4029427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11008460-8B2F-4AAA-A4E2-10730069204C}" type="datetimeFigureOut">
              <a:rPr lang="en-US" smtClean="0"/>
              <a:pPr/>
              <a:t>06-02-22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46259B-8396-46CD-AD42-FDEDA89DA278}" type="slidenum">
              <a:rPr lang="en-US" smtClean="0"/>
              <a:pPr/>
              <a:t>‹nr.›</a:t>
            </a:fld>
            <a:endParaRPr lang="en-US" dirty="0"/>
          </a:p>
        </p:txBody>
      </p:sp>
    </p:spTree>
    <p:extLst>
      <p:ext uri="{BB962C8B-B14F-4D97-AF65-F5344CB8AC3E}">
        <p14:creationId xmlns:p14="http://schemas.microsoft.com/office/powerpoint/2010/main" val="4134267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11008460-8B2F-4AAA-A4E2-10730069204C}" type="datetimeFigureOut">
              <a:rPr lang="en-US" smtClean="0"/>
              <a:pPr/>
              <a:t>06-02-22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46259B-8396-46CD-AD42-FDEDA89DA278}" type="slidenum">
              <a:rPr lang="en-US" smtClean="0"/>
              <a:pPr/>
              <a:t>‹nr.›</a:t>
            </a:fld>
            <a:endParaRPr lang="en-US" dirty="0"/>
          </a:p>
        </p:txBody>
      </p:sp>
    </p:spTree>
    <p:extLst>
      <p:ext uri="{BB962C8B-B14F-4D97-AF65-F5344CB8AC3E}">
        <p14:creationId xmlns:p14="http://schemas.microsoft.com/office/powerpoint/2010/main" val="30028144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008460-8B2F-4AAA-A4E2-10730069204C}" type="datetimeFigureOut">
              <a:rPr lang="en-US" smtClean="0"/>
              <a:pPr/>
              <a:t>06-02-22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46259B-8396-46CD-AD42-FDEDA89DA278}" type="slidenum">
              <a:rPr lang="en-US" smtClean="0"/>
              <a:pPr/>
              <a:t>‹nr.›</a:t>
            </a:fld>
            <a:endParaRPr lang="en-US" dirty="0"/>
          </a:p>
        </p:txBody>
      </p:sp>
    </p:spTree>
    <p:extLst>
      <p:ext uri="{BB962C8B-B14F-4D97-AF65-F5344CB8AC3E}">
        <p14:creationId xmlns:p14="http://schemas.microsoft.com/office/powerpoint/2010/main" val="313514586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 Id="rId3" Type="http://schemas.openxmlformats.org/officeDocument/2006/relationships/image" Target="../media/image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7" Type="http://schemas.microsoft.com/office/2018/10/relationships/comments" Target="../comments/modernComment_10D_71B9BD5A.xml"/><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image" Target="../media/image23.jpeg"/><Relationship Id="rId9" Type="http://schemas.openxmlformats.org/officeDocument/2006/relationships/image" Target="../media/image24.jpeg"/><Relationship Id="rId1" Type="http://schemas.openxmlformats.org/officeDocument/2006/relationships/slideLayout" Target="../slideLayouts/slideLayout1.xml"/><Relationship Id="rId2" Type="http://schemas.openxmlformats.org/officeDocument/2006/relationships/image" Target="../media/image1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82595"/>
            <a:ext cx="12192000" cy="6940595"/>
          </a:xfrm>
          <a:prstGeom prst="rect">
            <a:avLst/>
          </a:prstGeom>
          <a:solidFill>
            <a:srgbClr val="FFEBD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271386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Rechthoek 5"/>
          <p:cNvSpPr/>
          <p:nvPr/>
        </p:nvSpPr>
        <p:spPr>
          <a:xfrm>
            <a:off x="-8661400" y="3013075"/>
            <a:ext cx="8661400" cy="1200329"/>
          </a:xfrm>
          <a:prstGeom prst="rect">
            <a:avLst/>
          </a:prstGeom>
        </p:spPr>
        <p:txBody>
          <a:bodyPr wrap="square">
            <a:spAutoFit/>
          </a:bodyPr>
          <a:lstStyle/>
          <a:p>
            <a:pPr algn="r"/>
            <a:r>
              <a:rPr lang="nl-NL" sz="7200" b="1" dirty="0" smtClean="0">
                <a:latin typeface="Helvetica"/>
                <a:cs typeface="Helvetica"/>
              </a:rPr>
              <a:t>Nee, ik wil </a:t>
            </a:r>
            <a:r>
              <a:rPr lang="nl-NL" sz="7200" b="1" dirty="0">
                <a:latin typeface="Helvetica"/>
                <a:cs typeface="Helvetica"/>
              </a:rPr>
              <a:t>niet </a:t>
            </a:r>
            <a:r>
              <a:rPr lang="nl-NL" sz="7200" b="1" dirty="0" smtClean="0">
                <a:latin typeface="Helvetica"/>
                <a:cs typeface="Helvetica"/>
              </a:rPr>
              <a:t> </a:t>
            </a:r>
            <a:endParaRPr lang="nl-NL" sz="7200" dirty="0"/>
          </a:p>
        </p:txBody>
      </p:sp>
      <p:sp>
        <p:nvSpPr>
          <p:cNvPr id="7" name="Rechthoek 6"/>
          <p:cNvSpPr/>
          <p:nvPr/>
        </p:nvSpPr>
        <p:spPr>
          <a:xfrm>
            <a:off x="12192000" y="3041789"/>
            <a:ext cx="7340600" cy="1200329"/>
          </a:xfrm>
          <a:prstGeom prst="rect">
            <a:avLst/>
          </a:prstGeom>
        </p:spPr>
        <p:txBody>
          <a:bodyPr wrap="square">
            <a:spAutoFit/>
          </a:bodyPr>
          <a:lstStyle/>
          <a:p>
            <a:r>
              <a:rPr lang="nl-NL" sz="7200" b="1" dirty="0" smtClean="0">
                <a:latin typeface="Helvetica"/>
                <a:cs typeface="Helvetica"/>
              </a:rPr>
              <a:t>Ja</a:t>
            </a:r>
            <a:r>
              <a:rPr lang="nl-NL" sz="7200" b="1" dirty="0">
                <a:latin typeface="Helvetica"/>
                <a:cs typeface="Helvetica"/>
              </a:rPr>
              <a:t>, ik wil wel </a:t>
            </a:r>
            <a:endParaRPr lang="nl-NL" sz="7200" dirty="0"/>
          </a:p>
        </p:txBody>
      </p:sp>
    </p:spTree>
    <p:extLst>
      <p:ext uri="{BB962C8B-B14F-4D97-AF65-F5344CB8AC3E}">
        <p14:creationId xmlns:p14="http://schemas.microsoft.com/office/powerpoint/2010/main" val="2992605763"/>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remove"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0" fill="hold"/>
                                        <p:tgtEl>
                                          <p:spTgt spid="7"/>
                                        </p:tgtEl>
                                        <p:attrNameLst>
                                          <p:attrName>ppt_x</p:attrName>
                                        </p:attrNameLst>
                                      </p:cBhvr>
                                      <p:tavLst>
                                        <p:tav tm="0">
                                          <p:val>
                                            <p:strVal val="0-#ppt_w/2"/>
                                          </p:val>
                                        </p:tav>
                                        <p:tav tm="100000">
                                          <p:val>
                                            <p:strVal val="#ppt_x"/>
                                          </p:val>
                                        </p:tav>
                                      </p:tavLst>
                                    </p:anim>
                                    <p:anim calcmode="lin" valueType="num">
                                      <p:cBhvr additive="base">
                                        <p:cTn id="8" dur="5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6000"/>
                            </p:stCondLst>
                            <p:childTnLst>
                              <p:par>
                                <p:cTn id="10" presetID="2" presetClass="entr" presetSubtype="2" fill="remove"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0" fill="hold"/>
                                        <p:tgtEl>
                                          <p:spTgt spid="6"/>
                                        </p:tgtEl>
                                        <p:attrNameLst>
                                          <p:attrName>ppt_x</p:attrName>
                                        </p:attrNameLst>
                                      </p:cBhvr>
                                      <p:tavLst>
                                        <p:tav tm="0">
                                          <p:val>
                                            <p:strVal val="1+#ppt_w/2"/>
                                          </p:val>
                                        </p:tav>
                                        <p:tav tm="100000">
                                          <p:val>
                                            <p:strVal val="#ppt_x"/>
                                          </p:val>
                                        </p:tav>
                                      </p:tavLst>
                                    </p:anim>
                                    <p:anim calcmode="lin" valueType="num">
                                      <p:cBhvr additive="base">
                                        <p:cTn id="13" dur="5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69B8"/>
        </a:solidFill>
        <a:effectLst/>
      </p:bgPr>
    </p:bg>
    <p:spTree>
      <p:nvGrpSpPr>
        <p:cNvPr id="1" name=""/>
        <p:cNvGrpSpPr/>
        <p:nvPr/>
      </p:nvGrpSpPr>
      <p:grpSpPr>
        <a:xfrm>
          <a:off x="0" y="0"/>
          <a:ext cx="0" cy="0"/>
          <a:chOff x="0" y="0"/>
          <a:chExt cx="0" cy="0"/>
        </a:xfrm>
      </p:grpSpPr>
      <p:sp>
        <p:nvSpPr>
          <p:cNvPr id="5" name="Rechthoek 4"/>
          <p:cNvSpPr/>
          <p:nvPr/>
        </p:nvSpPr>
        <p:spPr>
          <a:xfrm>
            <a:off x="6061074" y="0"/>
            <a:ext cx="6130925" cy="6858000"/>
          </a:xfrm>
          <a:prstGeom prst="rect">
            <a:avLst/>
          </a:prstGeom>
          <a:solidFill>
            <a:schemeClr val="bg1"/>
          </a:solidFill>
        </p:spPr>
        <p:txBody>
          <a:bodyPr lIns="360000" tIns="280800" rIns="360000" bIns="280800">
            <a:normAutofit/>
          </a:bodyPr>
          <a:lstStyle/>
          <a:p>
            <a:pPr>
              <a:lnSpc>
                <a:spcPct val="110000"/>
              </a:lnSpc>
            </a:pPr>
            <a:r>
              <a:rPr lang="nl-NL" sz="2000" dirty="0">
                <a:solidFill>
                  <a:srgbClr val="0069B8"/>
                </a:solidFill>
                <a:latin typeface="Helvetica"/>
                <a:cs typeface="Helvetica"/>
              </a:rPr>
              <a:t>Rowan en </a:t>
            </a:r>
            <a:r>
              <a:rPr lang="nl-NL" sz="2000" dirty="0" err="1">
                <a:solidFill>
                  <a:srgbClr val="0069B8"/>
                </a:solidFill>
                <a:latin typeface="Helvetica"/>
                <a:cs typeface="Helvetica"/>
              </a:rPr>
              <a:t>Marley</a:t>
            </a:r>
            <a:r>
              <a:rPr lang="nl-NL" sz="2000" dirty="0">
                <a:solidFill>
                  <a:srgbClr val="0069B8"/>
                </a:solidFill>
                <a:latin typeface="Helvetica"/>
                <a:cs typeface="Helvetica"/>
              </a:rPr>
              <a:t> komen vaak bij elkaar over de vloer. Rowan zit veel aan </a:t>
            </a:r>
            <a:r>
              <a:rPr lang="nl-NL" sz="2000" dirty="0" err="1">
                <a:solidFill>
                  <a:srgbClr val="0069B8"/>
                </a:solidFill>
                <a:latin typeface="Helvetica"/>
                <a:cs typeface="Helvetica"/>
              </a:rPr>
              <a:t>Marley’s</a:t>
            </a:r>
            <a:r>
              <a:rPr lang="nl-NL" sz="2000" dirty="0">
                <a:solidFill>
                  <a:srgbClr val="0069B8"/>
                </a:solidFill>
                <a:latin typeface="Helvetica"/>
                <a:cs typeface="Helvetica"/>
              </a:rPr>
              <a:t> spullen en legt ze dan niet terug. Ook leent Rowan vaak kleding van </a:t>
            </a:r>
            <a:r>
              <a:rPr lang="nl-NL" sz="2000" dirty="0" err="1">
                <a:solidFill>
                  <a:srgbClr val="0069B8"/>
                </a:solidFill>
                <a:latin typeface="Helvetica"/>
                <a:cs typeface="Helvetica"/>
              </a:rPr>
              <a:t>Marley</a:t>
            </a:r>
            <a:r>
              <a:rPr lang="nl-NL" sz="2000" dirty="0">
                <a:solidFill>
                  <a:srgbClr val="0069B8"/>
                </a:solidFill>
                <a:latin typeface="Helvetica"/>
                <a:cs typeface="Helvetica"/>
              </a:rPr>
              <a:t>. </a:t>
            </a:r>
            <a:r>
              <a:rPr lang="nl-NL" sz="2000" dirty="0" err="1">
                <a:solidFill>
                  <a:srgbClr val="0069B8"/>
                </a:solidFill>
                <a:latin typeface="Helvetica"/>
                <a:cs typeface="Helvetica"/>
              </a:rPr>
              <a:t>Marley</a:t>
            </a:r>
            <a:r>
              <a:rPr lang="nl-NL" sz="2000" dirty="0">
                <a:solidFill>
                  <a:srgbClr val="0069B8"/>
                </a:solidFill>
                <a:latin typeface="Helvetica"/>
                <a:cs typeface="Helvetica"/>
              </a:rPr>
              <a:t> moet dan heel vaak om zijn kleding vragen voordat Rowan het weer teruggeeft. </a:t>
            </a:r>
            <a:br>
              <a:rPr lang="nl-NL" sz="2000" dirty="0">
                <a:solidFill>
                  <a:srgbClr val="0069B8"/>
                </a:solidFill>
                <a:latin typeface="Helvetica"/>
                <a:cs typeface="Helvetica"/>
              </a:rPr>
            </a:br>
            <a:r>
              <a:rPr lang="nl-NL" sz="2000" dirty="0">
                <a:solidFill>
                  <a:srgbClr val="0069B8"/>
                </a:solidFill>
                <a:latin typeface="Helvetica"/>
                <a:cs typeface="Helvetica"/>
              </a:rPr>
              <a:t>Nu komt Rowan binnen met de favoriete pet van </a:t>
            </a:r>
            <a:r>
              <a:rPr lang="nl-NL" sz="2000" dirty="0" err="1">
                <a:solidFill>
                  <a:srgbClr val="0069B8"/>
                </a:solidFill>
                <a:latin typeface="Helvetica"/>
                <a:cs typeface="Helvetica"/>
              </a:rPr>
              <a:t>Marley</a:t>
            </a:r>
            <a:r>
              <a:rPr lang="nl-NL" sz="2000" dirty="0">
                <a:solidFill>
                  <a:srgbClr val="0069B8"/>
                </a:solidFill>
                <a:latin typeface="Helvetica"/>
                <a:cs typeface="Helvetica"/>
              </a:rPr>
              <a:t> op.</a:t>
            </a:r>
          </a:p>
          <a:p>
            <a:pPr>
              <a:lnSpc>
                <a:spcPct val="110000"/>
              </a:lnSpc>
            </a:pPr>
            <a:r>
              <a:rPr lang="nl-NL" sz="2000" dirty="0" smtClean="0">
                <a:solidFill>
                  <a:srgbClr val="0069B8"/>
                </a:solidFill>
                <a:latin typeface="Helvetica"/>
                <a:cs typeface="Helvetica"/>
              </a:rPr>
              <a:t>‘</a:t>
            </a:r>
            <a:r>
              <a:rPr lang="nl-NL" sz="2000" dirty="0">
                <a:solidFill>
                  <a:srgbClr val="0069B8"/>
                </a:solidFill>
                <a:latin typeface="Helvetica"/>
                <a:cs typeface="Helvetica"/>
              </a:rPr>
              <a:t>Mag ik hem lenen?’ vraagt Rowan. </a:t>
            </a:r>
          </a:p>
        </p:txBody>
      </p:sp>
      <p:pic>
        <p:nvPicPr>
          <p:cNvPr id="3" name="Afbeelding 2" descr="Afbeelding met tekst, binnen, items&#10;&#10;Automatisch gegenereerde beschrijving">
            <a:extLst>
              <a:ext uri="{FF2B5EF4-FFF2-40B4-BE49-F238E27FC236}">
                <a16:creationId xmlns="" xmlns:a16="http://schemas.microsoft.com/office/drawing/2014/main" id="{13F67E23-77B5-4B51-B25E-CA2AC33D20F4}"/>
              </a:ext>
            </a:extLst>
          </p:cNvPr>
          <p:cNvPicPr>
            <a:picLocks noChangeAspect="1"/>
          </p:cNvPicPr>
          <p:nvPr/>
        </p:nvPicPr>
        <p:blipFill rotWithShape="1">
          <a:blip r:embed="rId2">
            <a:extLst>
              <a:ext uri="{28A0092B-C50C-407E-A947-70E740481C1C}">
                <a14:useLocalDpi xmlns:a14="http://schemas.microsoft.com/office/drawing/2010/main" val="0"/>
              </a:ext>
            </a:extLst>
          </a:blip>
          <a:srcRect l="-13" r="-13" b="15139"/>
          <a:stretch/>
        </p:blipFill>
        <p:spPr>
          <a:xfrm>
            <a:off x="-1" y="1"/>
            <a:ext cx="6061076" cy="6858000"/>
          </a:xfrm>
          <a:prstGeom prst="rect">
            <a:avLst/>
          </a:prstGeom>
        </p:spPr>
      </p:pic>
      <p:sp>
        <p:nvSpPr>
          <p:cNvPr id="4" name="Tijdelijke aanduiding voor tekst 6">
            <a:extLst>
              <a:ext uri="{FF2B5EF4-FFF2-40B4-BE49-F238E27FC236}">
                <a16:creationId xmlns="" xmlns:a16="http://schemas.microsoft.com/office/drawing/2014/main" id="{3F0B72C0-49FA-4056-A6B5-2D40E3D2D889}"/>
              </a:ext>
            </a:extLst>
          </p:cNvPr>
          <p:cNvSpPr txBox="1">
            <a:spLocks/>
          </p:cNvSpPr>
          <p:nvPr/>
        </p:nvSpPr>
        <p:spPr>
          <a:xfrm>
            <a:off x="6061075" y="3683000"/>
            <a:ext cx="6130925" cy="3175000"/>
          </a:xfrm>
          <a:prstGeom prst="rect">
            <a:avLst/>
          </a:prstGeom>
          <a:noFill/>
        </p:spPr>
        <p:txBody>
          <a:bodyPr vert="horz" lIns="360000" tIns="280800" rIns="360000" bIns="28080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nl-NL" sz="2000" b="1" dirty="0" smtClean="0">
                <a:solidFill>
                  <a:srgbClr val="F25473"/>
                </a:solidFill>
                <a:latin typeface="Helvetica"/>
                <a:ea typeface="Calibri" panose="020F0502020204030204" pitchFamily="34" charset="0"/>
                <a:cs typeface="Helvetica"/>
              </a:rPr>
              <a:t>Wat herken je in deze situatie over het </a:t>
            </a:r>
            <a:br>
              <a:rPr lang="nl-NL" sz="2000" b="1" dirty="0" smtClean="0">
                <a:solidFill>
                  <a:srgbClr val="F25473"/>
                </a:solidFill>
                <a:latin typeface="Helvetica"/>
                <a:ea typeface="Calibri" panose="020F0502020204030204" pitchFamily="34" charset="0"/>
                <a:cs typeface="Helvetica"/>
              </a:rPr>
            </a:br>
            <a:r>
              <a:rPr lang="nl-NL" sz="2000" b="1" dirty="0" smtClean="0">
                <a:solidFill>
                  <a:srgbClr val="F25473"/>
                </a:solidFill>
                <a:latin typeface="Helvetica"/>
                <a:ea typeface="Calibri" panose="020F0502020204030204" pitchFamily="34" charset="0"/>
                <a:cs typeface="Helvetica"/>
              </a:rPr>
              <a:t>‘recht op eigendom’?</a:t>
            </a:r>
            <a:endParaRPr lang="nl-NL" sz="2000" b="1" dirty="0">
              <a:solidFill>
                <a:srgbClr val="F25473"/>
              </a:solidFill>
              <a:latin typeface="Helvetica"/>
              <a:cs typeface="Helvetica"/>
            </a:endParaRPr>
          </a:p>
        </p:txBody>
      </p:sp>
    </p:spTree>
    <p:extLst>
      <p:ext uri="{BB962C8B-B14F-4D97-AF65-F5344CB8AC3E}">
        <p14:creationId xmlns:p14="http://schemas.microsoft.com/office/powerpoint/2010/main" val="220962958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6AB9"/>
        </a:solidFill>
        <a:effectLst/>
      </p:bgPr>
    </p:bg>
    <p:spTree>
      <p:nvGrpSpPr>
        <p:cNvPr id="1" name=""/>
        <p:cNvGrpSpPr/>
        <p:nvPr/>
      </p:nvGrpSpPr>
      <p:grpSpPr>
        <a:xfrm>
          <a:off x="0" y="0"/>
          <a:ext cx="0" cy="0"/>
          <a:chOff x="0" y="0"/>
          <a:chExt cx="0" cy="0"/>
        </a:xfrm>
      </p:grpSpPr>
      <p:sp>
        <p:nvSpPr>
          <p:cNvPr id="2" name="Tijdelijke aanduiding voor tekst 1"/>
          <p:cNvSpPr>
            <a:spLocks noGrp="1"/>
          </p:cNvSpPr>
          <p:nvPr>
            <p:ph type="body" idx="1"/>
          </p:nvPr>
        </p:nvSpPr>
        <p:spPr>
          <a:xfrm>
            <a:off x="6061074" y="0"/>
            <a:ext cx="6118226" cy="6857999"/>
          </a:xfrm>
          <a:solidFill>
            <a:schemeClr val="bg1"/>
          </a:solidFill>
        </p:spPr>
        <p:txBody>
          <a:bodyPr lIns="360000" tIns="280800" rIns="360000" bIns="280800">
            <a:normAutofit/>
          </a:bodyPr>
          <a:lstStyle/>
          <a:p>
            <a:pPr>
              <a:lnSpc>
                <a:spcPct val="110000"/>
              </a:lnSpc>
            </a:pPr>
            <a:r>
              <a:rPr lang="nl-NL" sz="2000" dirty="0" err="1">
                <a:solidFill>
                  <a:srgbClr val="0069B8"/>
                </a:solidFill>
                <a:latin typeface="Helvetica"/>
                <a:cs typeface="Helvetica"/>
              </a:rPr>
              <a:t>Yu</a:t>
            </a:r>
            <a:r>
              <a:rPr lang="nl-NL" sz="2000" dirty="0">
                <a:solidFill>
                  <a:srgbClr val="0069B8"/>
                </a:solidFill>
                <a:latin typeface="Helvetica"/>
                <a:cs typeface="Helvetica"/>
              </a:rPr>
              <a:t> en Robin zitten in de tweede klas van de middelbare school. Ze gaan goed met elkaar om en er staan dan ook veel </a:t>
            </a:r>
            <a:r>
              <a:rPr lang="nl-NL" sz="2000" dirty="0" err="1">
                <a:solidFill>
                  <a:srgbClr val="0069B8"/>
                </a:solidFill>
                <a:latin typeface="Helvetica"/>
                <a:cs typeface="Helvetica"/>
              </a:rPr>
              <a:t>selfies</a:t>
            </a:r>
            <a:r>
              <a:rPr lang="nl-NL" sz="2000" dirty="0">
                <a:solidFill>
                  <a:srgbClr val="0069B8"/>
                </a:solidFill>
                <a:latin typeface="Helvetica"/>
                <a:cs typeface="Helvetica"/>
              </a:rPr>
              <a:t> van de twee op hun telefoons. </a:t>
            </a:r>
            <a:r>
              <a:rPr lang="nl-NL" sz="2000" dirty="0" err="1">
                <a:solidFill>
                  <a:srgbClr val="0069B8"/>
                </a:solidFill>
                <a:latin typeface="Helvetica"/>
                <a:cs typeface="Helvetica"/>
              </a:rPr>
              <a:t>Yu</a:t>
            </a:r>
            <a:r>
              <a:rPr lang="nl-NL" sz="2000" dirty="0">
                <a:solidFill>
                  <a:srgbClr val="0069B8"/>
                </a:solidFill>
                <a:latin typeface="Helvetica"/>
                <a:cs typeface="Helvetica"/>
              </a:rPr>
              <a:t> wil graag één van de foto’s op Instagram plaatsen, maar het is niet zeker of Robin die foto wel zo leuk vindt. Wat moet </a:t>
            </a:r>
            <a:r>
              <a:rPr lang="nl-NL" sz="2000" dirty="0" err="1">
                <a:solidFill>
                  <a:srgbClr val="0069B8"/>
                </a:solidFill>
                <a:latin typeface="Helvetica"/>
                <a:cs typeface="Helvetica"/>
              </a:rPr>
              <a:t>Yu</a:t>
            </a:r>
            <a:r>
              <a:rPr lang="nl-NL" sz="2000" dirty="0">
                <a:solidFill>
                  <a:srgbClr val="0069B8"/>
                </a:solidFill>
                <a:latin typeface="Helvetica"/>
                <a:cs typeface="Helvetica"/>
              </a:rPr>
              <a:t> nu doen? </a:t>
            </a:r>
          </a:p>
        </p:txBody>
      </p:sp>
      <p:pic>
        <p:nvPicPr>
          <p:cNvPr id="11" name="Afbeelding 10" descr="Afbeelding met persoon, zitten, jongen, jong&#10;&#10;Automatisch gegenereerde beschrijving">
            <a:extLst>
              <a:ext uri="{FF2B5EF4-FFF2-40B4-BE49-F238E27FC236}">
                <a16:creationId xmlns="" xmlns:a16="http://schemas.microsoft.com/office/drawing/2014/main" id="{47B7AA2A-BF05-41D4-861B-54EF5D5B81B3}"/>
              </a:ext>
            </a:extLst>
          </p:cNvPr>
          <p:cNvPicPr>
            <a:picLocks noChangeAspect="1"/>
          </p:cNvPicPr>
          <p:nvPr/>
        </p:nvPicPr>
        <p:blipFill rotWithShape="1">
          <a:blip r:embed="rId2">
            <a:extLst>
              <a:ext uri="{28A0092B-C50C-407E-A947-70E740481C1C}">
                <a14:useLocalDpi xmlns:a14="http://schemas.microsoft.com/office/drawing/2010/main" val="0"/>
              </a:ext>
            </a:extLst>
          </a:blip>
          <a:srcRect l="14604" r="18602" b="185"/>
          <a:stretch/>
        </p:blipFill>
        <p:spPr>
          <a:xfrm>
            <a:off x="-469900" y="0"/>
            <a:ext cx="6530975" cy="6858000"/>
          </a:xfrm>
          <a:prstGeom prst="rect">
            <a:avLst/>
          </a:prstGeom>
        </p:spPr>
      </p:pic>
      <p:sp>
        <p:nvSpPr>
          <p:cNvPr id="5" name="Tijdelijke aanduiding voor tekst 6">
            <a:extLst>
              <a:ext uri="{FF2B5EF4-FFF2-40B4-BE49-F238E27FC236}">
                <a16:creationId xmlns="" xmlns:a16="http://schemas.microsoft.com/office/drawing/2014/main" id="{3F0B72C0-49FA-4056-A6B5-2D40E3D2D889}"/>
              </a:ext>
            </a:extLst>
          </p:cNvPr>
          <p:cNvSpPr txBox="1">
            <a:spLocks/>
          </p:cNvSpPr>
          <p:nvPr/>
        </p:nvSpPr>
        <p:spPr>
          <a:xfrm>
            <a:off x="6061075" y="3683000"/>
            <a:ext cx="6130925" cy="3175000"/>
          </a:xfrm>
          <a:prstGeom prst="rect">
            <a:avLst/>
          </a:prstGeom>
          <a:noFill/>
        </p:spPr>
        <p:txBody>
          <a:bodyPr vert="horz" lIns="360000" tIns="280800" rIns="360000" bIns="28080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nl-NL" sz="2000" b="1" dirty="0" smtClean="0">
                <a:solidFill>
                  <a:srgbClr val="F25473"/>
                </a:solidFill>
                <a:latin typeface="Helvetica"/>
                <a:ea typeface="Calibri" panose="020F0502020204030204" pitchFamily="34" charset="0"/>
                <a:cs typeface="Helvetica"/>
              </a:rPr>
              <a:t>Wat heeft deze situatie te maken met het </a:t>
            </a:r>
            <a:br>
              <a:rPr lang="nl-NL" sz="2000" b="1" dirty="0" smtClean="0">
                <a:solidFill>
                  <a:srgbClr val="F25473"/>
                </a:solidFill>
                <a:latin typeface="Helvetica"/>
                <a:ea typeface="Calibri" panose="020F0502020204030204" pitchFamily="34" charset="0"/>
                <a:cs typeface="Helvetica"/>
              </a:rPr>
            </a:br>
            <a:r>
              <a:rPr lang="nl-NL" sz="2000" b="1" dirty="0" smtClean="0">
                <a:solidFill>
                  <a:srgbClr val="F25473"/>
                </a:solidFill>
                <a:latin typeface="Helvetica"/>
                <a:ea typeface="Calibri" panose="020F0502020204030204" pitchFamily="34" charset="0"/>
                <a:cs typeface="Helvetica"/>
              </a:rPr>
              <a:t>‘recht op zelfbeschikking’?</a:t>
            </a:r>
            <a:endParaRPr lang="nl-NL" sz="2000" b="1" dirty="0">
              <a:solidFill>
                <a:srgbClr val="F25473"/>
              </a:solidFill>
              <a:latin typeface="Helvetica"/>
              <a:cs typeface="Helvetica"/>
            </a:endParaRPr>
          </a:p>
        </p:txBody>
      </p:sp>
    </p:spTree>
    <p:extLst>
      <p:ext uri="{BB962C8B-B14F-4D97-AF65-F5344CB8AC3E}">
        <p14:creationId xmlns:p14="http://schemas.microsoft.com/office/powerpoint/2010/main" val="359569814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additive="base">
                                        <p:cTn id="7" dur="2000" fill="hold"/>
                                        <p:tgtEl>
                                          <p:spTgt spid="2">
                                            <p:bg/>
                                          </p:spTgt>
                                        </p:tgtEl>
                                        <p:attrNameLst>
                                          <p:attrName>ppt_x</p:attrName>
                                        </p:attrNameLst>
                                      </p:cBhvr>
                                      <p:tavLst>
                                        <p:tav tm="0">
                                          <p:val>
                                            <p:strVal val="1+#ppt_w/2"/>
                                          </p:val>
                                        </p:tav>
                                        <p:tav tm="100000">
                                          <p:val>
                                            <p:strVal val="#ppt_x"/>
                                          </p:val>
                                        </p:tav>
                                      </p:tavLst>
                                    </p:anim>
                                    <p:anim calcmode="lin" valueType="num">
                                      <p:cBhvr additive="base">
                                        <p:cTn id="8" dur="2000" fill="hold"/>
                                        <p:tgtEl>
                                          <p:spTgt spid="2">
                                            <p:bg/>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20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1+#ppt_w/2"/>
                                          </p:val>
                                        </p:tav>
                                        <p:tav tm="100000">
                                          <p:val>
                                            <p:strVal val="#ppt_x"/>
                                          </p:val>
                                        </p:tav>
                                      </p:tavLst>
                                    </p:anim>
                                    <p:anim calcmode="lin" valueType="num">
                                      <p:cBhvr additive="base">
                                        <p:cTn id="16"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1"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5"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5473"/>
        </a:solid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159000" y="1143001"/>
            <a:ext cx="5664200" cy="1244601"/>
          </a:xfrm>
        </p:spPr>
        <p:txBody>
          <a:bodyPr>
            <a:normAutofit/>
          </a:bodyPr>
          <a:lstStyle/>
          <a:p>
            <a:pPr marL="0" indent="0" algn="r">
              <a:buNone/>
            </a:pPr>
            <a:r>
              <a:rPr lang="nl-NL" sz="8000" b="1" dirty="0" smtClean="0">
                <a:solidFill>
                  <a:schemeClr val="tx2">
                    <a:lumMod val="75000"/>
                  </a:schemeClr>
                </a:solidFill>
                <a:latin typeface="Helvetica"/>
                <a:cs typeface="Helvetica"/>
              </a:rPr>
              <a:t>JA + NEE = </a:t>
            </a:r>
            <a:endParaRPr lang="nl-NL" sz="8000" b="1" dirty="0">
              <a:solidFill>
                <a:schemeClr val="tx2">
                  <a:lumMod val="75000"/>
                </a:schemeClr>
              </a:solidFill>
              <a:latin typeface="Helvetica"/>
              <a:cs typeface="Helvetica"/>
            </a:endParaRPr>
          </a:p>
        </p:txBody>
      </p:sp>
      <p:sp>
        <p:nvSpPr>
          <p:cNvPr id="5" name="Tekstvak 4"/>
          <p:cNvSpPr txBox="1"/>
          <p:nvPr/>
        </p:nvSpPr>
        <p:spPr>
          <a:xfrm>
            <a:off x="7937500" y="1193800"/>
            <a:ext cx="2184400" cy="1015663"/>
          </a:xfrm>
          <a:prstGeom prst="rect">
            <a:avLst/>
          </a:prstGeom>
          <a:noFill/>
        </p:spPr>
        <p:txBody>
          <a:bodyPr wrap="square" rtlCol="0">
            <a:spAutoFit/>
          </a:bodyPr>
          <a:lstStyle/>
          <a:p>
            <a:r>
              <a:rPr lang="nl-NL" sz="6000" dirty="0" smtClean="0">
                <a:solidFill>
                  <a:schemeClr val="bg1"/>
                </a:solidFill>
                <a:latin typeface="Chalkduster"/>
                <a:cs typeface="Chalkduster"/>
              </a:rPr>
              <a:t>nee</a:t>
            </a:r>
            <a:endParaRPr lang="nl-NL" sz="6000" dirty="0">
              <a:solidFill>
                <a:schemeClr val="bg1"/>
              </a:solidFill>
              <a:latin typeface="Chalkduster"/>
              <a:cs typeface="Chalkduster"/>
            </a:endParaRPr>
          </a:p>
        </p:txBody>
      </p:sp>
      <p:sp>
        <p:nvSpPr>
          <p:cNvPr id="6" name="Tijdelijke aanduiding voor inhoud 2"/>
          <p:cNvSpPr txBox="1">
            <a:spLocks/>
          </p:cNvSpPr>
          <p:nvPr/>
        </p:nvSpPr>
        <p:spPr>
          <a:xfrm>
            <a:off x="1790700" y="2298701"/>
            <a:ext cx="6070600" cy="12446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r">
              <a:buFont typeface="Arial" panose="020B0604020202020204" pitchFamily="34" charset="0"/>
              <a:buNone/>
            </a:pPr>
            <a:r>
              <a:rPr lang="nl-NL" sz="8000" b="1" dirty="0" smtClean="0">
                <a:solidFill>
                  <a:srgbClr val="333F50"/>
                </a:solidFill>
                <a:latin typeface="Helvetica"/>
                <a:cs typeface="Helvetica"/>
              </a:rPr>
              <a:t>JA + UHM = </a:t>
            </a:r>
            <a:endParaRPr lang="nl-NL" sz="8000" b="1" dirty="0">
              <a:solidFill>
                <a:srgbClr val="333F50"/>
              </a:solidFill>
              <a:latin typeface="Helvetica"/>
              <a:cs typeface="Helvetica"/>
            </a:endParaRPr>
          </a:p>
        </p:txBody>
      </p:sp>
      <p:sp>
        <p:nvSpPr>
          <p:cNvPr id="7" name="Tekstvak 6"/>
          <p:cNvSpPr txBox="1"/>
          <p:nvPr/>
        </p:nvSpPr>
        <p:spPr>
          <a:xfrm>
            <a:off x="7950200" y="2349500"/>
            <a:ext cx="2184400" cy="1015663"/>
          </a:xfrm>
          <a:prstGeom prst="rect">
            <a:avLst/>
          </a:prstGeom>
          <a:noFill/>
        </p:spPr>
        <p:txBody>
          <a:bodyPr wrap="square" rtlCol="0">
            <a:spAutoFit/>
          </a:bodyPr>
          <a:lstStyle/>
          <a:p>
            <a:r>
              <a:rPr lang="nl-NL" sz="6000" dirty="0" smtClean="0">
                <a:solidFill>
                  <a:schemeClr val="bg1"/>
                </a:solidFill>
                <a:latin typeface="Chalkduster"/>
                <a:cs typeface="Chalkduster"/>
              </a:rPr>
              <a:t>nee</a:t>
            </a:r>
            <a:endParaRPr lang="nl-NL" sz="6000" dirty="0">
              <a:solidFill>
                <a:schemeClr val="bg1"/>
              </a:solidFill>
              <a:latin typeface="Chalkduster"/>
              <a:cs typeface="Chalkduster"/>
            </a:endParaRPr>
          </a:p>
        </p:txBody>
      </p:sp>
      <p:sp>
        <p:nvSpPr>
          <p:cNvPr id="8" name="Tijdelijke aanduiding voor inhoud 2"/>
          <p:cNvSpPr txBox="1">
            <a:spLocks/>
          </p:cNvSpPr>
          <p:nvPr/>
        </p:nvSpPr>
        <p:spPr>
          <a:xfrm>
            <a:off x="2209800" y="3403601"/>
            <a:ext cx="5664200" cy="1244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r">
              <a:buFont typeface="Arial" panose="020B0604020202020204" pitchFamily="34" charset="0"/>
              <a:buNone/>
            </a:pPr>
            <a:r>
              <a:rPr lang="nl-NL" sz="8000" b="1" dirty="0" smtClean="0">
                <a:solidFill>
                  <a:srgbClr val="333F50"/>
                </a:solidFill>
                <a:latin typeface="Helvetica"/>
                <a:cs typeface="Helvetica"/>
              </a:rPr>
              <a:t>NEE + JA = </a:t>
            </a:r>
            <a:endParaRPr lang="nl-NL" sz="8000" b="1" dirty="0">
              <a:solidFill>
                <a:srgbClr val="333F50"/>
              </a:solidFill>
              <a:latin typeface="Helvetica"/>
              <a:cs typeface="Helvetica"/>
            </a:endParaRPr>
          </a:p>
        </p:txBody>
      </p:sp>
      <p:sp>
        <p:nvSpPr>
          <p:cNvPr id="9" name="Tekstvak 8"/>
          <p:cNvSpPr txBox="1"/>
          <p:nvPr/>
        </p:nvSpPr>
        <p:spPr>
          <a:xfrm>
            <a:off x="7988300" y="3454400"/>
            <a:ext cx="2184400" cy="1015663"/>
          </a:xfrm>
          <a:prstGeom prst="rect">
            <a:avLst/>
          </a:prstGeom>
          <a:noFill/>
        </p:spPr>
        <p:txBody>
          <a:bodyPr wrap="square" rtlCol="0">
            <a:spAutoFit/>
          </a:bodyPr>
          <a:lstStyle/>
          <a:p>
            <a:r>
              <a:rPr lang="nl-NL" sz="6000" dirty="0" smtClean="0">
                <a:solidFill>
                  <a:schemeClr val="bg1"/>
                </a:solidFill>
                <a:latin typeface="Chalkduster"/>
                <a:cs typeface="Chalkduster"/>
              </a:rPr>
              <a:t>nee</a:t>
            </a:r>
            <a:endParaRPr lang="nl-NL" sz="6000" dirty="0">
              <a:solidFill>
                <a:schemeClr val="bg1"/>
              </a:solidFill>
              <a:latin typeface="Chalkduster"/>
              <a:cs typeface="Chalkduster"/>
            </a:endParaRPr>
          </a:p>
        </p:txBody>
      </p:sp>
      <p:sp>
        <p:nvSpPr>
          <p:cNvPr id="10" name="Tijdelijke aanduiding voor inhoud 2"/>
          <p:cNvSpPr txBox="1">
            <a:spLocks/>
          </p:cNvSpPr>
          <p:nvPr/>
        </p:nvSpPr>
        <p:spPr>
          <a:xfrm>
            <a:off x="2209800" y="4495801"/>
            <a:ext cx="5664200" cy="1244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r">
              <a:buFont typeface="Arial" panose="020B0604020202020204" pitchFamily="34" charset="0"/>
              <a:buNone/>
            </a:pPr>
            <a:r>
              <a:rPr lang="nl-NL" sz="8000" b="1" dirty="0" smtClean="0">
                <a:solidFill>
                  <a:srgbClr val="333F50"/>
                </a:solidFill>
                <a:latin typeface="Helvetica"/>
                <a:cs typeface="Helvetica"/>
              </a:rPr>
              <a:t>JA + JA = </a:t>
            </a:r>
            <a:endParaRPr lang="nl-NL" sz="8000" b="1" dirty="0">
              <a:solidFill>
                <a:srgbClr val="333F50"/>
              </a:solidFill>
              <a:latin typeface="Helvetica"/>
              <a:cs typeface="Helvetica"/>
            </a:endParaRPr>
          </a:p>
        </p:txBody>
      </p:sp>
      <p:sp>
        <p:nvSpPr>
          <p:cNvPr id="11" name="Tekstvak 10"/>
          <p:cNvSpPr txBox="1"/>
          <p:nvPr/>
        </p:nvSpPr>
        <p:spPr>
          <a:xfrm>
            <a:off x="7988300" y="4546600"/>
            <a:ext cx="2184400" cy="1015663"/>
          </a:xfrm>
          <a:prstGeom prst="rect">
            <a:avLst/>
          </a:prstGeom>
          <a:noFill/>
        </p:spPr>
        <p:txBody>
          <a:bodyPr wrap="square" rtlCol="0">
            <a:spAutoFit/>
          </a:bodyPr>
          <a:lstStyle/>
          <a:p>
            <a:r>
              <a:rPr lang="nl-NL" sz="6000" dirty="0" smtClean="0">
                <a:solidFill>
                  <a:schemeClr val="bg1"/>
                </a:solidFill>
                <a:latin typeface="Chalkduster"/>
                <a:cs typeface="Chalkduster"/>
              </a:rPr>
              <a:t>ja</a:t>
            </a:r>
            <a:endParaRPr lang="nl-NL" sz="6000" dirty="0">
              <a:solidFill>
                <a:schemeClr val="bg1"/>
              </a:solidFill>
              <a:latin typeface="Chalkduster"/>
              <a:cs typeface="Chalkduster"/>
            </a:endParaRPr>
          </a:p>
        </p:txBody>
      </p:sp>
    </p:spTree>
    <p:extLst>
      <p:ext uri="{BB962C8B-B14F-4D97-AF65-F5344CB8AC3E}">
        <p14:creationId xmlns:p14="http://schemas.microsoft.com/office/powerpoint/2010/main" val="314606210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iterate type="lt">
                                    <p:tmAbs val="500"/>
                                  </p:iterate>
                                  <p:childTnLst>
                                    <p:set>
                                      <p:cBhvr>
                                        <p:cTn id="9" dur="1" fill="hold">
                                          <p:stCondLst>
                                            <p:cond delay="299"/>
                                          </p:stCondLst>
                                        </p:cTn>
                                        <p:tgtEl>
                                          <p:spTgt spid="5"/>
                                        </p:tgtEl>
                                        <p:attrNameLst>
                                          <p:attrName>style.visibility</p:attrName>
                                        </p:attrNameLst>
                                      </p:cBhvr>
                                      <p:to>
                                        <p:strVal val="visible"/>
                                      </p:to>
                                    </p:set>
                                  </p:childTnLst>
                                </p:cTn>
                              </p:par>
                            </p:childTnLst>
                          </p:cTn>
                        </p:par>
                        <p:par>
                          <p:cTn id="10" fill="hold">
                            <p:stCondLst>
                              <p:cond delay="3300"/>
                            </p:stCondLst>
                            <p:childTnLst>
                              <p:par>
                                <p:cTn id="11" presetID="1" presetClass="entr" presetSubtype="0" fill="hold" grpId="0" nodeType="afterEffect">
                                  <p:stCondLst>
                                    <p:cond delay="10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4300"/>
                            </p:stCondLst>
                            <p:childTnLst>
                              <p:par>
                                <p:cTn id="14" presetID="1" presetClass="entr" presetSubtype="0" fill="hold" grpId="0" nodeType="afterEffect">
                                  <p:stCondLst>
                                    <p:cond delay="2000"/>
                                  </p:stCondLst>
                                  <p:iterate type="lt">
                                    <p:tmAbs val="500"/>
                                  </p:iterate>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7301"/>
                            </p:stCondLst>
                            <p:childTnLst>
                              <p:par>
                                <p:cTn id="17" presetID="1" presetClass="entr" presetSubtype="0" fill="hold" grpId="0" nodeType="afterEffect">
                                  <p:stCondLst>
                                    <p:cond delay="100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8301"/>
                            </p:stCondLst>
                            <p:childTnLst>
                              <p:par>
                                <p:cTn id="20" presetID="1" presetClass="entr" presetSubtype="0" fill="hold" grpId="0" nodeType="afterEffect">
                                  <p:stCondLst>
                                    <p:cond delay="2000"/>
                                  </p:stCondLst>
                                  <p:iterate type="lt">
                                    <p:tmAbs val="500"/>
                                  </p:iterate>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11302"/>
                            </p:stCondLst>
                            <p:childTnLst>
                              <p:par>
                                <p:cTn id="23" presetID="1" presetClass="entr" presetSubtype="0" fill="hold" grpId="0" nodeType="afterEffect">
                                  <p:stCondLst>
                                    <p:cond delay="100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12302"/>
                            </p:stCondLst>
                            <p:childTnLst>
                              <p:par>
                                <p:cTn id="26" presetID="1" presetClass="entr" presetSubtype="0" fill="hold" grpId="0" nodeType="afterEffect">
                                  <p:stCondLst>
                                    <p:cond delay="2000"/>
                                  </p:stCondLst>
                                  <p:iterate type="lt">
                                    <p:tmAbs val="500"/>
                                  </p:iterate>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5473"/>
        </a:solidFill>
        <a:effectLst/>
      </p:bgPr>
    </p:bg>
    <p:spTree>
      <p:nvGrpSpPr>
        <p:cNvPr id="1" name=""/>
        <p:cNvGrpSpPr/>
        <p:nvPr/>
      </p:nvGrpSpPr>
      <p:grpSpPr>
        <a:xfrm>
          <a:off x="0" y="0"/>
          <a:ext cx="0" cy="0"/>
          <a:chOff x="0" y="0"/>
          <a:chExt cx="0" cy="0"/>
        </a:xfrm>
      </p:grpSpPr>
      <p:sp>
        <p:nvSpPr>
          <p:cNvPr id="2" name="Afgeronde rechthoek 1"/>
          <p:cNvSpPr/>
          <p:nvPr/>
        </p:nvSpPr>
        <p:spPr>
          <a:xfrm>
            <a:off x="1079500" y="800100"/>
            <a:ext cx="3378200" cy="5283200"/>
          </a:xfrm>
          <a:prstGeom prst="round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nl-NL" sz="3200" b="1" dirty="0">
                <a:solidFill>
                  <a:schemeClr val="bg1"/>
                </a:solidFill>
                <a:latin typeface="Helvetica"/>
                <a:cs typeface="Helvetica"/>
              </a:rPr>
              <a:t>Bij welke situatie </a:t>
            </a:r>
            <a:r>
              <a:rPr lang="nl-NL" sz="3200" b="1" dirty="0" smtClean="0">
                <a:solidFill>
                  <a:schemeClr val="bg1"/>
                </a:solidFill>
                <a:latin typeface="Helvetica"/>
                <a:cs typeface="Helvetica"/>
              </a:rPr>
              <a:t/>
            </a:r>
            <a:br>
              <a:rPr lang="nl-NL" sz="3200" b="1" dirty="0" smtClean="0">
                <a:solidFill>
                  <a:schemeClr val="bg1"/>
                </a:solidFill>
                <a:latin typeface="Helvetica"/>
                <a:cs typeface="Helvetica"/>
              </a:rPr>
            </a:br>
            <a:r>
              <a:rPr lang="nl-NL" sz="3200" b="1" dirty="0" smtClean="0">
                <a:solidFill>
                  <a:schemeClr val="bg1"/>
                </a:solidFill>
                <a:latin typeface="Helvetica"/>
                <a:cs typeface="Helvetica"/>
              </a:rPr>
              <a:t>vond </a:t>
            </a:r>
            <a:r>
              <a:rPr lang="nl-NL" sz="3200" b="1" dirty="0">
                <a:solidFill>
                  <a:schemeClr val="bg1"/>
                </a:solidFill>
                <a:latin typeface="Helvetica"/>
                <a:cs typeface="Helvetica"/>
              </a:rPr>
              <a:t>je </a:t>
            </a:r>
            <a:r>
              <a:rPr lang="nl-NL" sz="3200" b="1" dirty="0" smtClean="0">
                <a:solidFill>
                  <a:schemeClr val="bg1"/>
                </a:solidFill>
                <a:latin typeface="Helvetica"/>
                <a:cs typeface="Helvetica"/>
              </a:rPr>
              <a:t/>
            </a:r>
            <a:br>
              <a:rPr lang="nl-NL" sz="3200" b="1" dirty="0" smtClean="0">
                <a:solidFill>
                  <a:schemeClr val="bg1"/>
                </a:solidFill>
                <a:latin typeface="Helvetica"/>
                <a:cs typeface="Helvetica"/>
              </a:rPr>
            </a:br>
            <a:r>
              <a:rPr lang="nl-NL" sz="3200" b="1" dirty="0" smtClean="0">
                <a:solidFill>
                  <a:schemeClr val="bg1"/>
                </a:solidFill>
                <a:latin typeface="Helvetica"/>
                <a:cs typeface="Helvetica"/>
              </a:rPr>
              <a:t>het </a:t>
            </a:r>
            <a:r>
              <a:rPr lang="nl-NL" sz="3200" b="1" dirty="0">
                <a:solidFill>
                  <a:schemeClr val="bg1"/>
                </a:solidFill>
                <a:latin typeface="Helvetica"/>
                <a:cs typeface="Helvetica"/>
              </a:rPr>
              <a:t>moeilijk om ‘nee’ te zeggen?</a:t>
            </a:r>
          </a:p>
        </p:txBody>
      </p:sp>
      <p:sp>
        <p:nvSpPr>
          <p:cNvPr id="6" name="Afgeronde rechthoek 5"/>
          <p:cNvSpPr/>
          <p:nvPr/>
        </p:nvSpPr>
        <p:spPr>
          <a:xfrm>
            <a:off x="4460875" y="800100"/>
            <a:ext cx="3378200" cy="5283200"/>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nl-NL" sz="3200" b="1" dirty="0">
                <a:solidFill>
                  <a:srgbClr val="F25473"/>
                </a:solidFill>
                <a:latin typeface="Helvetica"/>
                <a:cs typeface="Helvetica"/>
              </a:rPr>
              <a:t>Wat als je geen ‘nee’ </a:t>
            </a:r>
            <a:r>
              <a:rPr lang="nl-NL" sz="3200" b="1" dirty="0" smtClean="0">
                <a:solidFill>
                  <a:srgbClr val="F25473"/>
                </a:solidFill>
                <a:latin typeface="Helvetica"/>
                <a:cs typeface="Helvetica"/>
              </a:rPr>
              <a:t/>
            </a:r>
            <a:br>
              <a:rPr lang="nl-NL" sz="3200" b="1" dirty="0" smtClean="0">
                <a:solidFill>
                  <a:srgbClr val="F25473"/>
                </a:solidFill>
                <a:latin typeface="Helvetica"/>
                <a:cs typeface="Helvetica"/>
              </a:rPr>
            </a:br>
            <a:r>
              <a:rPr lang="nl-NL" sz="3200" b="1" dirty="0" smtClean="0">
                <a:solidFill>
                  <a:srgbClr val="F25473"/>
                </a:solidFill>
                <a:latin typeface="Helvetica"/>
                <a:cs typeface="Helvetica"/>
              </a:rPr>
              <a:t>kan </a:t>
            </a:r>
            <a:r>
              <a:rPr lang="nl-NL" sz="3200" b="1" dirty="0">
                <a:solidFill>
                  <a:srgbClr val="F25473"/>
                </a:solidFill>
                <a:latin typeface="Helvetica"/>
                <a:cs typeface="Helvetica"/>
              </a:rPr>
              <a:t>of durft </a:t>
            </a:r>
            <a:r>
              <a:rPr lang="nl-NL" sz="3200" b="1" dirty="0" smtClean="0">
                <a:solidFill>
                  <a:srgbClr val="F25473"/>
                </a:solidFill>
                <a:latin typeface="Helvetica"/>
                <a:cs typeface="Helvetica"/>
              </a:rPr>
              <a:t/>
            </a:r>
            <a:br>
              <a:rPr lang="nl-NL" sz="3200" b="1" dirty="0" smtClean="0">
                <a:solidFill>
                  <a:srgbClr val="F25473"/>
                </a:solidFill>
                <a:latin typeface="Helvetica"/>
                <a:cs typeface="Helvetica"/>
              </a:rPr>
            </a:br>
            <a:r>
              <a:rPr lang="nl-NL" sz="3200" b="1" dirty="0" smtClean="0">
                <a:solidFill>
                  <a:srgbClr val="F25473"/>
                </a:solidFill>
                <a:latin typeface="Helvetica"/>
                <a:cs typeface="Helvetica"/>
              </a:rPr>
              <a:t>te </a:t>
            </a:r>
            <a:r>
              <a:rPr lang="nl-NL" sz="3200" b="1" dirty="0">
                <a:solidFill>
                  <a:srgbClr val="F25473"/>
                </a:solidFill>
                <a:latin typeface="Helvetica"/>
                <a:cs typeface="Helvetica"/>
              </a:rPr>
              <a:t>zeggen?</a:t>
            </a:r>
          </a:p>
        </p:txBody>
      </p:sp>
      <p:sp>
        <p:nvSpPr>
          <p:cNvPr id="9" name="Afgeronde rechthoek 8"/>
          <p:cNvSpPr/>
          <p:nvPr/>
        </p:nvSpPr>
        <p:spPr>
          <a:xfrm>
            <a:off x="7839075" y="787400"/>
            <a:ext cx="3378200" cy="5283200"/>
          </a:xfrm>
          <a:prstGeom prst="roundRect">
            <a:avLst/>
          </a:prstGeom>
          <a:solidFill>
            <a:srgbClr val="006AB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3200" b="1" dirty="0">
                <a:solidFill>
                  <a:schemeClr val="tx1"/>
                </a:solidFill>
                <a:latin typeface="Helvetica"/>
                <a:cs typeface="Helvetica"/>
              </a:rPr>
              <a:t>Kan je ook </a:t>
            </a:r>
            <a:r>
              <a:rPr lang="nl-NL" sz="3200" b="1" dirty="0" smtClean="0">
                <a:solidFill>
                  <a:schemeClr val="tx1"/>
                </a:solidFill>
                <a:latin typeface="Helvetica"/>
                <a:cs typeface="Helvetica"/>
              </a:rPr>
              <a:t/>
            </a:r>
            <a:br>
              <a:rPr lang="nl-NL" sz="3200" b="1" dirty="0" smtClean="0">
                <a:solidFill>
                  <a:schemeClr val="tx1"/>
                </a:solidFill>
                <a:latin typeface="Helvetica"/>
                <a:cs typeface="Helvetica"/>
              </a:rPr>
            </a:br>
            <a:r>
              <a:rPr lang="nl-NL" sz="3200" b="1" dirty="0" smtClean="0">
                <a:solidFill>
                  <a:schemeClr val="tx1"/>
                </a:solidFill>
                <a:latin typeface="Helvetica"/>
                <a:cs typeface="Helvetica"/>
              </a:rPr>
              <a:t>‘</a:t>
            </a:r>
            <a:r>
              <a:rPr lang="nl-NL" sz="3200" b="1" dirty="0">
                <a:solidFill>
                  <a:schemeClr val="tx1"/>
                </a:solidFill>
                <a:latin typeface="Helvetica"/>
                <a:cs typeface="Helvetica"/>
              </a:rPr>
              <a:t>ja’ zeggen maar daarbij alsnog je grenzen aangeven</a:t>
            </a:r>
            <a:r>
              <a:rPr lang="nl-NL" sz="3200" b="1" dirty="0" smtClean="0">
                <a:solidFill>
                  <a:schemeClr val="tx1"/>
                </a:solidFill>
                <a:latin typeface="Helvetica"/>
                <a:cs typeface="Helvetica"/>
              </a:rPr>
              <a:t>?</a:t>
            </a:r>
            <a:endParaRPr lang="nl-NL" sz="3200" b="1" dirty="0">
              <a:solidFill>
                <a:schemeClr val="tx1"/>
              </a:solidFill>
              <a:latin typeface="Helvetica"/>
              <a:cs typeface="Helvetica"/>
            </a:endParaRPr>
          </a:p>
        </p:txBody>
      </p:sp>
    </p:spTree>
    <p:extLst>
      <p:ext uri="{BB962C8B-B14F-4D97-AF65-F5344CB8AC3E}">
        <p14:creationId xmlns:p14="http://schemas.microsoft.com/office/powerpoint/2010/main" val="115557757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childTnLst>
                                </p:cTn>
                              </p:par>
                              <p:par>
                                <p:cTn id="15" presetID="9" presetClass="exit" presetSubtype="0" fill="hold" grpId="1" nodeType="withEffect">
                                  <p:stCondLst>
                                    <p:cond delay="0"/>
                                  </p:stCondLst>
                                  <p:childTnLst>
                                    <p:animEffect transition="out" filter="dissolve">
                                      <p:cBhvr>
                                        <p:cTn id="16" dur="1000"/>
                                        <p:tgtEl>
                                          <p:spTgt spid="2"/>
                                        </p:tgtEl>
                                      </p:cBhvr>
                                    </p:animEffect>
                                    <p:set>
                                      <p:cBhvr>
                                        <p:cTn id="17" dur="1" fill="hold">
                                          <p:stCondLst>
                                            <p:cond delay="9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childTnLst>
                                </p:cTn>
                              </p:par>
                              <p:par>
                                <p:cTn id="24" presetID="9" presetClass="exit" presetSubtype="0" fill="hold" grpId="1" nodeType="withEffect">
                                  <p:stCondLst>
                                    <p:cond delay="0"/>
                                  </p:stCondLst>
                                  <p:childTnLst>
                                    <p:animEffect transition="out" filter="dissolve">
                                      <p:cBhvr>
                                        <p:cTn id="25" dur="1000"/>
                                        <p:tgtEl>
                                          <p:spTgt spid="6"/>
                                        </p:tgtEl>
                                      </p:cBhvr>
                                    </p:animEffect>
                                    <p:set>
                                      <p:cBhvr>
                                        <p:cTn id="26"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P spid="6" grpId="1"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AutoShape 2">
            <a:extLst>
              <a:ext uri="{FF2B5EF4-FFF2-40B4-BE49-F238E27FC236}">
                <a16:creationId xmlns="" xmlns:a16="http://schemas.microsoft.com/office/drawing/2014/main" id="{A932A651-07CB-4CFE-BF00-0A7C8086E2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 name="Rechthoek 7"/>
          <p:cNvSpPr/>
          <p:nvPr/>
        </p:nvSpPr>
        <p:spPr>
          <a:xfrm>
            <a:off x="1450890" y="791110"/>
            <a:ext cx="9928310" cy="1200329"/>
          </a:xfrm>
          <a:prstGeom prst="rect">
            <a:avLst/>
          </a:prstGeom>
        </p:spPr>
        <p:txBody>
          <a:bodyPr wrap="square">
            <a:spAutoFit/>
          </a:bodyPr>
          <a:lstStyle/>
          <a:p>
            <a:r>
              <a:rPr lang="nl-NL" sz="7200" b="1" dirty="0" err="1" smtClean="0">
                <a:solidFill>
                  <a:srgbClr val="0069B8"/>
                </a:solidFill>
                <a:latin typeface="Helvetica"/>
                <a:cs typeface="Helvetica"/>
              </a:rPr>
              <a:t>Let’s</a:t>
            </a:r>
            <a:r>
              <a:rPr lang="nl-NL" sz="7200" b="1" dirty="0" smtClean="0">
                <a:solidFill>
                  <a:srgbClr val="0069B8"/>
                </a:solidFill>
                <a:latin typeface="Helvetica"/>
                <a:cs typeface="Helvetica"/>
              </a:rPr>
              <a:t> Talk </a:t>
            </a:r>
            <a:r>
              <a:rPr lang="nl-NL" sz="7200" b="1" dirty="0" err="1" smtClean="0">
                <a:solidFill>
                  <a:srgbClr val="0069B8"/>
                </a:solidFill>
                <a:latin typeface="Helvetica"/>
                <a:cs typeface="Helvetica"/>
              </a:rPr>
              <a:t>About</a:t>
            </a:r>
            <a:r>
              <a:rPr lang="nl-NL" sz="7200" b="1" dirty="0" smtClean="0">
                <a:solidFill>
                  <a:srgbClr val="0069B8"/>
                </a:solidFill>
                <a:latin typeface="Helvetica"/>
                <a:cs typeface="Helvetica"/>
              </a:rPr>
              <a:t> Yes!</a:t>
            </a:r>
            <a:endParaRPr lang="nl-NL" sz="7200" dirty="0"/>
          </a:p>
        </p:txBody>
      </p:sp>
    </p:spTree>
    <p:extLst>
      <p:ext uri="{BB962C8B-B14F-4D97-AF65-F5344CB8AC3E}">
        <p14:creationId xmlns:p14="http://schemas.microsoft.com/office/powerpoint/2010/main" val="226882276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descr="consent man-vrouw rechthoek copy.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
        <p:nvSpPr>
          <p:cNvPr id="10" name="Rechthoek 9"/>
          <p:cNvSpPr/>
          <p:nvPr/>
        </p:nvSpPr>
        <p:spPr>
          <a:xfrm>
            <a:off x="1943100" y="533400"/>
            <a:ext cx="2197100" cy="1612900"/>
          </a:xfrm>
          <a:prstGeom prst="rect">
            <a:avLst/>
          </a:prstGeom>
          <a:blipFill rotWithShape="1">
            <a:blip r:embed="rId3"/>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Rechthoek 11"/>
          <p:cNvSpPr/>
          <p:nvPr/>
        </p:nvSpPr>
        <p:spPr>
          <a:xfrm>
            <a:off x="0" y="2898774"/>
            <a:ext cx="12192000" cy="1200329"/>
          </a:xfrm>
          <a:prstGeom prst="rect">
            <a:avLst/>
          </a:prstGeom>
        </p:spPr>
        <p:txBody>
          <a:bodyPr wrap="square">
            <a:spAutoFit/>
          </a:bodyPr>
          <a:lstStyle/>
          <a:p>
            <a:pPr algn="ctr"/>
            <a:r>
              <a:rPr lang="en-US" sz="7200" b="1" dirty="0" err="1">
                <a:latin typeface="Helvetica"/>
                <a:cs typeface="Helvetica"/>
              </a:rPr>
              <a:t>Instemming</a:t>
            </a:r>
            <a:r>
              <a:rPr lang="en-US" sz="7200" b="1" dirty="0">
                <a:latin typeface="Helvetica"/>
                <a:cs typeface="Helvetica"/>
              </a:rPr>
              <a:t> </a:t>
            </a:r>
            <a:r>
              <a:rPr lang="en-US" sz="7200" b="1" dirty="0" err="1">
                <a:latin typeface="Helvetica"/>
                <a:cs typeface="Helvetica"/>
              </a:rPr>
              <a:t>vragen</a:t>
            </a:r>
            <a:endParaRPr lang="en-GB" sz="7200" b="1" dirty="0">
              <a:latin typeface="Helvetica"/>
              <a:cs typeface="Helvetica"/>
            </a:endParaRPr>
          </a:p>
        </p:txBody>
      </p:sp>
    </p:spTree>
    <p:extLst>
      <p:ext uri="{BB962C8B-B14F-4D97-AF65-F5344CB8AC3E}">
        <p14:creationId xmlns:p14="http://schemas.microsoft.com/office/powerpoint/2010/main" val="384476750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1000"/>
                                        <p:tgtEl>
                                          <p:spTgt spid="10"/>
                                        </p:tgtEl>
                                      </p:cBhvr>
                                    </p:animEffect>
                                  </p:childTnLst>
                                </p:cTn>
                              </p:par>
                            </p:childTnLst>
                          </p:cTn>
                        </p:par>
                        <p:par>
                          <p:cTn id="8" fill="hold">
                            <p:stCondLst>
                              <p:cond delay="2000"/>
                            </p:stCondLst>
                            <p:childTnLst>
                              <p:par>
                                <p:cTn id="9" presetID="2" presetClass="entr" presetSubtype="4" fill="hold" grpId="0" nodeType="afterEffect">
                                  <p:stCondLst>
                                    <p:cond delay="10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0"/>
            <a:ext cx="12192000" cy="6858000"/>
          </a:xfrm>
          <a:prstGeom prst="rect">
            <a:avLst/>
          </a:prstGeom>
          <a:solidFill>
            <a:srgbClr val="0069B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Tijdelijke aanduiding voor inhoud 2"/>
          <p:cNvSpPr>
            <a:spLocks noGrp="1"/>
          </p:cNvSpPr>
          <p:nvPr>
            <p:ph idx="1"/>
          </p:nvPr>
        </p:nvSpPr>
        <p:spPr>
          <a:xfrm>
            <a:off x="1800000" y="1254125"/>
            <a:ext cx="10392000" cy="1108075"/>
          </a:xfrm>
        </p:spPr>
        <p:txBody>
          <a:bodyPr>
            <a:normAutofit/>
          </a:bodyPr>
          <a:lstStyle/>
          <a:p>
            <a:pPr marL="0" lvl="0" indent="0">
              <a:buNone/>
            </a:pPr>
            <a:r>
              <a:rPr lang="nl-NL" sz="3200" b="1" dirty="0">
                <a:solidFill>
                  <a:schemeClr val="bg2"/>
                </a:solidFill>
                <a:latin typeface="Helvetica"/>
                <a:cs typeface="Helvetica"/>
              </a:rPr>
              <a:t>Duidelijk ‘ja’ of ‘nee’ zeggen is moeilijk</a:t>
            </a:r>
          </a:p>
        </p:txBody>
      </p:sp>
      <p:sp>
        <p:nvSpPr>
          <p:cNvPr id="6" name="Rechthoek 5"/>
          <p:cNvSpPr/>
          <p:nvPr/>
        </p:nvSpPr>
        <p:spPr>
          <a:xfrm>
            <a:off x="1800000" y="2118409"/>
            <a:ext cx="10392000" cy="584776"/>
          </a:xfrm>
          <a:prstGeom prst="rect">
            <a:avLst/>
          </a:prstGeom>
        </p:spPr>
        <p:txBody>
          <a:bodyPr wrap="square">
            <a:spAutoFit/>
          </a:bodyPr>
          <a:lstStyle/>
          <a:p>
            <a:pPr lvl="0"/>
            <a:r>
              <a:rPr lang="nl-NL" sz="3200" b="1" dirty="0">
                <a:solidFill>
                  <a:srgbClr val="E7E6E6"/>
                </a:solidFill>
                <a:latin typeface="Helvetica"/>
                <a:cs typeface="Helvetica"/>
              </a:rPr>
              <a:t>Extra moeilijk als je iemand leuk vindt</a:t>
            </a:r>
          </a:p>
        </p:txBody>
      </p:sp>
      <p:sp>
        <p:nvSpPr>
          <p:cNvPr id="8" name="Rechthoek 7"/>
          <p:cNvSpPr/>
          <p:nvPr/>
        </p:nvSpPr>
        <p:spPr>
          <a:xfrm>
            <a:off x="1800000" y="3025775"/>
            <a:ext cx="9753600" cy="584776"/>
          </a:xfrm>
          <a:prstGeom prst="rect">
            <a:avLst/>
          </a:prstGeom>
        </p:spPr>
        <p:txBody>
          <a:bodyPr wrap="square">
            <a:spAutoFit/>
          </a:bodyPr>
          <a:lstStyle/>
          <a:p>
            <a:pPr lvl="0"/>
            <a:r>
              <a:rPr lang="nl-NL" sz="3200" b="1" dirty="0">
                <a:solidFill>
                  <a:srgbClr val="E7E6E6"/>
                </a:solidFill>
                <a:latin typeface="Helvetica"/>
                <a:cs typeface="Helvetica"/>
              </a:rPr>
              <a:t>Instemming </a:t>
            </a:r>
            <a:r>
              <a:rPr lang="nl-NL" sz="3200" b="1" dirty="0">
                <a:solidFill>
                  <a:srgbClr val="F25473"/>
                </a:solidFill>
                <a:latin typeface="Helvetica"/>
                <a:cs typeface="Helvetica"/>
              </a:rPr>
              <a:t>(consent) </a:t>
            </a:r>
            <a:r>
              <a:rPr lang="nl-NL" sz="3200" b="1" dirty="0">
                <a:solidFill>
                  <a:srgbClr val="E7E6E6"/>
                </a:solidFill>
                <a:latin typeface="Helvetica"/>
                <a:cs typeface="Helvetica"/>
              </a:rPr>
              <a:t>vragen</a:t>
            </a:r>
          </a:p>
        </p:txBody>
      </p:sp>
      <p:sp>
        <p:nvSpPr>
          <p:cNvPr id="9" name="Rechthoek 8"/>
          <p:cNvSpPr/>
          <p:nvPr/>
        </p:nvSpPr>
        <p:spPr>
          <a:xfrm>
            <a:off x="1800000" y="3926810"/>
            <a:ext cx="9842500" cy="584776"/>
          </a:xfrm>
          <a:prstGeom prst="rect">
            <a:avLst/>
          </a:prstGeom>
        </p:spPr>
        <p:txBody>
          <a:bodyPr wrap="square">
            <a:spAutoFit/>
          </a:bodyPr>
          <a:lstStyle/>
          <a:p>
            <a:pPr lvl="0"/>
            <a:r>
              <a:rPr lang="nl-NL" sz="3200" b="1" dirty="0">
                <a:solidFill>
                  <a:srgbClr val="E7E6E6"/>
                </a:solidFill>
                <a:latin typeface="Helvetica"/>
                <a:cs typeface="Helvetica"/>
              </a:rPr>
              <a:t>Zeggen wat je wilt</a:t>
            </a:r>
          </a:p>
        </p:txBody>
      </p:sp>
      <p:sp>
        <p:nvSpPr>
          <p:cNvPr id="10" name="Rechthoek 9"/>
          <p:cNvSpPr/>
          <p:nvPr/>
        </p:nvSpPr>
        <p:spPr>
          <a:xfrm>
            <a:off x="1800000" y="4866610"/>
            <a:ext cx="9817100" cy="584776"/>
          </a:xfrm>
          <a:prstGeom prst="rect">
            <a:avLst/>
          </a:prstGeom>
        </p:spPr>
        <p:txBody>
          <a:bodyPr wrap="square">
            <a:spAutoFit/>
          </a:bodyPr>
          <a:lstStyle/>
          <a:p>
            <a:pPr lvl="0"/>
            <a:r>
              <a:rPr lang="nl-NL" sz="3200" b="1" dirty="0">
                <a:solidFill>
                  <a:srgbClr val="E7E6E6"/>
                </a:solidFill>
                <a:latin typeface="Helvetica"/>
                <a:cs typeface="Helvetica"/>
              </a:rPr>
              <a:t>Zeker bij zoenen of aanraken</a:t>
            </a:r>
          </a:p>
        </p:txBody>
      </p:sp>
    </p:spTree>
    <p:extLst>
      <p:ext uri="{BB962C8B-B14F-4D97-AF65-F5344CB8AC3E}">
        <p14:creationId xmlns:p14="http://schemas.microsoft.com/office/powerpoint/2010/main" val="383712182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Scale>
                                      <p:cBhvr>
                                        <p:cTn id="7" dur="1000" decel="50000" fill="hold">
                                          <p:stCondLst>
                                            <p:cond delay="0"/>
                                          </p:stCondLst>
                                        </p:cTn>
                                        <p:tgtEl>
                                          <p:spTgt spid="5">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xEl>
                                              <p:pRg st="0" end="0"/>
                                            </p:txEl>
                                          </p:spTgt>
                                        </p:tgtEl>
                                        <p:attrNameLst>
                                          <p:attrName>ppt_x</p:attrName>
                                          <p:attrName>ppt_y</p:attrName>
                                        </p:attrNameLst>
                                      </p:cBhvr>
                                    </p:animMotion>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Scale>
                                      <p:cBhvr>
                                        <p:cTn id="14"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6"/>
                                        </p:tgtEl>
                                        <p:attrNameLst>
                                          <p:attrName>ppt_x</p:attrName>
                                          <p:attrName>ppt_y</p:attrName>
                                        </p:attrNameLst>
                                      </p:cBhvr>
                                    </p:animMotion>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Scale>
                                      <p:cBhvr>
                                        <p:cTn id="21"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8"/>
                                        </p:tgtEl>
                                        <p:attrNameLst>
                                          <p:attrName>ppt_x</p:attrName>
                                          <p:attrName>ppt_y</p:attrName>
                                        </p:attrNameLst>
                                      </p:cBhvr>
                                    </p:animMotion>
                                    <p:animEffect transition="in" filter="fade">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Scale>
                                      <p:cBhvr>
                                        <p:cTn id="28"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9"/>
                                        </p:tgtEl>
                                        <p:attrNameLst>
                                          <p:attrName>ppt_x</p:attrName>
                                          <p:attrName>ppt_y</p:attrName>
                                        </p:attrNameLst>
                                      </p:cBhvr>
                                    </p:animMotion>
                                    <p:animEffect transition="in" filter="fade">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Scale>
                                      <p:cBhvr>
                                        <p:cTn id="35"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10"/>
                                        </p:tgtEl>
                                        <p:attrNameLst>
                                          <p:attrName>ppt_x</p:attrName>
                                          <p:attrName>ppt_y</p:attrName>
                                        </p:attrNameLst>
                                      </p:cBhvr>
                                    </p:animMotion>
                                    <p:animEffect transition="in" filter="fade">
                                      <p:cBhvr>
                                        <p:cTn id="3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6AB9"/>
        </a:solidFill>
        <a:effectLst/>
      </p:bgPr>
    </p:bg>
    <p:spTree>
      <p:nvGrpSpPr>
        <p:cNvPr id="1" name=""/>
        <p:cNvGrpSpPr/>
        <p:nvPr/>
      </p:nvGrpSpPr>
      <p:grpSpPr>
        <a:xfrm>
          <a:off x="0" y="0"/>
          <a:ext cx="0" cy="0"/>
          <a:chOff x="0" y="0"/>
          <a:chExt cx="0" cy="0"/>
        </a:xfrm>
      </p:grpSpPr>
      <p:sp>
        <p:nvSpPr>
          <p:cNvPr id="7" name="Tijdelijke aanduiding voor tekst 6">
            <a:extLst>
              <a:ext uri="{FF2B5EF4-FFF2-40B4-BE49-F238E27FC236}">
                <a16:creationId xmlns="" xmlns:a16="http://schemas.microsoft.com/office/drawing/2014/main" id="{3F0B72C0-49FA-4056-A6B5-2D40E3D2D889}"/>
              </a:ext>
            </a:extLst>
          </p:cNvPr>
          <p:cNvSpPr>
            <a:spLocks noGrp="1"/>
          </p:cNvSpPr>
          <p:nvPr>
            <p:ph type="body" idx="1"/>
          </p:nvPr>
        </p:nvSpPr>
        <p:spPr>
          <a:xfrm>
            <a:off x="6124575" y="0"/>
            <a:ext cx="6067425" cy="6858000"/>
          </a:xfrm>
          <a:solidFill>
            <a:schemeClr val="bg1"/>
          </a:solidFill>
        </p:spPr>
        <p:txBody>
          <a:bodyPr lIns="360000" tIns="280800" rIns="360000" bIns="280800">
            <a:noAutofit/>
          </a:bodyPr>
          <a:lstStyle/>
          <a:p>
            <a:pPr>
              <a:lnSpc>
                <a:spcPct val="110000"/>
              </a:lnSpc>
            </a:pPr>
            <a:r>
              <a:rPr lang="nl-NL" sz="2000" dirty="0">
                <a:solidFill>
                  <a:srgbClr val="006AB9"/>
                </a:solidFill>
                <a:effectLst/>
                <a:latin typeface="Helvetica"/>
                <a:ea typeface="Calibri" panose="020F0502020204030204" pitchFamily="34" charset="0"/>
                <a:cs typeface="Helvetica"/>
              </a:rPr>
              <a:t>Iman en Noa zitten in groep 8 en gaan na school samen naar de stad. Ze zijn verliefd op elkaar. Ze geven elkaar altijd een stevige knuffel bij het afscheid nemen. Nu wil Noa ook graag een kus geven aan Iman. </a:t>
            </a:r>
          </a:p>
        </p:txBody>
      </p:sp>
      <p:pic>
        <p:nvPicPr>
          <p:cNvPr id="4" name="Afbeelding 3" descr="Afbeelding met tekst&#10;&#10;Automatisch gegenereerde beschrijving">
            <a:extLst>
              <a:ext uri="{FF2B5EF4-FFF2-40B4-BE49-F238E27FC236}">
                <a16:creationId xmlns="" xmlns:a16="http://schemas.microsoft.com/office/drawing/2014/main" id="{08BA92B0-CB42-4FC8-A1BC-C022726B11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124575" cy="6858000"/>
          </a:xfrm>
          <a:prstGeom prst="rect">
            <a:avLst/>
          </a:prstGeom>
        </p:spPr>
      </p:pic>
      <p:sp>
        <p:nvSpPr>
          <p:cNvPr id="2" name="Rechthoek 1"/>
          <p:cNvSpPr/>
          <p:nvPr/>
        </p:nvSpPr>
        <p:spPr>
          <a:xfrm>
            <a:off x="6124575" y="3000375"/>
            <a:ext cx="6096000" cy="1050035"/>
          </a:xfrm>
          <a:prstGeom prst="rect">
            <a:avLst/>
          </a:prstGeom>
        </p:spPr>
        <p:txBody>
          <a:bodyPr lIns="360000" tIns="280800" rIns="360000" bIns="93600">
            <a:spAutoFit/>
          </a:bodyPr>
          <a:lstStyle/>
          <a:p>
            <a:pPr>
              <a:lnSpc>
                <a:spcPct val="110000"/>
              </a:lnSpc>
            </a:pPr>
            <a:r>
              <a:rPr lang="nl-NL" sz="2000" b="1" dirty="0">
                <a:solidFill>
                  <a:srgbClr val="F25473"/>
                </a:solidFill>
                <a:latin typeface="Helvetica"/>
                <a:ea typeface="Calibri" panose="020F0502020204030204" pitchFamily="34" charset="0"/>
                <a:cs typeface="Helvetica"/>
              </a:rPr>
              <a:t>Wat zou jij Noa voor advies geven </a:t>
            </a:r>
            <a:r>
              <a:rPr lang="nl-NL" sz="2000" b="1" dirty="0" smtClean="0">
                <a:solidFill>
                  <a:srgbClr val="F25473"/>
                </a:solidFill>
                <a:latin typeface="Helvetica"/>
                <a:ea typeface="Calibri" panose="020F0502020204030204" pitchFamily="34" charset="0"/>
                <a:cs typeface="Helvetica"/>
              </a:rPr>
              <a:t/>
            </a:r>
            <a:br>
              <a:rPr lang="nl-NL" sz="2000" b="1" dirty="0" smtClean="0">
                <a:solidFill>
                  <a:srgbClr val="F25473"/>
                </a:solidFill>
                <a:latin typeface="Helvetica"/>
                <a:ea typeface="Calibri" panose="020F0502020204030204" pitchFamily="34" charset="0"/>
                <a:cs typeface="Helvetica"/>
              </a:rPr>
            </a:br>
            <a:r>
              <a:rPr lang="nl-NL" sz="2000" b="1" dirty="0" smtClean="0">
                <a:solidFill>
                  <a:srgbClr val="F25473"/>
                </a:solidFill>
                <a:latin typeface="Helvetica"/>
                <a:ea typeface="Calibri" panose="020F0502020204030204" pitchFamily="34" charset="0"/>
                <a:cs typeface="Helvetica"/>
              </a:rPr>
              <a:t>om </a:t>
            </a:r>
            <a:r>
              <a:rPr lang="nl-NL" sz="2000" b="1" dirty="0">
                <a:solidFill>
                  <a:srgbClr val="F25473"/>
                </a:solidFill>
                <a:latin typeface="Helvetica"/>
                <a:ea typeface="Calibri" panose="020F0502020204030204" pitchFamily="34" charset="0"/>
                <a:cs typeface="Helvetica"/>
              </a:rPr>
              <a:t>dit aan te pakken</a:t>
            </a:r>
            <a:r>
              <a:rPr lang="nl-NL" sz="2000" b="1" dirty="0" smtClean="0">
                <a:solidFill>
                  <a:srgbClr val="F25473"/>
                </a:solidFill>
                <a:latin typeface="Helvetica"/>
                <a:ea typeface="Calibri" panose="020F0502020204030204" pitchFamily="34" charset="0"/>
                <a:cs typeface="Helvetica"/>
              </a:rPr>
              <a:t>?</a:t>
            </a:r>
            <a:endParaRPr lang="nl-NL" sz="2000" b="1" dirty="0">
              <a:solidFill>
                <a:srgbClr val="F25473"/>
              </a:solidFill>
              <a:latin typeface="Helvetica"/>
              <a:ea typeface="Calibri" panose="020F0502020204030204" pitchFamily="34" charset="0"/>
              <a:cs typeface="Helvetica"/>
            </a:endParaRPr>
          </a:p>
        </p:txBody>
      </p:sp>
      <p:sp>
        <p:nvSpPr>
          <p:cNvPr id="3" name="Rechthoek 2"/>
          <p:cNvSpPr/>
          <p:nvPr/>
        </p:nvSpPr>
        <p:spPr>
          <a:xfrm>
            <a:off x="6124575" y="3943993"/>
            <a:ext cx="6067425" cy="616967"/>
          </a:xfrm>
          <a:prstGeom prst="rect">
            <a:avLst/>
          </a:prstGeom>
        </p:spPr>
        <p:txBody>
          <a:bodyPr wrap="square" lIns="360000" tIns="0" rIns="360000" bIns="280800">
            <a:spAutoFit/>
          </a:bodyPr>
          <a:lstStyle/>
          <a:p>
            <a:pPr>
              <a:lnSpc>
                <a:spcPct val="110000"/>
              </a:lnSpc>
            </a:pPr>
            <a:r>
              <a:rPr lang="nl-NL" sz="2000" b="1" dirty="0">
                <a:solidFill>
                  <a:srgbClr val="F25473"/>
                </a:solidFill>
                <a:latin typeface="Helvetica"/>
                <a:cs typeface="Helvetica"/>
              </a:rPr>
              <a:t>Hoe kan Iman reageren?</a:t>
            </a:r>
          </a:p>
        </p:txBody>
      </p:sp>
    </p:spTree>
    <p:extLst>
      <p:ext uri="{BB962C8B-B14F-4D97-AF65-F5344CB8AC3E}">
        <p14:creationId xmlns:p14="http://schemas.microsoft.com/office/powerpoint/2010/main" val="360305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1000" fill="hold"/>
                                        <p:tgtEl>
                                          <p:spTgt spid="7">
                                            <p:bg/>
                                          </p:spTgt>
                                        </p:tgtEl>
                                        <p:attrNameLst>
                                          <p:attrName>ppt_x</p:attrName>
                                        </p:attrNameLst>
                                      </p:cBhvr>
                                      <p:tavLst>
                                        <p:tav tm="0">
                                          <p:val>
                                            <p:strVal val="0-#ppt_w/2"/>
                                          </p:val>
                                        </p:tav>
                                        <p:tav tm="100000">
                                          <p:val>
                                            <p:strVal val="#ppt_x"/>
                                          </p:val>
                                        </p:tav>
                                      </p:tavLst>
                                    </p:anim>
                                    <p:anim calcmode="lin" valueType="num">
                                      <p:cBhvr additive="base">
                                        <p:cTn id="8" dur="1000" fill="hold"/>
                                        <p:tgtEl>
                                          <p:spTgt spid="7">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10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7">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000" fill="hold"/>
                                        <p:tgtEl>
                                          <p:spTgt spid="4"/>
                                        </p:tgtEl>
                                        <p:attrNameLst>
                                          <p:attrName>ppt_x</p:attrName>
                                        </p:attrNameLst>
                                      </p:cBhvr>
                                      <p:tavLst>
                                        <p:tav tm="0">
                                          <p:val>
                                            <p:strVal val="0-#ppt_w/2"/>
                                          </p:val>
                                        </p:tav>
                                        <p:tav tm="100000">
                                          <p:val>
                                            <p:strVal val="#ppt_x"/>
                                          </p:val>
                                        </p:tav>
                                      </p:tavLst>
                                    </p:anim>
                                    <p:anim calcmode="lin" valueType="num">
                                      <p:cBhvr additive="base">
                                        <p:cTn id="16"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 xmlns:a16="http://schemas.microsoft.com/office/drawing/2014/main" id="{44409C79-644D-4EAE-AFDB-37D4273ACA97}"/>
              </a:ext>
            </a:extLst>
          </p:cNvPr>
          <p:cNvSpPr txBox="1">
            <a:spLocks/>
          </p:cNvSpPr>
          <p:nvPr/>
        </p:nvSpPr>
        <p:spPr>
          <a:xfrm>
            <a:off x="0" y="0"/>
            <a:ext cx="5805488" cy="6857999"/>
          </a:xfrm>
          <a:prstGeom prst="rect">
            <a:avLst/>
          </a:prstGeom>
          <a:solidFill>
            <a:schemeClr val="tx2">
              <a:lumMod val="60000"/>
              <a:lumOff val="40000"/>
              <a:alpha val="85000"/>
            </a:schemeClr>
          </a:solidFill>
        </p:spPr>
        <p:txBody>
          <a:bodyPr vert="horz" lIns="91440" tIns="421200" rIns="28800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nl-NL" sz="5400" b="1" dirty="0" err="1" smtClean="0">
                <a:solidFill>
                  <a:srgbClr val="F25473"/>
                </a:solidFill>
                <a:latin typeface="Helvetica"/>
                <a:cs typeface="Helvetica"/>
              </a:rPr>
              <a:t>Let’s</a:t>
            </a:r>
            <a:r>
              <a:rPr lang="nl-NL" sz="5400" b="1" dirty="0" smtClean="0">
                <a:solidFill>
                  <a:srgbClr val="F25473"/>
                </a:solidFill>
                <a:latin typeface="Helvetica"/>
                <a:cs typeface="Helvetica"/>
              </a:rPr>
              <a:t> </a:t>
            </a:r>
          </a:p>
          <a:p>
            <a:pPr algn="r"/>
            <a:r>
              <a:rPr lang="nl-NL" sz="5400" b="1" dirty="0" smtClean="0">
                <a:solidFill>
                  <a:srgbClr val="F25473"/>
                </a:solidFill>
                <a:latin typeface="Helvetica"/>
                <a:cs typeface="Helvetica"/>
              </a:rPr>
              <a:t>Talk </a:t>
            </a:r>
          </a:p>
          <a:p>
            <a:pPr algn="r"/>
            <a:r>
              <a:rPr lang="nl-NL" sz="5400" b="1" dirty="0" err="1" smtClean="0">
                <a:solidFill>
                  <a:srgbClr val="F25473"/>
                </a:solidFill>
                <a:latin typeface="Helvetica"/>
                <a:cs typeface="Helvetica"/>
              </a:rPr>
              <a:t>About</a:t>
            </a:r>
            <a:endParaRPr lang="nl-NL" sz="5400" b="1" dirty="0" smtClean="0">
              <a:solidFill>
                <a:srgbClr val="F25473"/>
              </a:solidFill>
              <a:latin typeface="Helvetica"/>
              <a:cs typeface="Helvetica"/>
            </a:endParaRPr>
          </a:p>
          <a:p>
            <a:pPr algn="r"/>
            <a:r>
              <a:rPr lang="nl-NL" sz="5400" b="1" dirty="0" smtClean="0">
                <a:solidFill>
                  <a:srgbClr val="F25473"/>
                </a:solidFill>
                <a:latin typeface="Helvetica"/>
                <a:cs typeface="Helvetica"/>
              </a:rPr>
              <a:t>Yes!</a:t>
            </a:r>
          </a:p>
        </p:txBody>
      </p:sp>
      <p:sp>
        <p:nvSpPr>
          <p:cNvPr id="5" name="Rechthoek 4"/>
          <p:cNvSpPr/>
          <p:nvPr/>
        </p:nvSpPr>
        <p:spPr>
          <a:xfrm>
            <a:off x="5805489" y="-2"/>
            <a:ext cx="6386512" cy="6858001"/>
          </a:xfrm>
          <a:prstGeom prst="rect">
            <a:avLst/>
          </a:prstGeom>
          <a:solidFill>
            <a:schemeClr val="tx2">
              <a:lumMod val="60000"/>
              <a:lumOff val="40000"/>
              <a:alpha val="85000"/>
            </a:schemeClr>
          </a:solidFill>
        </p:spPr>
        <p:txBody>
          <a:bodyPr wrap="square" lIns="252000" tIns="561600" rIns="144000" bIns="1123200">
            <a:normAutofit/>
          </a:bodyPr>
          <a:lstStyle/>
          <a:p>
            <a:pPr marL="57150">
              <a:lnSpc>
                <a:spcPct val="120000"/>
              </a:lnSpc>
            </a:pPr>
            <a:r>
              <a:rPr lang="en-US" sz="2200" spc="50" dirty="0" err="1" smtClean="0">
                <a:latin typeface="Helvetica"/>
                <a:cs typeface="Helvetica"/>
              </a:rPr>
              <a:t>Laten</a:t>
            </a:r>
            <a:r>
              <a:rPr lang="en-US" sz="2200" spc="50" dirty="0" smtClean="0">
                <a:latin typeface="Helvetica"/>
                <a:cs typeface="Helvetica"/>
              </a:rPr>
              <a:t> </a:t>
            </a:r>
            <a:r>
              <a:rPr lang="en-US" sz="2200" spc="50" dirty="0">
                <a:latin typeface="Helvetica"/>
                <a:cs typeface="Helvetica"/>
              </a:rPr>
              <a:t>we het </a:t>
            </a:r>
            <a:r>
              <a:rPr lang="en-US" sz="2200" spc="50" dirty="0" err="1">
                <a:latin typeface="Helvetica"/>
                <a:cs typeface="Helvetica"/>
              </a:rPr>
              <a:t>eens</a:t>
            </a:r>
            <a:r>
              <a:rPr lang="en-US" sz="2200" spc="50" dirty="0">
                <a:latin typeface="Helvetica"/>
                <a:cs typeface="Helvetica"/>
              </a:rPr>
              <a:t> over ‘JA’ </a:t>
            </a:r>
            <a:r>
              <a:rPr lang="en-US" sz="2200" spc="50" dirty="0" err="1">
                <a:latin typeface="Helvetica"/>
                <a:cs typeface="Helvetica"/>
              </a:rPr>
              <a:t>hebben</a:t>
            </a:r>
            <a:endParaRPr lang="en-US" sz="2200" spc="50" dirty="0">
              <a:latin typeface="Helvetica"/>
              <a:cs typeface="Helvetica"/>
            </a:endParaRPr>
          </a:p>
        </p:txBody>
      </p:sp>
      <p:sp>
        <p:nvSpPr>
          <p:cNvPr id="6" name="Rechthoek 5"/>
          <p:cNvSpPr/>
          <p:nvPr/>
        </p:nvSpPr>
        <p:spPr>
          <a:xfrm>
            <a:off x="5972175" y="1225152"/>
            <a:ext cx="5788025" cy="1446550"/>
          </a:xfrm>
          <a:prstGeom prst="rect">
            <a:avLst/>
          </a:prstGeom>
        </p:spPr>
        <p:txBody>
          <a:bodyPr wrap="square">
            <a:spAutoFit/>
          </a:bodyPr>
          <a:lstStyle/>
          <a:p>
            <a:pPr marL="57150"/>
            <a:r>
              <a:rPr lang="en-US" sz="2200" spc="50" dirty="0">
                <a:solidFill>
                  <a:srgbClr val="000000"/>
                </a:solidFill>
                <a:latin typeface="Helvetica"/>
                <a:cs typeface="Helvetica"/>
              </a:rPr>
              <a:t>Amnesty </a:t>
            </a:r>
            <a:r>
              <a:rPr lang="en-US" sz="2200" spc="50" dirty="0" err="1">
                <a:solidFill>
                  <a:srgbClr val="000000"/>
                </a:solidFill>
                <a:latin typeface="Helvetica"/>
                <a:cs typeface="Helvetica"/>
              </a:rPr>
              <a:t>zegt</a:t>
            </a:r>
            <a:r>
              <a:rPr lang="en-US" sz="2200" spc="50" dirty="0">
                <a:solidFill>
                  <a:srgbClr val="000000"/>
                </a:solidFill>
                <a:latin typeface="Helvetica"/>
                <a:cs typeface="Helvetica"/>
              </a:rPr>
              <a:t> </a:t>
            </a:r>
            <a:r>
              <a:rPr lang="en-US" sz="2200" spc="50" dirty="0" err="1">
                <a:solidFill>
                  <a:srgbClr val="000000"/>
                </a:solidFill>
                <a:latin typeface="Helvetica"/>
                <a:cs typeface="Helvetica"/>
              </a:rPr>
              <a:t>dat</a:t>
            </a:r>
            <a:r>
              <a:rPr lang="en-US" sz="2200" spc="50" dirty="0">
                <a:solidFill>
                  <a:srgbClr val="000000"/>
                </a:solidFill>
                <a:latin typeface="Helvetica"/>
                <a:cs typeface="Helvetica"/>
              </a:rPr>
              <a:t> consent (</a:t>
            </a:r>
            <a:r>
              <a:rPr lang="en-US" sz="2200" spc="50" dirty="0" err="1">
                <a:solidFill>
                  <a:srgbClr val="000000"/>
                </a:solidFill>
                <a:latin typeface="Helvetica"/>
                <a:cs typeface="Helvetica"/>
              </a:rPr>
              <a:t>instemming</a:t>
            </a:r>
            <a:r>
              <a:rPr lang="en-US" sz="2200" spc="50" dirty="0">
                <a:solidFill>
                  <a:srgbClr val="000000"/>
                </a:solidFill>
                <a:latin typeface="Helvetica"/>
                <a:cs typeface="Helvetica"/>
              </a:rPr>
              <a:t>) </a:t>
            </a:r>
            <a:r>
              <a:rPr lang="en-US" sz="2200" spc="50" dirty="0" err="1">
                <a:solidFill>
                  <a:srgbClr val="000000"/>
                </a:solidFill>
                <a:latin typeface="Helvetica"/>
                <a:cs typeface="Helvetica"/>
              </a:rPr>
              <a:t>vragen</a:t>
            </a:r>
            <a:r>
              <a:rPr lang="en-US" sz="2200" spc="50" dirty="0">
                <a:solidFill>
                  <a:srgbClr val="000000"/>
                </a:solidFill>
                <a:latin typeface="Helvetica"/>
                <a:cs typeface="Helvetica"/>
              </a:rPr>
              <a:t> </a:t>
            </a:r>
            <a:r>
              <a:rPr lang="en-US" sz="2200" spc="50" dirty="0" err="1">
                <a:solidFill>
                  <a:srgbClr val="000000"/>
                </a:solidFill>
                <a:latin typeface="Helvetica"/>
                <a:cs typeface="Helvetica"/>
              </a:rPr>
              <a:t>ervoor</a:t>
            </a:r>
            <a:r>
              <a:rPr lang="en-US" sz="2200" spc="50" dirty="0">
                <a:solidFill>
                  <a:srgbClr val="000000"/>
                </a:solidFill>
                <a:latin typeface="Helvetica"/>
                <a:cs typeface="Helvetica"/>
              </a:rPr>
              <a:t> </a:t>
            </a:r>
            <a:r>
              <a:rPr lang="en-US" sz="2200" spc="50" dirty="0" err="1">
                <a:solidFill>
                  <a:srgbClr val="000000"/>
                </a:solidFill>
                <a:latin typeface="Helvetica"/>
                <a:cs typeface="Helvetica"/>
              </a:rPr>
              <a:t>zorgt</a:t>
            </a:r>
            <a:r>
              <a:rPr lang="en-US" sz="2200" spc="50" dirty="0">
                <a:solidFill>
                  <a:srgbClr val="000000"/>
                </a:solidFill>
                <a:latin typeface="Helvetica"/>
                <a:cs typeface="Helvetica"/>
              </a:rPr>
              <a:t> </a:t>
            </a:r>
            <a:r>
              <a:rPr lang="en-US" sz="2200" spc="50" dirty="0" err="1">
                <a:solidFill>
                  <a:srgbClr val="000000"/>
                </a:solidFill>
                <a:latin typeface="Helvetica"/>
                <a:cs typeface="Helvetica"/>
              </a:rPr>
              <a:t>dat</a:t>
            </a:r>
            <a:r>
              <a:rPr lang="en-US" sz="2200" spc="50" dirty="0">
                <a:solidFill>
                  <a:srgbClr val="000000"/>
                </a:solidFill>
                <a:latin typeface="Helvetica"/>
                <a:cs typeface="Helvetica"/>
              </a:rPr>
              <a:t> </a:t>
            </a:r>
            <a:r>
              <a:rPr lang="en-US" sz="2200" spc="50" dirty="0" err="1">
                <a:solidFill>
                  <a:srgbClr val="000000"/>
                </a:solidFill>
                <a:latin typeface="Helvetica"/>
                <a:cs typeface="Helvetica"/>
              </a:rPr>
              <a:t>er</a:t>
            </a:r>
            <a:r>
              <a:rPr lang="en-US" sz="2200" spc="50" dirty="0">
                <a:solidFill>
                  <a:srgbClr val="000000"/>
                </a:solidFill>
                <a:latin typeface="Helvetica"/>
                <a:cs typeface="Helvetica"/>
              </a:rPr>
              <a:t> minder </a:t>
            </a:r>
            <a:r>
              <a:rPr lang="en-US" sz="2200" spc="50" dirty="0" err="1">
                <a:solidFill>
                  <a:srgbClr val="000000"/>
                </a:solidFill>
                <a:latin typeface="Helvetica"/>
                <a:cs typeface="Helvetica"/>
              </a:rPr>
              <a:t>vervelende</a:t>
            </a:r>
            <a:r>
              <a:rPr lang="en-US" sz="2200" spc="50" dirty="0">
                <a:solidFill>
                  <a:srgbClr val="000000"/>
                </a:solidFill>
                <a:latin typeface="Helvetica"/>
                <a:cs typeface="Helvetica"/>
              </a:rPr>
              <a:t> </a:t>
            </a:r>
            <a:r>
              <a:rPr lang="en-US" sz="2200" spc="50" dirty="0" err="1">
                <a:solidFill>
                  <a:srgbClr val="000000"/>
                </a:solidFill>
                <a:latin typeface="Helvetica"/>
                <a:cs typeface="Helvetica"/>
              </a:rPr>
              <a:t>dingen</a:t>
            </a:r>
            <a:r>
              <a:rPr lang="en-US" sz="2200" spc="50" dirty="0">
                <a:solidFill>
                  <a:srgbClr val="000000"/>
                </a:solidFill>
                <a:latin typeface="Helvetica"/>
                <a:cs typeface="Helvetica"/>
              </a:rPr>
              <a:t> </a:t>
            </a:r>
            <a:r>
              <a:rPr lang="en-US" sz="2200" spc="50" dirty="0" err="1">
                <a:solidFill>
                  <a:srgbClr val="000000"/>
                </a:solidFill>
                <a:latin typeface="Helvetica"/>
                <a:cs typeface="Helvetica"/>
              </a:rPr>
              <a:t>gebeuren</a:t>
            </a:r>
            <a:r>
              <a:rPr lang="en-US" sz="2200" spc="50" dirty="0">
                <a:solidFill>
                  <a:srgbClr val="000000"/>
                </a:solidFill>
                <a:latin typeface="Helvetica"/>
                <a:cs typeface="Helvetica"/>
              </a:rPr>
              <a:t> die met </a:t>
            </a:r>
            <a:r>
              <a:rPr lang="en-US" sz="2200" spc="50" dirty="0" smtClean="0">
                <a:solidFill>
                  <a:srgbClr val="000000"/>
                </a:solidFill>
                <a:latin typeface="Helvetica"/>
                <a:cs typeface="Helvetica"/>
              </a:rPr>
              <a:t/>
            </a:r>
            <a:br>
              <a:rPr lang="en-US" sz="2200" spc="50" dirty="0" smtClean="0">
                <a:solidFill>
                  <a:srgbClr val="000000"/>
                </a:solidFill>
                <a:latin typeface="Helvetica"/>
                <a:cs typeface="Helvetica"/>
              </a:rPr>
            </a:br>
            <a:r>
              <a:rPr lang="en-US" sz="2200" spc="50" dirty="0" err="1" smtClean="0">
                <a:solidFill>
                  <a:srgbClr val="000000"/>
                </a:solidFill>
                <a:latin typeface="Helvetica"/>
                <a:cs typeface="Helvetica"/>
              </a:rPr>
              <a:t>seks</a:t>
            </a:r>
            <a:r>
              <a:rPr lang="en-US" sz="2200" spc="50" dirty="0" smtClean="0">
                <a:solidFill>
                  <a:srgbClr val="000000"/>
                </a:solidFill>
                <a:latin typeface="Helvetica"/>
                <a:cs typeface="Helvetica"/>
              </a:rPr>
              <a:t> </a:t>
            </a:r>
            <a:r>
              <a:rPr lang="en-US" sz="2200" spc="50" dirty="0" err="1">
                <a:solidFill>
                  <a:srgbClr val="000000"/>
                </a:solidFill>
                <a:latin typeface="Helvetica"/>
                <a:cs typeface="Helvetica"/>
              </a:rPr>
              <a:t>te</a:t>
            </a:r>
            <a:r>
              <a:rPr lang="en-US" sz="2200" spc="50" dirty="0">
                <a:solidFill>
                  <a:srgbClr val="000000"/>
                </a:solidFill>
                <a:latin typeface="Helvetica"/>
                <a:cs typeface="Helvetica"/>
              </a:rPr>
              <a:t> </a:t>
            </a:r>
            <a:r>
              <a:rPr lang="en-US" sz="2200" spc="50" dirty="0" err="1">
                <a:solidFill>
                  <a:srgbClr val="000000"/>
                </a:solidFill>
                <a:latin typeface="Helvetica"/>
                <a:cs typeface="Helvetica"/>
              </a:rPr>
              <a:t>maken</a:t>
            </a:r>
            <a:r>
              <a:rPr lang="en-US" sz="2200" spc="50" dirty="0">
                <a:solidFill>
                  <a:srgbClr val="000000"/>
                </a:solidFill>
                <a:latin typeface="Helvetica"/>
                <a:cs typeface="Helvetica"/>
              </a:rPr>
              <a:t> </a:t>
            </a:r>
            <a:r>
              <a:rPr lang="en-US" sz="2200" spc="50" dirty="0" err="1">
                <a:solidFill>
                  <a:srgbClr val="000000"/>
                </a:solidFill>
                <a:latin typeface="Helvetica"/>
                <a:cs typeface="Helvetica"/>
              </a:rPr>
              <a:t>hebben</a:t>
            </a:r>
            <a:r>
              <a:rPr lang="en-US" sz="2200" spc="50" dirty="0">
                <a:solidFill>
                  <a:srgbClr val="000000"/>
                </a:solidFill>
                <a:latin typeface="Helvetica"/>
                <a:cs typeface="Helvetica"/>
              </a:rPr>
              <a:t>. </a:t>
            </a:r>
          </a:p>
        </p:txBody>
      </p:sp>
      <p:sp>
        <p:nvSpPr>
          <p:cNvPr id="7" name="Rechthoek 6"/>
          <p:cNvSpPr/>
          <p:nvPr/>
        </p:nvSpPr>
        <p:spPr>
          <a:xfrm>
            <a:off x="5972175" y="2850752"/>
            <a:ext cx="5673725" cy="1107996"/>
          </a:xfrm>
          <a:prstGeom prst="rect">
            <a:avLst/>
          </a:prstGeom>
        </p:spPr>
        <p:txBody>
          <a:bodyPr wrap="square">
            <a:spAutoFit/>
          </a:bodyPr>
          <a:lstStyle/>
          <a:p>
            <a:pPr marL="57150"/>
            <a:r>
              <a:rPr lang="en-US" sz="2200" spc="50" dirty="0" err="1">
                <a:solidFill>
                  <a:srgbClr val="000000"/>
                </a:solidFill>
                <a:latin typeface="Helvetica"/>
                <a:cs typeface="Helvetica"/>
              </a:rPr>
              <a:t>Hier</a:t>
            </a:r>
            <a:r>
              <a:rPr lang="en-US" sz="2200" spc="50" dirty="0">
                <a:solidFill>
                  <a:srgbClr val="000000"/>
                </a:solidFill>
                <a:latin typeface="Helvetica"/>
                <a:cs typeface="Helvetica"/>
              </a:rPr>
              <a:t> </a:t>
            </a:r>
            <a:r>
              <a:rPr lang="en-US" sz="2200" spc="50" dirty="0" err="1">
                <a:solidFill>
                  <a:srgbClr val="000000"/>
                </a:solidFill>
                <a:latin typeface="Helvetica"/>
                <a:cs typeface="Helvetica"/>
              </a:rPr>
              <a:t>moet</a:t>
            </a:r>
            <a:r>
              <a:rPr lang="en-US" sz="2200" spc="50" dirty="0">
                <a:solidFill>
                  <a:srgbClr val="000000"/>
                </a:solidFill>
                <a:latin typeface="Helvetica"/>
                <a:cs typeface="Helvetica"/>
              </a:rPr>
              <a:t> </a:t>
            </a:r>
            <a:r>
              <a:rPr lang="en-US" sz="2200" spc="50" dirty="0" err="1">
                <a:solidFill>
                  <a:srgbClr val="000000"/>
                </a:solidFill>
                <a:latin typeface="Helvetica"/>
                <a:cs typeface="Helvetica"/>
              </a:rPr>
              <a:t>ook</a:t>
            </a:r>
            <a:r>
              <a:rPr lang="en-US" sz="2200" spc="50" dirty="0">
                <a:solidFill>
                  <a:srgbClr val="000000"/>
                </a:solidFill>
                <a:latin typeface="Helvetica"/>
                <a:cs typeface="Helvetica"/>
              </a:rPr>
              <a:t> </a:t>
            </a:r>
            <a:r>
              <a:rPr lang="en-US" sz="2200" spc="50" dirty="0" err="1">
                <a:solidFill>
                  <a:srgbClr val="000000"/>
                </a:solidFill>
                <a:latin typeface="Helvetica"/>
                <a:cs typeface="Helvetica"/>
              </a:rPr>
              <a:t>een</a:t>
            </a:r>
            <a:r>
              <a:rPr lang="en-US" sz="2200" spc="50" dirty="0">
                <a:solidFill>
                  <a:srgbClr val="000000"/>
                </a:solidFill>
                <a:latin typeface="Helvetica"/>
                <a:cs typeface="Helvetica"/>
              </a:rPr>
              <a:t> wet </a:t>
            </a:r>
            <a:r>
              <a:rPr lang="en-US" sz="2200" spc="50" dirty="0" err="1">
                <a:solidFill>
                  <a:srgbClr val="000000"/>
                </a:solidFill>
                <a:latin typeface="Helvetica"/>
                <a:cs typeface="Helvetica"/>
              </a:rPr>
              <a:t>voor</a:t>
            </a:r>
            <a:r>
              <a:rPr lang="en-US" sz="2200" spc="50" dirty="0">
                <a:solidFill>
                  <a:srgbClr val="000000"/>
                </a:solidFill>
                <a:latin typeface="Helvetica"/>
                <a:cs typeface="Helvetica"/>
              </a:rPr>
              <a:t> </a:t>
            </a:r>
            <a:r>
              <a:rPr lang="en-US" sz="2200" spc="50" dirty="0" err="1">
                <a:solidFill>
                  <a:srgbClr val="000000"/>
                </a:solidFill>
                <a:latin typeface="Helvetica"/>
                <a:cs typeface="Helvetica"/>
              </a:rPr>
              <a:t>komen</a:t>
            </a:r>
            <a:r>
              <a:rPr lang="en-US" sz="2200" spc="50" dirty="0">
                <a:solidFill>
                  <a:srgbClr val="000000"/>
                </a:solidFill>
                <a:latin typeface="Helvetica"/>
                <a:cs typeface="Helvetica"/>
              </a:rPr>
              <a:t>. </a:t>
            </a:r>
            <a:r>
              <a:rPr lang="en-US" sz="2200" spc="50" dirty="0" smtClean="0">
                <a:solidFill>
                  <a:srgbClr val="000000"/>
                </a:solidFill>
                <a:latin typeface="Helvetica"/>
                <a:cs typeface="Helvetica"/>
              </a:rPr>
              <a:t/>
            </a:r>
            <a:br>
              <a:rPr lang="en-US" sz="2200" spc="50" dirty="0" smtClean="0">
                <a:solidFill>
                  <a:srgbClr val="000000"/>
                </a:solidFill>
                <a:latin typeface="Helvetica"/>
                <a:cs typeface="Helvetica"/>
              </a:rPr>
            </a:br>
            <a:r>
              <a:rPr lang="en-US" sz="2200" spc="50" dirty="0" err="1" smtClean="0">
                <a:solidFill>
                  <a:srgbClr val="000000"/>
                </a:solidFill>
                <a:latin typeface="Helvetica"/>
                <a:cs typeface="Helvetica"/>
              </a:rPr>
              <a:t>Deze</a:t>
            </a:r>
            <a:r>
              <a:rPr lang="en-US" sz="2200" spc="50" dirty="0" smtClean="0">
                <a:solidFill>
                  <a:srgbClr val="000000"/>
                </a:solidFill>
                <a:latin typeface="Helvetica"/>
                <a:cs typeface="Helvetica"/>
              </a:rPr>
              <a:t> </a:t>
            </a:r>
            <a:r>
              <a:rPr lang="en-US" sz="2200" spc="50" dirty="0">
                <a:solidFill>
                  <a:srgbClr val="000000"/>
                </a:solidFill>
                <a:latin typeface="Helvetica"/>
                <a:cs typeface="Helvetica"/>
              </a:rPr>
              <a:t>wet </a:t>
            </a:r>
            <a:r>
              <a:rPr lang="en-US" sz="2200" spc="50" dirty="0" err="1">
                <a:solidFill>
                  <a:srgbClr val="000000"/>
                </a:solidFill>
                <a:latin typeface="Helvetica"/>
                <a:cs typeface="Helvetica"/>
              </a:rPr>
              <a:t>zorgt</a:t>
            </a:r>
            <a:r>
              <a:rPr lang="en-US" sz="2200" spc="50" dirty="0">
                <a:solidFill>
                  <a:srgbClr val="000000"/>
                </a:solidFill>
                <a:latin typeface="Helvetica"/>
                <a:cs typeface="Helvetica"/>
              </a:rPr>
              <a:t> </a:t>
            </a:r>
            <a:r>
              <a:rPr lang="en-US" sz="2200" spc="50" dirty="0" err="1">
                <a:solidFill>
                  <a:srgbClr val="000000"/>
                </a:solidFill>
                <a:latin typeface="Helvetica"/>
                <a:cs typeface="Helvetica"/>
              </a:rPr>
              <a:t>ervoor</a:t>
            </a:r>
            <a:r>
              <a:rPr lang="en-US" sz="2200" spc="50" dirty="0">
                <a:solidFill>
                  <a:srgbClr val="000000"/>
                </a:solidFill>
                <a:latin typeface="Helvetica"/>
                <a:cs typeface="Helvetica"/>
              </a:rPr>
              <a:t> </a:t>
            </a:r>
            <a:r>
              <a:rPr lang="en-US" sz="2200" spc="50" dirty="0" err="1">
                <a:solidFill>
                  <a:srgbClr val="000000"/>
                </a:solidFill>
                <a:latin typeface="Helvetica"/>
                <a:cs typeface="Helvetica"/>
              </a:rPr>
              <a:t>dat</a:t>
            </a:r>
            <a:r>
              <a:rPr lang="en-US" sz="2200" spc="50" dirty="0">
                <a:solidFill>
                  <a:srgbClr val="000000"/>
                </a:solidFill>
                <a:latin typeface="Helvetica"/>
                <a:cs typeface="Helvetica"/>
              </a:rPr>
              <a:t> </a:t>
            </a:r>
            <a:r>
              <a:rPr lang="en-US" sz="2200" spc="50" dirty="0" err="1">
                <a:solidFill>
                  <a:srgbClr val="000000"/>
                </a:solidFill>
                <a:latin typeface="Helvetica"/>
                <a:cs typeface="Helvetica"/>
              </a:rPr>
              <a:t>alle</a:t>
            </a:r>
            <a:r>
              <a:rPr lang="en-US" sz="2200" spc="50" dirty="0">
                <a:solidFill>
                  <a:srgbClr val="000000"/>
                </a:solidFill>
                <a:latin typeface="Helvetica"/>
                <a:cs typeface="Helvetica"/>
              </a:rPr>
              <a:t> (</a:t>
            </a:r>
            <a:r>
              <a:rPr lang="en-US" sz="2200" spc="50" dirty="0" err="1">
                <a:solidFill>
                  <a:srgbClr val="000000"/>
                </a:solidFill>
                <a:latin typeface="Helvetica"/>
                <a:cs typeface="Helvetica"/>
              </a:rPr>
              <a:t>seksuele</a:t>
            </a:r>
            <a:r>
              <a:rPr lang="en-US" sz="2200" spc="50" dirty="0">
                <a:solidFill>
                  <a:srgbClr val="000000"/>
                </a:solidFill>
                <a:latin typeface="Helvetica"/>
                <a:cs typeface="Helvetica"/>
              </a:rPr>
              <a:t>) </a:t>
            </a:r>
            <a:r>
              <a:rPr lang="en-US" sz="2200" spc="50" dirty="0" err="1">
                <a:solidFill>
                  <a:srgbClr val="000000"/>
                </a:solidFill>
                <a:latin typeface="Helvetica"/>
                <a:cs typeface="Helvetica"/>
              </a:rPr>
              <a:t>aanrakingen</a:t>
            </a:r>
            <a:r>
              <a:rPr lang="en-US" sz="2200" spc="50" dirty="0">
                <a:solidFill>
                  <a:srgbClr val="000000"/>
                </a:solidFill>
                <a:latin typeface="Helvetica"/>
                <a:cs typeface="Helvetica"/>
              </a:rPr>
              <a:t> die je </a:t>
            </a:r>
            <a:r>
              <a:rPr lang="en-US" sz="2200" spc="50" dirty="0" err="1">
                <a:solidFill>
                  <a:srgbClr val="000000"/>
                </a:solidFill>
                <a:latin typeface="Helvetica"/>
                <a:cs typeface="Helvetica"/>
              </a:rPr>
              <a:t>niet</a:t>
            </a:r>
            <a:r>
              <a:rPr lang="en-US" sz="2200" spc="50" dirty="0">
                <a:solidFill>
                  <a:srgbClr val="000000"/>
                </a:solidFill>
                <a:latin typeface="Helvetica"/>
                <a:cs typeface="Helvetica"/>
              </a:rPr>
              <a:t> </a:t>
            </a:r>
            <a:r>
              <a:rPr lang="en-US" sz="2200" spc="50" dirty="0" err="1">
                <a:solidFill>
                  <a:srgbClr val="000000"/>
                </a:solidFill>
                <a:latin typeface="Helvetica"/>
                <a:cs typeface="Helvetica"/>
              </a:rPr>
              <a:t>wil</a:t>
            </a:r>
            <a:r>
              <a:rPr lang="en-US" sz="2200" spc="50" dirty="0">
                <a:solidFill>
                  <a:srgbClr val="000000"/>
                </a:solidFill>
                <a:latin typeface="Helvetica"/>
                <a:cs typeface="Helvetica"/>
              </a:rPr>
              <a:t> </a:t>
            </a:r>
            <a:r>
              <a:rPr lang="en-US" sz="2200" spc="50" dirty="0" err="1">
                <a:solidFill>
                  <a:srgbClr val="000000"/>
                </a:solidFill>
                <a:latin typeface="Helvetica"/>
                <a:cs typeface="Helvetica"/>
              </a:rPr>
              <a:t>strafbaar</a:t>
            </a:r>
            <a:r>
              <a:rPr lang="en-US" sz="2200" spc="50" dirty="0">
                <a:solidFill>
                  <a:srgbClr val="000000"/>
                </a:solidFill>
                <a:latin typeface="Helvetica"/>
                <a:cs typeface="Helvetica"/>
              </a:rPr>
              <a:t> </a:t>
            </a:r>
            <a:r>
              <a:rPr lang="en-US" sz="2200" spc="50" dirty="0" err="1">
                <a:solidFill>
                  <a:srgbClr val="000000"/>
                </a:solidFill>
                <a:latin typeface="Helvetica"/>
                <a:cs typeface="Helvetica"/>
              </a:rPr>
              <a:t>zijn</a:t>
            </a:r>
            <a:endParaRPr lang="en-US" sz="2200" spc="50" dirty="0">
              <a:solidFill>
                <a:srgbClr val="000000"/>
              </a:solidFill>
              <a:latin typeface="Helvetica"/>
              <a:cs typeface="Helvetica"/>
            </a:endParaRPr>
          </a:p>
        </p:txBody>
      </p:sp>
      <p:sp>
        <p:nvSpPr>
          <p:cNvPr id="8" name="Rechthoek 7"/>
          <p:cNvSpPr/>
          <p:nvPr/>
        </p:nvSpPr>
        <p:spPr>
          <a:xfrm>
            <a:off x="5972175" y="4245817"/>
            <a:ext cx="5483225" cy="1107996"/>
          </a:xfrm>
          <a:prstGeom prst="rect">
            <a:avLst/>
          </a:prstGeom>
        </p:spPr>
        <p:txBody>
          <a:bodyPr wrap="square">
            <a:spAutoFit/>
          </a:bodyPr>
          <a:lstStyle/>
          <a:p>
            <a:pPr marL="57150"/>
            <a:r>
              <a:rPr lang="en-US" sz="2200" spc="50" dirty="0" err="1">
                <a:solidFill>
                  <a:srgbClr val="000000"/>
                </a:solidFill>
                <a:latin typeface="Helvetica"/>
                <a:cs typeface="Helvetica"/>
              </a:rPr>
              <a:t>Een</a:t>
            </a:r>
            <a:r>
              <a:rPr lang="en-US" sz="2200" spc="50" dirty="0">
                <a:solidFill>
                  <a:srgbClr val="000000"/>
                </a:solidFill>
                <a:latin typeface="Helvetica"/>
                <a:cs typeface="Helvetica"/>
              </a:rPr>
              <a:t> </a:t>
            </a:r>
            <a:r>
              <a:rPr lang="en-US" sz="2200" spc="50" dirty="0" err="1">
                <a:solidFill>
                  <a:srgbClr val="000000"/>
                </a:solidFill>
                <a:latin typeface="Helvetica"/>
                <a:cs typeface="Helvetica"/>
              </a:rPr>
              <a:t>grote</a:t>
            </a:r>
            <a:r>
              <a:rPr lang="en-US" sz="2200" spc="50" dirty="0">
                <a:solidFill>
                  <a:srgbClr val="000000"/>
                </a:solidFill>
                <a:latin typeface="Helvetica"/>
                <a:cs typeface="Helvetica"/>
              </a:rPr>
              <a:t> </a:t>
            </a:r>
            <a:r>
              <a:rPr lang="en-US" sz="2200" spc="50" dirty="0" err="1">
                <a:solidFill>
                  <a:srgbClr val="000000"/>
                </a:solidFill>
                <a:latin typeface="Helvetica"/>
                <a:cs typeface="Helvetica"/>
              </a:rPr>
              <a:t>groep</a:t>
            </a:r>
            <a:r>
              <a:rPr lang="en-US" sz="2200" spc="50" dirty="0">
                <a:solidFill>
                  <a:srgbClr val="000000"/>
                </a:solidFill>
                <a:latin typeface="Helvetica"/>
                <a:cs typeface="Helvetica"/>
              </a:rPr>
              <a:t> </a:t>
            </a:r>
            <a:r>
              <a:rPr lang="en-US" sz="2200" spc="50" dirty="0" err="1">
                <a:solidFill>
                  <a:srgbClr val="000000"/>
                </a:solidFill>
                <a:latin typeface="Helvetica"/>
                <a:cs typeface="Helvetica"/>
              </a:rPr>
              <a:t>dappere</a:t>
            </a:r>
            <a:r>
              <a:rPr lang="en-US" sz="2200" spc="50" dirty="0">
                <a:solidFill>
                  <a:srgbClr val="000000"/>
                </a:solidFill>
                <a:latin typeface="Helvetica"/>
                <a:cs typeface="Helvetica"/>
              </a:rPr>
              <a:t> </a:t>
            </a:r>
            <a:r>
              <a:rPr lang="en-US" sz="2200" spc="50" dirty="0" err="1">
                <a:solidFill>
                  <a:srgbClr val="000000"/>
                </a:solidFill>
                <a:latin typeface="Helvetica"/>
                <a:cs typeface="Helvetica"/>
              </a:rPr>
              <a:t>mensen</a:t>
            </a:r>
            <a:r>
              <a:rPr lang="en-US" sz="2200" spc="50" dirty="0">
                <a:solidFill>
                  <a:srgbClr val="000000"/>
                </a:solidFill>
                <a:latin typeface="Helvetica"/>
                <a:cs typeface="Helvetica"/>
              </a:rPr>
              <a:t> </a:t>
            </a:r>
            <a:r>
              <a:rPr lang="en-US" sz="2200" spc="50" dirty="0" smtClean="0">
                <a:solidFill>
                  <a:srgbClr val="000000"/>
                </a:solidFill>
                <a:latin typeface="Helvetica"/>
                <a:cs typeface="Helvetica"/>
              </a:rPr>
              <a:t/>
            </a:r>
            <a:br>
              <a:rPr lang="en-US" sz="2200" spc="50" dirty="0" smtClean="0">
                <a:solidFill>
                  <a:srgbClr val="000000"/>
                </a:solidFill>
                <a:latin typeface="Helvetica"/>
                <a:cs typeface="Helvetica"/>
              </a:rPr>
            </a:br>
            <a:r>
              <a:rPr lang="en-US" sz="2200" spc="50" dirty="0" smtClean="0">
                <a:solidFill>
                  <a:srgbClr val="000000"/>
                </a:solidFill>
                <a:latin typeface="Helvetica"/>
                <a:cs typeface="Helvetica"/>
              </a:rPr>
              <a:t>is </a:t>
            </a:r>
            <a:r>
              <a:rPr lang="en-US" sz="2200" spc="50" dirty="0" err="1">
                <a:solidFill>
                  <a:srgbClr val="000000"/>
                </a:solidFill>
                <a:latin typeface="Helvetica"/>
                <a:cs typeface="Helvetica"/>
              </a:rPr>
              <a:t>actie</a:t>
            </a:r>
            <a:r>
              <a:rPr lang="en-US" sz="2200" spc="50" dirty="0">
                <a:solidFill>
                  <a:srgbClr val="000000"/>
                </a:solidFill>
                <a:latin typeface="Helvetica"/>
                <a:cs typeface="Helvetica"/>
              </a:rPr>
              <a:t> </a:t>
            </a:r>
            <a:r>
              <a:rPr lang="en-US" sz="2200" spc="50" dirty="0" err="1" smtClean="0">
                <a:solidFill>
                  <a:srgbClr val="000000"/>
                </a:solidFill>
                <a:latin typeface="Helvetica"/>
                <a:cs typeface="Helvetica"/>
              </a:rPr>
              <a:t>aan</a:t>
            </a:r>
            <a:r>
              <a:rPr lang="en-US" sz="2200" spc="50" dirty="0" smtClean="0">
                <a:solidFill>
                  <a:srgbClr val="000000"/>
                </a:solidFill>
                <a:latin typeface="Helvetica"/>
                <a:cs typeface="Helvetica"/>
              </a:rPr>
              <a:t> </a:t>
            </a:r>
            <a:r>
              <a:rPr lang="en-US" sz="2200" spc="50" dirty="0">
                <a:solidFill>
                  <a:srgbClr val="000000"/>
                </a:solidFill>
                <a:latin typeface="Helvetica"/>
                <a:cs typeface="Helvetica"/>
              </a:rPr>
              <a:t>het </a:t>
            </a:r>
            <a:r>
              <a:rPr lang="en-US" sz="2200" spc="50" dirty="0" err="1">
                <a:solidFill>
                  <a:srgbClr val="000000"/>
                </a:solidFill>
                <a:latin typeface="Helvetica"/>
                <a:cs typeface="Helvetica"/>
              </a:rPr>
              <a:t>voeren</a:t>
            </a:r>
            <a:r>
              <a:rPr lang="en-US" sz="2200" spc="50" dirty="0">
                <a:solidFill>
                  <a:srgbClr val="000000"/>
                </a:solidFill>
                <a:latin typeface="Helvetica"/>
                <a:cs typeface="Helvetica"/>
              </a:rPr>
              <a:t> </a:t>
            </a:r>
            <a:r>
              <a:rPr lang="en-US" sz="2200" spc="50" dirty="0" err="1">
                <a:solidFill>
                  <a:srgbClr val="000000"/>
                </a:solidFill>
                <a:latin typeface="Helvetica"/>
                <a:cs typeface="Helvetica"/>
              </a:rPr>
              <a:t>om</a:t>
            </a:r>
            <a:r>
              <a:rPr lang="en-US" sz="2200" spc="50" dirty="0">
                <a:solidFill>
                  <a:srgbClr val="000000"/>
                </a:solidFill>
                <a:latin typeface="Helvetica"/>
                <a:cs typeface="Helvetica"/>
              </a:rPr>
              <a:t> </a:t>
            </a:r>
            <a:r>
              <a:rPr lang="en-US" sz="2200" spc="50" dirty="0" err="1">
                <a:solidFill>
                  <a:srgbClr val="000000"/>
                </a:solidFill>
                <a:latin typeface="Helvetica"/>
                <a:cs typeface="Helvetica"/>
              </a:rPr>
              <a:t>ervoor</a:t>
            </a:r>
            <a:r>
              <a:rPr lang="en-US" sz="2200" spc="50" dirty="0">
                <a:solidFill>
                  <a:srgbClr val="000000"/>
                </a:solidFill>
                <a:latin typeface="Helvetica"/>
                <a:cs typeface="Helvetica"/>
              </a:rPr>
              <a:t> </a:t>
            </a:r>
            <a:r>
              <a:rPr lang="en-US" sz="2200" spc="50" dirty="0" smtClean="0">
                <a:solidFill>
                  <a:srgbClr val="000000"/>
                </a:solidFill>
                <a:latin typeface="Helvetica"/>
                <a:cs typeface="Helvetica"/>
              </a:rPr>
              <a:t/>
            </a:r>
            <a:br>
              <a:rPr lang="en-US" sz="2200" spc="50" dirty="0" smtClean="0">
                <a:solidFill>
                  <a:srgbClr val="000000"/>
                </a:solidFill>
                <a:latin typeface="Helvetica"/>
                <a:cs typeface="Helvetica"/>
              </a:rPr>
            </a:br>
            <a:r>
              <a:rPr lang="en-US" sz="2200" spc="50" dirty="0" err="1" smtClean="0">
                <a:solidFill>
                  <a:srgbClr val="000000"/>
                </a:solidFill>
                <a:latin typeface="Helvetica"/>
                <a:cs typeface="Helvetica"/>
              </a:rPr>
              <a:t>te</a:t>
            </a:r>
            <a:r>
              <a:rPr lang="en-US" sz="2200" spc="50" dirty="0" smtClean="0">
                <a:solidFill>
                  <a:srgbClr val="000000"/>
                </a:solidFill>
                <a:latin typeface="Helvetica"/>
                <a:cs typeface="Helvetica"/>
              </a:rPr>
              <a:t> </a:t>
            </a:r>
            <a:r>
              <a:rPr lang="en-US" sz="2200" spc="50" dirty="0" err="1">
                <a:solidFill>
                  <a:srgbClr val="000000"/>
                </a:solidFill>
                <a:latin typeface="Helvetica"/>
                <a:cs typeface="Helvetica"/>
              </a:rPr>
              <a:t>zorgen</a:t>
            </a:r>
            <a:r>
              <a:rPr lang="en-US" sz="2200" spc="50" dirty="0">
                <a:solidFill>
                  <a:srgbClr val="000000"/>
                </a:solidFill>
                <a:latin typeface="Helvetica"/>
                <a:cs typeface="Helvetica"/>
              </a:rPr>
              <a:t> </a:t>
            </a:r>
            <a:r>
              <a:rPr lang="en-US" sz="2200" spc="50" dirty="0" err="1">
                <a:solidFill>
                  <a:srgbClr val="000000"/>
                </a:solidFill>
                <a:latin typeface="Helvetica"/>
                <a:cs typeface="Helvetica"/>
              </a:rPr>
              <a:t>dat</a:t>
            </a:r>
            <a:r>
              <a:rPr lang="en-US" sz="2200" spc="50" dirty="0">
                <a:solidFill>
                  <a:srgbClr val="000000"/>
                </a:solidFill>
                <a:latin typeface="Helvetica"/>
                <a:cs typeface="Helvetica"/>
              </a:rPr>
              <a:t> </a:t>
            </a:r>
            <a:r>
              <a:rPr lang="en-US" sz="2200" spc="50" dirty="0" err="1">
                <a:solidFill>
                  <a:srgbClr val="000000"/>
                </a:solidFill>
                <a:latin typeface="Helvetica"/>
                <a:cs typeface="Helvetica"/>
              </a:rPr>
              <a:t>deze</a:t>
            </a:r>
            <a:r>
              <a:rPr lang="en-US" sz="2200" spc="50" dirty="0">
                <a:solidFill>
                  <a:srgbClr val="000000"/>
                </a:solidFill>
                <a:latin typeface="Helvetica"/>
                <a:cs typeface="Helvetica"/>
              </a:rPr>
              <a:t> wet </a:t>
            </a:r>
            <a:r>
              <a:rPr lang="en-US" sz="2200" spc="50" dirty="0" err="1">
                <a:solidFill>
                  <a:srgbClr val="000000"/>
                </a:solidFill>
                <a:latin typeface="Helvetica"/>
                <a:cs typeface="Helvetica"/>
              </a:rPr>
              <a:t>er</a:t>
            </a:r>
            <a:r>
              <a:rPr lang="en-US" sz="2200" spc="50" dirty="0">
                <a:solidFill>
                  <a:srgbClr val="000000"/>
                </a:solidFill>
                <a:latin typeface="Helvetica"/>
                <a:cs typeface="Helvetica"/>
              </a:rPr>
              <a:t> </a:t>
            </a:r>
            <a:r>
              <a:rPr lang="en-US" sz="2200" spc="50" dirty="0" err="1" smtClean="0">
                <a:solidFill>
                  <a:srgbClr val="000000"/>
                </a:solidFill>
                <a:latin typeface="Helvetica"/>
                <a:cs typeface="Helvetica"/>
              </a:rPr>
              <a:t>komt</a:t>
            </a:r>
            <a:r>
              <a:rPr lang="en-US" sz="2200" spc="50" dirty="0" smtClean="0">
                <a:solidFill>
                  <a:srgbClr val="000000"/>
                </a:solidFill>
                <a:latin typeface="Helvetica"/>
                <a:cs typeface="Helvetica"/>
              </a:rPr>
              <a:t>.</a:t>
            </a:r>
            <a:endParaRPr lang="en-US" sz="2200" spc="50" dirty="0">
              <a:solidFill>
                <a:srgbClr val="000000"/>
              </a:solidFill>
              <a:latin typeface="Helvetica"/>
              <a:cs typeface="Helvetica"/>
            </a:endParaRPr>
          </a:p>
        </p:txBody>
      </p:sp>
    </p:spTree>
    <p:extLst>
      <p:ext uri="{BB962C8B-B14F-4D97-AF65-F5344CB8AC3E}">
        <p14:creationId xmlns:p14="http://schemas.microsoft.com/office/powerpoint/2010/main" val="187796603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grpId="0" nodeType="afterEffect">
                                  <p:stCondLst>
                                    <p:cond delay="10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1+#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000" fill="hold"/>
                                        <p:tgtEl>
                                          <p:spTgt spid="6"/>
                                        </p:tgtEl>
                                        <p:attrNameLst>
                                          <p:attrName>ppt_x</p:attrName>
                                        </p:attrNameLst>
                                      </p:cBhvr>
                                      <p:tavLst>
                                        <p:tav tm="0">
                                          <p:val>
                                            <p:strVal val="#ppt_x"/>
                                          </p:val>
                                        </p:tav>
                                        <p:tav tm="100000">
                                          <p:val>
                                            <p:strVal val="#ppt_x"/>
                                          </p:val>
                                        </p:tav>
                                      </p:tavLst>
                                    </p:anim>
                                    <p:anim calcmode="lin" valueType="num">
                                      <p:cBhvr additive="base">
                                        <p:cTn id="19"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1000" fill="hold"/>
                                        <p:tgtEl>
                                          <p:spTgt spid="7"/>
                                        </p:tgtEl>
                                        <p:attrNameLst>
                                          <p:attrName>ppt_x</p:attrName>
                                        </p:attrNameLst>
                                      </p:cBhvr>
                                      <p:tavLst>
                                        <p:tav tm="0">
                                          <p:val>
                                            <p:strVal val="#ppt_x"/>
                                          </p:val>
                                        </p:tav>
                                        <p:tav tm="100000">
                                          <p:val>
                                            <p:strVal val="#ppt_x"/>
                                          </p:val>
                                        </p:tav>
                                      </p:tavLst>
                                    </p:anim>
                                    <p:anim calcmode="lin" valueType="num">
                                      <p:cBhvr additive="base">
                                        <p:cTn id="25"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1000" fill="hold"/>
                                        <p:tgtEl>
                                          <p:spTgt spid="8"/>
                                        </p:tgtEl>
                                        <p:attrNameLst>
                                          <p:attrName>ppt_x</p:attrName>
                                        </p:attrNameLst>
                                      </p:cBhvr>
                                      <p:tavLst>
                                        <p:tav tm="0">
                                          <p:val>
                                            <p:strVal val="#ppt_x"/>
                                          </p:val>
                                        </p:tav>
                                        <p:tav tm="100000">
                                          <p:val>
                                            <p:strVal val="#ppt_x"/>
                                          </p:val>
                                        </p:tav>
                                      </p:tavLst>
                                    </p:anim>
                                    <p:anim calcmode="lin" valueType="num">
                                      <p:cBhvr additive="base">
                                        <p:cTn id="31"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AutoShape 2">
            <a:extLst>
              <a:ext uri="{FF2B5EF4-FFF2-40B4-BE49-F238E27FC236}">
                <a16:creationId xmlns="" xmlns:a16="http://schemas.microsoft.com/office/drawing/2014/main" id="{A932A651-07CB-4CFE-BF00-0A7C8086E2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 name="Titel 1">
            <a:extLst>
              <a:ext uri="{FF2B5EF4-FFF2-40B4-BE49-F238E27FC236}">
                <a16:creationId xmlns="" xmlns:a16="http://schemas.microsoft.com/office/drawing/2014/main" id="{44409C79-644D-4EAE-AFDB-37D4273ACA97}"/>
              </a:ext>
            </a:extLst>
          </p:cNvPr>
          <p:cNvSpPr txBox="1">
            <a:spLocks/>
          </p:cNvSpPr>
          <p:nvPr/>
        </p:nvSpPr>
        <p:spPr>
          <a:xfrm>
            <a:off x="2735093" y="5244023"/>
            <a:ext cx="6417013" cy="1225685"/>
          </a:xfrm>
          <a:prstGeom prst="rect">
            <a:avLst/>
          </a:prstGeom>
          <a:solidFill>
            <a:schemeClr val="bg1">
              <a:alpha val="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4000" b="1" dirty="0" err="1">
                <a:solidFill>
                  <a:srgbClr val="F25473"/>
                </a:solidFill>
                <a:latin typeface="Helvetica"/>
                <a:cs typeface="Helvetica"/>
              </a:rPr>
              <a:t>Valentijnsactie</a:t>
            </a:r>
            <a:endParaRPr lang="nl-NL" sz="4000" b="1" dirty="0">
              <a:solidFill>
                <a:srgbClr val="F25473"/>
              </a:solidFill>
              <a:latin typeface="Helvetica"/>
              <a:cs typeface="Helvetica"/>
            </a:endParaRPr>
          </a:p>
        </p:txBody>
      </p:sp>
      <p:sp>
        <p:nvSpPr>
          <p:cNvPr id="8" name="Rechthoek 7"/>
          <p:cNvSpPr/>
          <p:nvPr/>
        </p:nvSpPr>
        <p:spPr>
          <a:xfrm>
            <a:off x="1450890" y="791110"/>
            <a:ext cx="9648910" cy="1200329"/>
          </a:xfrm>
          <a:prstGeom prst="rect">
            <a:avLst/>
          </a:prstGeom>
        </p:spPr>
        <p:txBody>
          <a:bodyPr wrap="square">
            <a:spAutoFit/>
          </a:bodyPr>
          <a:lstStyle/>
          <a:p>
            <a:r>
              <a:rPr lang="nl-NL" sz="7200" b="1" dirty="0" err="1" smtClean="0">
                <a:solidFill>
                  <a:srgbClr val="0069B8"/>
                </a:solidFill>
                <a:latin typeface="Helvetica"/>
                <a:cs typeface="Helvetica"/>
              </a:rPr>
              <a:t>Let’s</a:t>
            </a:r>
            <a:r>
              <a:rPr lang="nl-NL" sz="7200" b="1" dirty="0" smtClean="0">
                <a:solidFill>
                  <a:srgbClr val="0069B8"/>
                </a:solidFill>
                <a:latin typeface="Helvetica"/>
                <a:cs typeface="Helvetica"/>
              </a:rPr>
              <a:t> Talk </a:t>
            </a:r>
            <a:r>
              <a:rPr lang="nl-NL" sz="7200" b="1" dirty="0" err="1" smtClean="0">
                <a:solidFill>
                  <a:srgbClr val="0069B8"/>
                </a:solidFill>
                <a:latin typeface="Helvetica"/>
                <a:cs typeface="Helvetica"/>
              </a:rPr>
              <a:t>About</a:t>
            </a:r>
            <a:r>
              <a:rPr lang="nl-NL" sz="7200" b="1" dirty="0" smtClean="0">
                <a:solidFill>
                  <a:srgbClr val="0069B8"/>
                </a:solidFill>
                <a:latin typeface="Helvetica"/>
                <a:cs typeface="Helvetica"/>
              </a:rPr>
              <a:t> Yes!</a:t>
            </a:r>
            <a:endParaRPr lang="nl-NL" sz="7200" dirty="0"/>
          </a:p>
        </p:txBody>
      </p:sp>
    </p:spTree>
    <p:extLst>
      <p:ext uri="{BB962C8B-B14F-4D97-AF65-F5344CB8AC3E}">
        <p14:creationId xmlns:p14="http://schemas.microsoft.com/office/powerpoint/2010/main" val="336884015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3" presetClass="entr" presetSubtype="16" fill="hold" grpId="0" nodeType="afterEffect">
                                  <p:stCondLst>
                                    <p:cond delay="10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AB9395CE-9EB6-4075-99BA-65E280084AF2}"/>
              </a:ext>
            </a:extLst>
          </p:cNvPr>
          <p:cNvSpPr>
            <a:spLocks noGrp="1"/>
          </p:cNvSpPr>
          <p:nvPr>
            <p:ph type="ctrTitle"/>
          </p:nvPr>
        </p:nvSpPr>
        <p:spPr>
          <a:xfrm>
            <a:off x="0" y="1689101"/>
            <a:ext cx="12192000" cy="3097718"/>
          </a:xfrm>
          <a:noFill/>
        </p:spPr>
        <p:txBody>
          <a:bodyPr>
            <a:noAutofit/>
          </a:bodyPr>
          <a:lstStyle/>
          <a:p>
            <a:r>
              <a:rPr lang="nl-NL" sz="20000" b="1" dirty="0">
                <a:latin typeface="Helvetica"/>
                <a:cs typeface="Helvetica"/>
              </a:rPr>
              <a:t>Actie</a:t>
            </a:r>
          </a:p>
        </p:txBody>
      </p:sp>
    </p:spTree>
    <p:extLst>
      <p:ext uri="{BB962C8B-B14F-4D97-AF65-F5344CB8AC3E}">
        <p14:creationId xmlns:p14="http://schemas.microsoft.com/office/powerpoint/2010/main" val="242394278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jdelijke aanduiding voor tekst 6">
            <a:extLst>
              <a:ext uri="{FF2B5EF4-FFF2-40B4-BE49-F238E27FC236}">
                <a16:creationId xmlns="" xmlns:a16="http://schemas.microsoft.com/office/drawing/2014/main" id="{3F0B72C0-49FA-4056-A6B5-2D40E3D2D889}"/>
              </a:ext>
            </a:extLst>
          </p:cNvPr>
          <p:cNvSpPr>
            <a:spLocks noGrp="1"/>
          </p:cNvSpPr>
          <p:nvPr>
            <p:ph type="subTitle" idx="1"/>
          </p:nvPr>
        </p:nvSpPr>
        <p:spPr>
          <a:xfrm>
            <a:off x="0" y="2390775"/>
            <a:ext cx="12192000" cy="2193925"/>
          </a:xfrm>
          <a:noFill/>
        </p:spPr>
        <p:txBody>
          <a:bodyPr>
            <a:noAutofit/>
          </a:bodyPr>
          <a:lstStyle/>
          <a:p>
            <a:pPr algn="ctr"/>
            <a:r>
              <a:rPr lang="nl-NL" sz="7200" b="1" dirty="0" err="1">
                <a:solidFill>
                  <a:schemeClr val="bg1"/>
                </a:solidFill>
                <a:effectLst/>
                <a:latin typeface="Helvetica"/>
                <a:ea typeface="Calibri" panose="020F0502020204030204" pitchFamily="34" charset="0"/>
                <a:cs typeface="Helvetica"/>
              </a:rPr>
              <a:t>Talkies</a:t>
            </a:r>
            <a:endParaRPr lang="nl-NL" sz="7200" b="1" dirty="0">
              <a:solidFill>
                <a:schemeClr val="bg1"/>
              </a:solidFill>
              <a:latin typeface="Helvetica"/>
              <a:cs typeface="Helvetica"/>
            </a:endParaRPr>
          </a:p>
        </p:txBody>
      </p:sp>
      <p:pic>
        <p:nvPicPr>
          <p:cNvPr id="3" name="Afbeelding 2" descr="Afbeelding met tekst&#10;&#10;Automatisch gegenereerde beschrijving">
            <a:extLst>
              <a:ext uri="{FF2B5EF4-FFF2-40B4-BE49-F238E27FC236}">
                <a16:creationId xmlns="" xmlns:a16="http://schemas.microsoft.com/office/drawing/2014/main" id="{C5DE923F-CCD8-4F47-8407-BCB41D368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3162" y="0"/>
            <a:ext cx="6861871" cy="6858000"/>
          </a:xfrm>
          <a:prstGeom prst="rect">
            <a:avLst/>
          </a:prstGeom>
        </p:spPr>
      </p:pic>
      <p:pic>
        <p:nvPicPr>
          <p:cNvPr id="8" name="Afbeelding 7">
            <a:extLst>
              <a:ext uri="{FF2B5EF4-FFF2-40B4-BE49-F238E27FC236}">
                <a16:creationId xmlns="" xmlns:a16="http://schemas.microsoft.com/office/drawing/2014/main" id="{B090C509-8448-4D3F-A5B2-369A07F52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9648" y="0"/>
            <a:ext cx="6858000" cy="6858000"/>
          </a:xfrm>
          <a:prstGeom prst="rect">
            <a:avLst/>
          </a:prstGeom>
        </p:spPr>
      </p:pic>
      <p:pic>
        <p:nvPicPr>
          <p:cNvPr id="10" name="Afbeelding 9">
            <a:extLst>
              <a:ext uri="{FF2B5EF4-FFF2-40B4-BE49-F238E27FC236}">
                <a16:creationId xmlns="" xmlns:a16="http://schemas.microsoft.com/office/drawing/2014/main" id="{203265A3-98B4-4A20-A221-6280BF3D1E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7868" y="0"/>
            <a:ext cx="6868800" cy="6872677"/>
          </a:xfrm>
          <a:prstGeom prst="rect">
            <a:avLst/>
          </a:prstGeom>
        </p:spPr>
      </p:pic>
      <p:pic>
        <p:nvPicPr>
          <p:cNvPr id="12" name="Afbeelding 11">
            <a:extLst>
              <a:ext uri="{FF2B5EF4-FFF2-40B4-BE49-F238E27FC236}">
                <a16:creationId xmlns="" xmlns:a16="http://schemas.microsoft.com/office/drawing/2014/main" id="{42BC683F-F4FE-4428-9F84-890BC5BABB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0566" y="0"/>
            <a:ext cx="6868800" cy="6872677"/>
          </a:xfrm>
          <a:prstGeom prst="rect">
            <a:avLst/>
          </a:prstGeom>
        </p:spPr>
      </p:pic>
    </p:spTree>
    <p:extLst>
      <p:ext uri="{BB962C8B-B14F-4D97-AF65-F5344CB8AC3E}">
        <p14:creationId xmlns:p14="http://schemas.microsoft.com/office/powerpoint/2010/main" val="152950023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1000" fill="hold"/>
                                        <p:tgtEl>
                                          <p:spTgt spid="3"/>
                                        </p:tgtEl>
                                        <p:attrNameLst>
                                          <p:attrName>ppt_x</p:attrName>
                                        </p:attrNameLst>
                                      </p:cBhvr>
                                      <p:tavLst>
                                        <p:tav tm="0">
                                          <p:val>
                                            <p:strVal val="0-#ppt_w/2"/>
                                          </p:val>
                                        </p:tav>
                                        <p:tav tm="100000">
                                          <p:val>
                                            <p:strVal val="#ppt_x"/>
                                          </p:val>
                                        </p:tav>
                                      </p:tavLst>
                                    </p:anim>
                                    <p:anim calcmode="lin" valueType="num">
                                      <p:cBhvr additive="base">
                                        <p:cTn id="15"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1000" fill="hold"/>
                                        <p:tgtEl>
                                          <p:spTgt spid="8"/>
                                        </p:tgtEl>
                                        <p:attrNameLst>
                                          <p:attrName>ppt_x</p:attrName>
                                        </p:attrNameLst>
                                      </p:cBhvr>
                                      <p:tavLst>
                                        <p:tav tm="0">
                                          <p:val>
                                            <p:strVal val="#ppt_x"/>
                                          </p:val>
                                        </p:tav>
                                        <p:tav tm="100000">
                                          <p:val>
                                            <p:strVal val="#ppt_x"/>
                                          </p:val>
                                        </p:tav>
                                      </p:tavLst>
                                    </p:anim>
                                    <p:anim calcmode="lin" valueType="num">
                                      <p:cBhvr additive="base">
                                        <p:cTn id="21"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1000" fill="hold"/>
                                        <p:tgtEl>
                                          <p:spTgt spid="10"/>
                                        </p:tgtEl>
                                        <p:attrNameLst>
                                          <p:attrName>ppt_x</p:attrName>
                                        </p:attrNameLst>
                                      </p:cBhvr>
                                      <p:tavLst>
                                        <p:tav tm="0">
                                          <p:val>
                                            <p:strVal val="1+#ppt_w/2"/>
                                          </p:val>
                                        </p:tav>
                                        <p:tav tm="100000">
                                          <p:val>
                                            <p:strVal val="#ppt_x"/>
                                          </p:val>
                                        </p:tav>
                                      </p:tavLst>
                                    </p:anim>
                                    <p:anim calcmode="lin" valueType="num">
                                      <p:cBhvr additive="base">
                                        <p:cTn id="27"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1000" fill="hold"/>
                                        <p:tgtEl>
                                          <p:spTgt spid="12"/>
                                        </p:tgtEl>
                                        <p:attrNameLst>
                                          <p:attrName>ppt_x</p:attrName>
                                        </p:attrNameLst>
                                      </p:cBhvr>
                                      <p:tavLst>
                                        <p:tav tm="0">
                                          <p:val>
                                            <p:strVal val="#ppt_x"/>
                                          </p:val>
                                        </p:tav>
                                        <p:tav tm="100000">
                                          <p:val>
                                            <p:strVal val="#ppt_x"/>
                                          </p:val>
                                        </p:tav>
                                      </p:tavLst>
                                    </p:anim>
                                    <p:anim calcmode="lin" valueType="num">
                                      <p:cBhvr additive="base">
                                        <p:cTn id="33"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extLst mod="1">
    <p:ext uri="{6950BFC3-D8DA-4A85-94F7-54DA5524770B}">
      <p188:commentRel xmlns="" xmlns:p188="http://schemas.microsoft.com/office/powerpoint/2018/8/main" r:id="rId7"/>
    </p:ext>
  </p:extLs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AB9395CE-9EB6-4075-99BA-65E280084AF2}"/>
              </a:ext>
            </a:extLst>
          </p:cNvPr>
          <p:cNvSpPr>
            <a:spLocks noGrp="1"/>
          </p:cNvSpPr>
          <p:nvPr>
            <p:ph type="ctrTitle"/>
          </p:nvPr>
        </p:nvSpPr>
        <p:spPr>
          <a:xfrm>
            <a:off x="0" y="1933575"/>
            <a:ext cx="12192000" cy="2244725"/>
          </a:xfrm>
          <a:noFill/>
        </p:spPr>
        <p:txBody>
          <a:bodyPr anchor="t" anchorCtr="0">
            <a:noAutofit/>
          </a:bodyPr>
          <a:lstStyle/>
          <a:p>
            <a:r>
              <a:rPr lang="nl-NL" sz="7200" b="1" dirty="0">
                <a:solidFill>
                  <a:schemeClr val="bg1"/>
                </a:solidFill>
                <a:latin typeface="Helvetica"/>
                <a:cs typeface="Helvetica"/>
              </a:rPr>
              <a:t>Schrijf een bericht </a:t>
            </a:r>
            <a:r>
              <a:rPr lang="nl-NL" sz="7200" b="1" dirty="0" smtClean="0">
                <a:solidFill>
                  <a:schemeClr val="bg1"/>
                </a:solidFill>
                <a:latin typeface="Helvetica"/>
                <a:cs typeface="Helvetica"/>
              </a:rPr>
              <a:t/>
            </a:r>
            <a:br>
              <a:rPr lang="nl-NL" sz="7200" b="1" dirty="0" smtClean="0">
                <a:solidFill>
                  <a:schemeClr val="bg1"/>
                </a:solidFill>
                <a:latin typeface="Helvetica"/>
                <a:cs typeface="Helvetica"/>
              </a:rPr>
            </a:br>
            <a:r>
              <a:rPr lang="nl-NL" sz="7200" b="1" dirty="0" smtClean="0">
                <a:solidFill>
                  <a:schemeClr val="bg1"/>
                </a:solidFill>
                <a:latin typeface="Helvetica"/>
                <a:cs typeface="Helvetica"/>
              </a:rPr>
              <a:t>aan </a:t>
            </a:r>
            <a:r>
              <a:rPr lang="nl-NL" sz="7200" b="1" dirty="0">
                <a:solidFill>
                  <a:schemeClr val="bg1"/>
                </a:solidFill>
                <a:latin typeface="Helvetica"/>
                <a:cs typeface="Helvetica"/>
              </a:rPr>
              <a:t>de activisten</a:t>
            </a:r>
            <a:r>
              <a:rPr lang="nl-NL" sz="7200" b="1" dirty="0" smtClean="0">
                <a:solidFill>
                  <a:schemeClr val="bg1"/>
                </a:solidFill>
                <a:latin typeface="Helvetica"/>
                <a:cs typeface="Helvetica"/>
              </a:rPr>
              <a:t>.</a:t>
            </a:r>
            <a:endParaRPr lang="nl-NL" sz="7200" b="1" dirty="0">
              <a:solidFill>
                <a:schemeClr val="bg1"/>
              </a:solidFill>
              <a:latin typeface="Helvetica"/>
              <a:cs typeface="Helvetica"/>
            </a:endParaRPr>
          </a:p>
        </p:txBody>
      </p:sp>
      <p:sp>
        <p:nvSpPr>
          <p:cNvPr id="3" name="Rechthoek 2"/>
          <p:cNvSpPr/>
          <p:nvPr/>
        </p:nvSpPr>
        <p:spPr>
          <a:xfrm>
            <a:off x="0" y="3866634"/>
            <a:ext cx="12192000" cy="1200329"/>
          </a:xfrm>
          <a:prstGeom prst="rect">
            <a:avLst/>
          </a:prstGeom>
        </p:spPr>
        <p:txBody>
          <a:bodyPr wrap="square">
            <a:spAutoFit/>
          </a:bodyPr>
          <a:lstStyle/>
          <a:p>
            <a:pPr algn="ctr"/>
            <a:r>
              <a:rPr lang="nl-NL" sz="7200" b="1" dirty="0">
                <a:solidFill>
                  <a:srgbClr val="F25473"/>
                </a:solidFill>
                <a:latin typeface="Helvetica"/>
                <a:cs typeface="Helvetica"/>
              </a:rPr>
              <a:t>Juist nu!</a:t>
            </a:r>
            <a:endParaRPr lang="nl-NL" sz="7200" dirty="0">
              <a:solidFill>
                <a:srgbClr val="F25473"/>
              </a:solidFill>
            </a:endParaRPr>
          </a:p>
        </p:txBody>
      </p:sp>
      <p:pic>
        <p:nvPicPr>
          <p:cNvPr id="4" name="Afbeelding 3" descr="actie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311906"/>
            <a:ext cx="12191999" cy="18311906"/>
          </a:xfrm>
          <a:prstGeom prst="rect">
            <a:avLst/>
          </a:prstGeom>
        </p:spPr>
      </p:pic>
      <p:pic>
        <p:nvPicPr>
          <p:cNvPr id="6" name="Afbeelding 5" descr="actie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60640" y="-2768601"/>
            <a:ext cx="12260640" cy="18415001"/>
          </a:xfrm>
          <a:prstGeom prst="rect">
            <a:avLst/>
          </a:prstGeom>
        </p:spPr>
      </p:pic>
      <p:pic>
        <p:nvPicPr>
          <p:cNvPr id="7" name="Afbeelding 6" descr="actie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0" y="-3556001"/>
            <a:ext cx="12192000" cy="18311907"/>
          </a:xfrm>
          <a:prstGeom prst="rect">
            <a:avLst/>
          </a:prstGeom>
        </p:spPr>
      </p:pic>
      <p:pic>
        <p:nvPicPr>
          <p:cNvPr id="8" name="Afbeelding 7" descr="actie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858000"/>
            <a:ext cx="12192000" cy="18311907"/>
          </a:xfrm>
          <a:prstGeom prst="rect">
            <a:avLst/>
          </a:prstGeom>
        </p:spPr>
      </p:pic>
      <p:pic>
        <p:nvPicPr>
          <p:cNvPr id="5" name="Afbeelding 4" descr="actie5.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01" y="-19558000"/>
            <a:ext cx="12236301" cy="18378444"/>
          </a:xfrm>
          <a:prstGeom prst="rect">
            <a:avLst/>
          </a:prstGeom>
        </p:spPr>
      </p:pic>
      <p:pic>
        <p:nvPicPr>
          <p:cNvPr id="9" name="Afbeelding 8" descr="actie6.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65200" y="-3801892"/>
            <a:ext cx="12192000" cy="18311906"/>
          </a:xfrm>
          <a:prstGeom prst="rect">
            <a:avLst/>
          </a:prstGeom>
        </p:spPr>
      </p:pic>
      <p:pic>
        <p:nvPicPr>
          <p:cNvPr id="10" name="Afbeelding 9" descr="actie7.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50" y="9362938"/>
            <a:ext cx="12233250" cy="18373862"/>
          </a:xfrm>
          <a:prstGeom prst="rect">
            <a:avLst/>
          </a:prstGeom>
        </p:spPr>
      </p:pic>
      <p:pic>
        <p:nvPicPr>
          <p:cNvPr id="11" name="Afbeelding 10" descr="actie8.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004800" y="-4411492"/>
            <a:ext cx="12192000" cy="18311906"/>
          </a:xfrm>
          <a:prstGeom prst="rect">
            <a:avLst/>
          </a:prstGeom>
        </p:spPr>
      </p:pic>
    </p:spTree>
    <p:extLst>
      <p:ext uri="{BB962C8B-B14F-4D97-AF65-F5344CB8AC3E}">
        <p14:creationId xmlns:p14="http://schemas.microsoft.com/office/powerpoint/2010/main" val="230047523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par>
                          <p:cTn id="8" fill="hold">
                            <p:stCondLst>
                              <p:cond delay="1000"/>
                            </p:stCondLst>
                            <p:childTnLst>
                              <p:par>
                                <p:cTn id="9" presetID="2" presetClass="entr" presetSubtype="4" fill="hold" grpId="0" nodeType="after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2" presetClass="entr" presetSubtype="4" fill="hold" nodeType="afterEffect">
                                  <p:stCondLst>
                                    <p:cond delay="100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0" fill="hold"/>
                                        <p:tgtEl>
                                          <p:spTgt spid="4"/>
                                        </p:tgtEl>
                                        <p:attrNameLst>
                                          <p:attrName>ppt_x</p:attrName>
                                        </p:attrNameLst>
                                      </p:cBhvr>
                                      <p:tavLst>
                                        <p:tav tm="0">
                                          <p:val>
                                            <p:strVal val="#ppt_x"/>
                                          </p:val>
                                        </p:tav>
                                        <p:tav tm="100000">
                                          <p:val>
                                            <p:strVal val="#ppt_x"/>
                                          </p:val>
                                        </p:tav>
                                      </p:tavLst>
                                    </p:anim>
                                    <p:anim calcmode="lin" valueType="num">
                                      <p:cBhvr additive="base">
                                        <p:cTn id="17" dur="100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13500"/>
                            </p:stCondLst>
                            <p:childTnLst>
                              <p:par>
                                <p:cTn id="19" presetID="2" presetClass="entr" presetSubtype="2"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0000" fill="hold"/>
                                        <p:tgtEl>
                                          <p:spTgt spid="6"/>
                                        </p:tgtEl>
                                        <p:attrNameLst>
                                          <p:attrName>ppt_x</p:attrName>
                                        </p:attrNameLst>
                                      </p:cBhvr>
                                      <p:tavLst>
                                        <p:tav tm="0">
                                          <p:val>
                                            <p:strVal val="1+#ppt_w/2"/>
                                          </p:val>
                                        </p:tav>
                                        <p:tav tm="100000">
                                          <p:val>
                                            <p:strVal val="#ppt_x"/>
                                          </p:val>
                                        </p:tav>
                                      </p:tavLst>
                                    </p:anim>
                                    <p:anim calcmode="lin" valueType="num">
                                      <p:cBhvr additive="base">
                                        <p:cTn id="22" dur="10000" fill="hold"/>
                                        <p:tgtEl>
                                          <p:spTgt spid="6"/>
                                        </p:tgtEl>
                                        <p:attrNameLst>
                                          <p:attrName>ppt_y</p:attrName>
                                        </p:attrNameLst>
                                      </p:cBhvr>
                                      <p:tavLst>
                                        <p:tav tm="0">
                                          <p:val>
                                            <p:strVal val="#ppt_y"/>
                                          </p:val>
                                        </p:tav>
                                        <p:tav tm="100000">
                                          <p:val>
                                            <p:strVal val="#ppt_y"/>
                                          </p:val>
                                        </p:tav>
                                      </p:tavLst>
                                    </p:anim>
                                  </p:childTnLst>
                                </p:cTn>
                              </p:par>
                            </p:childTnLst>
                          </p:cTn>
                        </p:par>
                        <p:par>
                          <p:cTn id="23" fill="hold">
                            <p:stCondLst>
                              <p:cond delay="23500"/>
                            </p:stCondLst>
                            <p:childTnLst>
                              <p:par>
                                <p:cTn id="24" presetID="2" presetClass="entr" presetSubtype="1"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0000" fill="hold"/>
                                        <p:tgtEl>
                                          <p:spTgt spid="8"/>
                                        </p:tgtEl>
                                        <p:attrNameLst>
                                          <p:attrName>ppt_x</p:attrName>
                                        </p:attrNameLst>
                                      </p:cBhvr>
                                      <p:tavLst>
                                        <p:tav tm="0">
                                          <p:val>
                                            <p:strVal val="#ppt_x"/>
                                          </p:val>
                                        </p:tav>
                                        <p:tav tm="100000">
                                          <p:val>
                                            <p:strVal val="#ppt_x"/>
                                          </p:val>
                                        </p:tav>
                                      </p:tavLst>
                                    </p:anim>
                                    <p:anim calcmode="lin" valueType="num">
                                      <p:cBhvr additive="base">
                                        <p:cTn id="27" dur="10000" fill="hold"/>
                                        <p:tgtEl>
                                          <p:spTgt spid="8"/>
                                        </p:tgtEl>
                                        <p:attrNameLst>
                                          <p:attrName>ppt_y</p:attrName>
                                        </p:attrNameLst>
                                      </p:cBhvr>
                                      <p:tavLst>
                                        <p:tav tm="0">
                                          <p:val>
                                            <p:strVal val="0-#ppt_h/2"/>
                                          </p:val>
                                        </p:tav>
                                        <p:tav tm="100000">
                                          <p:val>
                                            <p:strVal val="#ppt_y"/>
                                          </p:val>
                                        </p:tav>
                                      </p:tavLst>
                                    </p:anim>
                                  </p:childTnLst>
                                </p:cTn>
                              </p:par>
                            </p:childTnLst>
                          </p:cTn>
                        </p:par>
                        <p:par>
                          <p:cTn id="28" fill="hold">
                            <p:stCondLst>
                              <p:cond delay="33500"/>
                            </p:stCondLst>
                            <p:childTnLst>
                              <p:par>
                                <p:cTn id="29" presetID="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0" fill="hold"/>
                                        <p:tgtEl>
                                          <p:spTgt spid="7"/>
                                        </p:tgtEl>
                                        <p:attrNameLst>
                                          <p:attrName>ppt_x</p:attrName>
                                        </p:attrNameLst>
                                      </p:cBhvr>
                                      <p:tavLst>
                                        <p:tav tm="0">
                                          <p:val>
                                            <p:strVal val="0-#ppt_w/2"/>
                                          </p:val>
                                        </p:tav>
                                        <p:tav tm="100000">
                                          <p:val>
                                            <p:strVal val="#ppt_x"/>
                                          </p:val>
                                        </p:tav>
                                      </p:tavLst>
                                    </p:anim>
                                    <p:anim calcmode="lin" valueType="num">
                                      <p:cBhvr additive="base">
                                        <p:cTn id="32" dur="10000" fill="hold"/>
                                        <p:tgtEl>
                                          <p:spTgt spid="7"/>
                                        </p:tgtEl>
                                        <p:attrNameLst>
                                          <p:attrName>ppt_y</p:attrName>
                                        </p:attrNameLst>
                                      </p:cBhvr>
                                      <p:tavLst>
                                        <p:tav tm="0">
                                          <p:val>
                                            <p:strVal val="#ppt_y"/>
                                          </p:val>
                                        </p:tav>
                                        <p:tav tm="100000">
                                          <p:val>
                                            <p:strVal val="#ppt_y"/>
                                          </p:val>
                                        </p:tav>
                                      </p:tavLst>
                                    </p:anim>
                                  </p:childTnLst>
                                </p:cTn>
                              </p:par>
                            </p:childTnLst>
                          </p:cTn>
                        </p:par>
                        <p:par>
                          <p:cTn id="33" fill="hold">
                            <p:stCondLst>
                              <p:cond delay="43500"/>
                            </p:stCondLst>
                            <p:childTnLst>
                              <p:par>
                                <p:cTn id="34" presetID="2" presetClass="entr" presetSubtype="4"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10000" fill="hold"/>
                                        <p:tgtEl>
                                          <p:spTgt spid="5"/>
                                        </p:tgtEl>
                                        <p:attrNameLst>
                                          <p:attrName>ppt_x</p:attrName>
                                        </p:attrNameLst>
                                      </p:cBhvr>
                                      <p:tavLst>
                                        <p:tav tm="0">
                                          <p:val>
                                            <p:strVal val="#ppt_x"/>
                                          </p:val>
                                        </p:tav>
                                        <p:tav tm="100000">
                                          <p:val>
                                            <p:strVal val="#ppt_x"/>
                                          </p:val>
                                        </p:tav>
                                      </p:tavLst>
                                    </p:anim>
                                    <p:anim calcmode="lin" valueType="num">
                                      <p:cBhvr additive="base">
                                        <p:cTn id="37" dur="10000" fill="hold"/>
                                        <p:tgtEl>
                                          <p:spTgt spid="5"/>
                                        </p:tgtEl>
                                        <p:attrNameLst>
                                          <p:attrName>ppt_y</p:attrName>
                                        </p:attrNameLst>
                                      </p:cBhvr>
                                      <p:tavLst>
                                        <p:tav tm="0">
                                          <p:val>
                                            <p:strVal val="1+#ppt_h/2"/>
                                          </p:val>
                                        </p:tav>
                                        <p:tav tm="100000">
                                          <p:val>
                                            <p:strVal val="#ppt_y"/>
                                          </p:val>
                                        </p:tav>
                                      </p:tavLst>
                                    </p:anim>
                                  </p:childTnLst>
                                </p:cTn>
                              </p:par>
                            </p:childTnLst>
                          </p:cTn>
                        </p:par>
                        <p:par>
                          <p:cTn id="38" fill="hold">
                            <p:stCondLst>
                              <p:cond delay="53500"/>
                            </p:stCondLst>
                            <p:childTnLst>
                              <p:par>
                                <p:cTn id="39" presetID="2" presetClass="entr" presetSubtype="2"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10000" fill="hold"/>
                                        <p:tgtEl>
                                          <p:spTgt spid="9"/>
                                        </p:tgtEl>
                                        <p:attrNameLst>
                                          <p:attrName>ppt_x</p:attrName>
                                        </p:attrNameLst>
                                      </p:cBhvr>
                                      <p:tavLst>
                                        <p:tav tm="0">
                                          <p:val>
                                            <p:strVal val="1+#ppt_w/2"/>
                                          </p:val>
                                        </p:tav>
                                        <p:tav tm="100000">
                                          <p:val>
                                            <p:strVal val="#ppt_x"/>
                                          </p:val>
                                        </p:tav>
                                      </p:tavLst>
                                    </p:anim>
                                    <p:anim calcmode="lin" valueType="num">
                                      <p:cBhvr additive="base">
                                        <p:cTn id="42" dur="10000" fill="hold"/>
                                        <p:tgtEl>
                                          <p:spTgt spid="9"/>
                                        </p:tgtEl>
                                        <p:attrNameLst>
                                          <p:attrName>ppt_y</p:attrName>
                                        </p:attrNameLst>
                                      </p:cBhvr>
                                      <p:tavLst>
                                        <p:tav tm="0">
                                          <p:val>
                                            <p:strVal val="#ppt_y"/>
                                          </p:val>
                                        </p:tav>
                                        <p:tav tm="100000">
                                          <p:val>
                                            <p:strVal val="#ppt_y"/>
                                          </p:val>
                                        </p:tav>
                                      </p:tavLst>
                                    </p:anim>
                                  </p:childTnLst>
                                </p:cTn>
                              </p:par>
                            </p:childTnLst>
                          </p:cTn>
                        </p:par>
                        <p:par>
                          <p:cTn id="43" fill="hold">
                            <p:stCondLst>
                              <p:cond delay="63500"/>
                            </p:stCondLst>
                            <p:childTnLst>
                              <p:par>
                                <p:cTn id="44" presetID="2" presetClass="entr" presetSubtype="1"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10000" fill="hold"/>
                                        <p:tgtEl>
                                          <p:spTgt spid="10"/>
                                        </p:tgtEl>
                                        <p:attrNameLst>
                                          <p:attrName>ppt_x</p:attrName>
                                        </p:attrNameLst>
                                      </p:cBhvr>
                                      <p:tavLst>
                                        <p:tav tm="0">
                                          <p:val>
                                            <p:strVal val="#ppt_x"/>
                                          </p:val>
                                        </p:tav>
                                        <p:tav tm="100000">
                                          <p:val>
                                            <p:strVal val="#ppt_x"/>
                                          </p:val>
                                        </p:tav>
                                      </p:tavLst>
                                    </p:anim>
                                    <p:anim calcmode="lin" valueType="num">
                                      <p:cBhvr additive="base">
                                        <p:cTn id="47" dur="10000" fill="hold"/>
                                        <p:tgtEl>
                                          <p:spTgt spid="10"/>
                                        </p:tgtEl>
                                        <p:attrNameLst>
                                          <p:attrName>ppt_y</p:attrName>
                                        </p:attrNameLst>
                                      </p:cBhvr>
                                      <p:tavLst>
                                        <p:tav tm="0">
                                          <p:val>
                                            <p:strVal val="0-#ppt_h/2"/>
                                          </p:val>
                                        </p:tav>
                                        <p:tav tm="100000">
                                          <p:val>
                                            <p:strVal val="#ppt_y"/>
                                          </p:val>
                                        </p:tav>
                                      </p:tavLst>
                                    </p:anim>
                                  </p:childTnLst>
                                </p:cTn>
                              </p:par>
                            </p:childTnLst>
                          </p:cTn>
                        </p:par>
                        <p:par>
                          <p:cTn id="48" fill="hold">
                            <p:stCondLst>
                              <p:cond delay="73500"/>
                            </p:stCondLst>
                            <p:childTnLst>
                              <p:par>
                                <p:cTn id="49" presetID="2" presetClass="entr" presetSubtype="8"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10000" fill="hold"/>
                                        <p:tgtEl>
                                          <p:spTgt spid="11"/>
                                        </p:tgtEl>
                                        <p:attrNameLst>
                                          <p:attrName>ppt_x</p:attrName>
                                        </p:attrNameLst>
                                      </p:cBhvr>
                                      <p:tavLst>
                                        <p:tav tm="0">
                                          <p:val>
                                            <p:strVal val="0-#ppt_w/2"/>
                                          </p:val>
                                        </p:tav>
                                        <p:tav tm="100000">
                                          <p:val>
                                            <p:strVal val="#ppt_x"/>
                                          </p:val>
                                        </p:tav>
                                      </p:tavLst>
                                    </p:anim>
                                    <p:anim calcmode="lin" valueType="num">
                                      <p:cBhvr additive="base">
                                        <p:cTn id="52" dur="10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AutoShape 2">
            <a:extLst>
              <a:ext uri="{FF2B5EF4-FFF2-40B4-BE49-F238E27FC236}">
                <a16:creationId xmlns="" xmlns:a16="http://schemas.microsoft.com/office/drawing/2014/main" id="{A932A651-07CB-4CFE-BF00-0A7C8086E2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 name="Titel 1">
            <a:extLst>
              <a:ext uri="{FF2B5EF4-FFF2-40B4-BE49-F238E27FC236}">
                <a16:creationId xmlns="" xmlns:a16="http://schemas.microsoft.com/office/drawing/2014/main" id="{44409C79-644D-4EAE-AFDB-37D4273ACA97}"/>
              </a:ext>
            </a:extLst>
          </p:cNvPr>
          <p:cNvSpPr txBox="1">
            <a:spLocks/>
          </p:cNvSpPr>
          <p:nvPr/>
        </p:nvSpPr>
        <p:spPr>
          <a:xfrm>
            <a:off x="2735093" y="5244023"/>
            <a:ext cx="6417013" cy="1225685"/>
          </a:xfrm>
          <a:prstGeom prst="rect">
            <a:avLst/>
          </a:prstGeom>
          <a:solidFill>
            <a:schemeClr val="bg1">
              <a:alpha val="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4000" b="1" dirty="0" err="1">
                <a:solidFill>
                  <a:srgbClr val="F25473"/>
                </a:solidFill>
                <a:latin typeface="Helvetica"/>
                <a:cs typeface="Helvetica"/>
              </a:rPr>
              <a:t>Valentijnsactie</a:t>
            </a:r>
            <a:endParaRPr lang="nl-NL" sz="4000" b="1" dirty="0">
              <a:solidFill>
                <a:srgbClr val="F25473"/>
              </a:solidFill>
              <a:latin typeface="Helvetica"/>
              <a:cs typeface="Helvetica"/>
            </a:endParaRPr>
          </a:p>
        </p:txBody>
      </p:sp>
      <p:sp>
        <p:nvSpPr>
          <p:cNvPr id="2" name="Rechthoek 1"/>
          <p:cNvSpPr/>
          <p:nvPr/>
        </p:nvSpPr>
        <p:spPr>
          <a:xfrm>
            <a:off x="3780513" y="793576"/>
            <a:ext cx="2014649" cy="1200329"/>
          </a:xfrm>
          <a:prstGeom prst="rect">
            <a:avLst/>
          </a:prstGeom>
        </p:spPr>
        <p:txBody>
          <a:bodyPr wrap="square">
            <a:spAutoFit/>
          </a:bodyPr>
          <a:lstStyle/>
          <a:p>
            <a:r>
              <a:rPr lang="nl-NL" sz="7200" b="1" dirty="0" smtClean="0">
                <a:solidFill>
                  <a:srgbClr val="0069B8"/>
                </a:solidFill>
                <a:latin typeface="Helvetica"/>
                <a:cs typeface="Helvetica"/>
              </a:rPr>
              <a:t>Talk</a:t>
            </a:r>
            <a:endParaRPr lang="nl-NL" sz="7200" dirty="0"/>
          </a:p>
        </p:txBody>
      </p:sp>
      <p:sp>
        <p:nvSpPr>
          <p:cNvPr id="8" name="Rechthoek 7"/>
          <p:cNvSpPr/>
          <p:nvPr/>
        </p:nvSpPr>
        <p:spPr>
          <a:xfrm>
            <a:off x="1450890" y="791110"/>
            <a:ext cx="2305161" cy="1200329"/>
          </a:xfrm>
          <a:prstGeom prst="rect">
            <a:avLst/>
          </a:prstGeom>
        </p:spPr>
        <p:txBody>
          <a:bodyPr wrap="square">
            <a:spAutoFit/>
          </a:bodyPr>
          <a:lstStyle/>
          <a:p>
            <a:r>
              <a:rPr lang="nl-NL" sz="7200" b="1" dirty="0" err="1">
                <a:solidFill>
                  <a:srgbClr val="0069B8"/>
                </a:solidFill>
                <a:latin typeface="Helvetica"/>
                <a:cs typeface="Helvetica"/>
              </a:rPr>
              <a:t>Let’s</a:t>
            </a:r>
            <a:endParaRPr lang="nl-NL" sz="7200" dirty="0"/>
          </a:p>
        </p:txBody>
      </p:sp>
      <p:sp>
        <p:nvSpPr>
          <p:cNvPr id="12" name="Rechthoek 11"/>
          <p:cNvSpPr/>
          <p:nvPr/>
        </p:nvSpPr>
        <p:spPr>
          <a:xfrm>
            <a:off x="5795162" y="791110"/>
            <a:ext cx="2940329" cy="1200329"/>
          </a:xfrm>
          <a:prstGeom prst="rect">
            <a:avLst/>
          </a:prstGeom>
        </p:spPr>
        <p:txBody>
          <a:bodyPr wrap="square">
            <a:spAutoFit/>
          </a:bodyPr>
          <a:lstStyle/>
          <a:p>
            <a:r>
              <a:rPr lang="nl-NL" sz="7200" b="1" dirty="0" err="1" smtClean="0">
                <a:solidFill>
                  <a:srgbClr val="0069B8"/>
                </a:solidFill>
                <a:latin typeface="Helvetica"/>
                <a:cs typeface="Helvetica"/>
              </a:rPr>
              <a:t>About</a:t>
            </a:r>
            <a:endParaRPr lang="nl-NL" sz="7200" dirty="0"/>
          </a:p>
        </p:txBody>
      </p:sp>
      <p:sp>
        <p:nvSpPr>
          <p:cNvPr id="13" name="Rechthoek 12"/>
          <p:cNvSpPr/>
          <p:nvPr/>
        </p:nvSpPr>
        <p:spPr>
          <a:xfrm>
            <a:off x="8713685" y="791110"/>
            <a:ext cx="2345072" cy="1200329"/>
          </a:xfrm>
          <a:prstGeom prst="rect">
            <a:avLst/>
          </a:prstGeom>
        </p:spPr>
        <p:txBody>
          <a:bodyPr wrap="square">
            <a:spAutoFit/>
          </a:bodyPr>
          <a:lstStyle/>
          <a:p>
            <a:r>
              <a:rPr lang="nl-NL" sz="7200" b="1" dirty="0" smtClean="0">
                <a:solidFill>
                  <a:srgbClr val="0069B8"/>
                </a:solidFill>
                <a:latin typeface="Helvetica"/>
                <a:cs typeface="Helvetica"/>
              </a:rPr>
              <a:t>YES!</a:t>
            </a:r>
            <a:endParaRPr lang="nl-NL" sz="7200" dirty="0"/>
          </a:p>
        </p:txBody>
      </p:sp>
      <p:sp>
        <p:nvSpPr>
          <p:cNvPr id="9" name="Titel 1">
            <a:extLst>
              <a:ext uri="{FF2B5EF4-FFF2-40B4-BE49-F238E27FC236}">
                <a16:creationId xmlns="" xmlns:a16="http://schemas.microsoft.com/office/drawing/2014/main" id="{44409C79-644D-4EAE-AFDB-37D4273ACA97}"/>
              </a:ext>
            </a:extLst>
          </p:cNvPr>
          <p:cNvSpPr txBox="1">
            <a:spLocks/>
          </p:cNvSpPr>
          <p:nvPr/>
        </p:nvSpPr>
        <p:spPr>
          <a:xfrm>
            <a:off x="1622220" y="837499"/>
            <a:ext cx="8842579" cy="1225685"/>
          </a:xfrm>
          <a:prstGeom prst="rect">
            <a:avLst/>
          </a:prstGeom>
          <a:solidFill>
            <a:schemeClr val="bg1">
              <a:alpha val="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7200" b="1" dirty="0" smtClean="0">
                <a:solidFill>
                  <a:srgbClr val="000000"/>
                </a:solidFill>
                <a:latin typeface="Helvetica"/>
                <a:cs typeface="Helvetica"/>
              </a:rPr>
              <a:t>Het recht om…	</a:t>
            </a:r>
            <a:endParaRPr lang="nl-NL" sz="7200" b="1" dirty="0">
              <a:solidFill>
                <a:srgbClr val="000000"/>
              </a:solidFill>
              <a:latin typeface="Helvetica"/>
              <a:cs typeface="Helvetica"/>
            </a:endParaRPr>
          </a:p>
        </p:txBody>
      </p:sp>
    </p:spTree>
    <p:extLst>
      <p:ext uri="{BB962C8B-B14F-4D97-AF65-F5344CB8AC3E}">
        <p14:creationId xmlns:p14="http://schemas.microsoft.com/office/powerpoint/2010/main" val="34827018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1" nodeType="afterEffect">
                                  <p:stCondLst>
                                    <p:cond delay="0"/>
                                  </p:stCondLst>
                                  <p:childTnLst>
                                    <p:anim calcmode="lin" valueType="num">
                                      <p:cBhvr additive="base">
                                        <p:cTn id="6" dur="100"/>
                                        <p:tgtEl>
                                          <p:spTgt spid="8"/>
                                        </p:tgtEl>
                                        <p:attrNameLst>
                                          <p:attrName>ppt_x</p:attrName>
                                        </p:attrNameLst>
                                      </p:cBhvr>
                                      <p:tavLst>
                                        <p:tav tm="0">
                                          <p:val>
                                            <p:strVal val="ppt_x"/>
                                          </p:val>
                                        </p:tav>
                                        <p:tav tm="100000">
                                          <p:val>
                                            <p:strVal val="0-ppt_w/2"/>
                                          </p:val>
                                        </p:tav>
                                      </p:tavLst>
                                    </p:anim>
                                    <p:anim calcmode="lin" valueType="num">
                                      <p:cBhvr additive="base">
                                        <p:cTn id="7" dur="100"/>
                                        <p:tgtEl>
                                          <p:spTgt spid="8"/>
                                        </p:tgtEl>
                                        <p:attrNameLst>
                                          <p:attrName>ppt_y</p:attrName>
                                        </p:attrNameLst>
                                      </p:cBhvr>
                                      <p:tavLst>
                                        <p:tav tm="0">
                                          <p:val>
                                            <p:strVal val="ppt_y"/>
                                          </p:val>
                                        </p:tav>
                                        <p:tav tm="100000">
                                          <p:val>
                                            <p:strVal val="ppt_y"/>
                                          </p:val>
                                        </p:tav>
                                      </p:tavLst>
                                    </p:anim>
                                    <p:set>
                                      <p:cBhvr>
                                        <p:cTn id="8" dur="1" fill="hold">
                                          <p:stCondLst>
                                            <p:cond delay="99"/>
                                          </p:stCondLst>
                                        </p:cTn>
                                        <p:tgtEl>
                                          <p:spTgt spid="8"/>
                                        </p:tgtEl>
                                        <p:attrNameLst>
                                          <p:attrName>style.visibility</p:attrName>
                                        </p:attrNameLst>
                                      </p:cBhvr>
                                      <p:to>
                                        <p:strVal val="hidden"/>
                                      </p:to>
                                    </p:set>
                                  </p:childTnLst>
                                </p:cTn>
                              </p:par>
                            </p:childTnLst>
                          </p:cTn>
                        </p:par>
                        <p:par>
                          <p:cTn id="9" fill="hold">
                            <p:stCondLst>
                              <p:cond delay="100"/>
                            </p:stCondLst>
                            <p:childTnLst>
                              <p:par>
                                <p:cTn id="10" presetID="2" presetClass="exit" presetSubtype="8" fill="hold" grpId="0" nodeType="afterEffect">
                                  <p:stCondLst>
                                    <p:cond delay="0"/>
                                  </p:stCondLst>
                                  <p:childTnLst>
                                    <p:anim calcmode="lin" valueType="num">
                                      <p:cBhvr additive="base">
                                        <p:cTn id="11" dur="100"/>
                                        <p:tgtEl>
                                          <p:spTgt spid="2"/>
                                        </p:tgtEl>
                                        <p:attrNameLst>
                                          <p:attrName>ppt_x</p:attrName>
                                        </p:attrNameLst>
                                      </p:cBhvr>
                                      <p:tavLst>
                                        <p:tav tm="0">
                                          <p:val>
                                            <p:strVal val="ppt_x"/>
                                          </p:val>
                                        </p:tav>
                                        <p:tav tm="100000">
                                          <p:val>
                                            <p:strVal val="0-ppt_w/2"/>
                                          </p:val>
                                        </p:tav>
                                      </p:tavLst>
                                    </p:anim>
                                    <p:anim calcmode="lin" valueType="num">
                                      <p:cBhvr additive="base">
                                        <p:cTn id="12" dur="100"/>
                                        <p:tgtEl>
                                          <p:spTgt spid="2"/>
                                        </p:tgtEl>
                                        <p:attrNameLst>
                                          <p:attrName>ppt_y</p:attrName>
                                        </p:attrNameLst>
                                      </p:cBhvr>
                                      <p:tavLst>
                                        <p:tav tm="0">
                                          <p:val>
                                            <p:strVal val="ppt_y"/>
                                          </p:val>
                                        </p:tav>
                                        <p:tav tm="100000">
                                          <p:val>
                                            <p:strVal val="ppt_y"/>
                                          </p:val>
                                        </p:tav>
                                      </p:tavLst>
                                    </p:anim>
                                    <p:set>
                                      <p:cBhvr>
                                        <p:cTn id="13" dur="1" fill="hold">
                                          <p:stCondLst>
                                            <p:cond delay="99"/>
                                          </p:stCondLst>
                                        </p:cTn>
                                        <p:tgtEl>
                                          <p:spTgt spid="2"/>
                                        </p:tgtEl>
                                        <p:attrNameLst>
                                          <p:attrName>style.visibility</p:attrName>
                                        </p:attrNameLst>
                                      </p:cBhvr>
                                      <p:to>
                                        <p:strVal val="hidden"/>
                                      </p:to>
                                    </p:set>
                                  </p:childTnLst>
                                </p:cTn>
                              </p:par>
                            </p:childTnLst>
                          </p:cTn>
                        </p:par>
                        <p:par>
                          <p:cTn id="14" fill="hold">
                            <p:stCondLst>
                              <p:cond delay="200"/>
                            </p:stCondLst>
                            <p:childTnLst>
                              <p:par>
                                <p:cTn id="15" presetID="2" presetClass="exit" presetSubtype="8" fill="hold" grpId="1" nodeType="afterEffect">
                                  <p:stCondLst>
                                    <p:cond delay="0"/>
                                  </p:stCondLst>
                                  <p:childTnLst>
                                    <p:anim calcmode="lin" valueType="num">
                                      <p:cBhvr additive="base">
                                        <p:cTn id="16" dur="100"/>
                                        <p:tgtEl>
                                          <p:spTgt spid="12"/>
                                        </p:tgtEl>
                                        <p:attrNameLst>
                                          <p:attrName>ppt_x</p:attrName>
                                        </p:attrNameLst>
                                      </p:cBhvr>
                                      <p:tavLst>
                                        <p:tav tm="0">
                                          <p:val>
                                            <p:strVal val="ppt_x"/>
                                          </p:val>
                                        </p:tav>
                                        <p:tav tm="100000">
                                          <p:val>
                                            <p:strVal val="0-ppt_w/2"/>
                                          </p:val>
                                        </p:tav>
                                      </p:tavLst>
                                    </p:anim>
                                    <p:anim calcmode="lin" valueType="num">
                                      <p:cBhvr additive="base">
                                        <p:cTn id="17" dur="100"/>
                                        <p:tgtEl>
                                          <p:spTgt spid="12"/>
                                        </p:tgtEl>
                                        <p:attrNameLst>
                                          <p:attrName>ppt_y</p:attrName>
                                        </p:attrNameLst>
                                      </p:cBhvr>
                                      <p:tavLst>
                                        <p:tav tm="0">
                                          <p:val>
                                            <p:strVal val="ppt_y"/>
                                          </p:val>
                                        </p:tav>
                                        <p:tav tm="100000">
                                          <p:val>
                                            <p:strVal val="ppt_y"/>
                                          </p:val>
                                        </p:tav>
                                      </p:tavLst>
                                    </p:anim>
                                    <p:set>
                                      <p:cBhvr>
                                        <p:cTn id="18" dur="1" fill="hold">
                                          <p:stCondLst>
                                            <p:cond delay="99"/>
                                          </p:stCondLst>
                                        </p:cTn>
                                        <p:tgtEl>
                                          <p:spTgt spid="12"/>
                                        </p:tgtEl>
                                        <p:attrNameLst>
                                          <p:attrName>style.visibility</p:attrName>
                                        </p:attrNameLst>
                                      </p:cBhvr>
                                      <p:to>
                                        <p:strVal val="hidden"/>
                                      </p:to>
                                    </p:set>
                                  </p:childTnLst>
                                </p:cTn>
                              </p:par>
                            </p:childTnLst>
                          </p:cTn>
                        </p:par>
                        <p:par>
                          <p:cTn id="19" fill="hold">
                            <p:stCondLst>
                              <p:cond delay="300"/>
                            </p:stCondLst>
                            <p:childTnLst>
                              <p:par>
                                <p:cTn id="20" presetID="2" presetClass="exit" presetSubtype="8" fill="hold" grpId="1" nodeType="afterEffect">
                                  <p:stCondLst>
                                    <p:cond delay="0"/>
                                  </p:stCondLst>
                                  <p:childTnLst>
                                    <p:anim calcmode="lin" valueType="num">
                                      <p:cBhvr additive="base">
                                        <p:cTn id="21" dur="110"/>
                                        <p:tgtEl>
                                          <p:spTgt spid="13"/>
                                        </p:tgtEl>
                                        <p:attrNameLst>
                                          <p:attrName>ppt_x</p:attrName>
                                        </p:attrNameLst>
                                      </p:cBhvr>
                                      <p:tavLst>
                                        <p:tav tm="0">
                                          <p:val>
                                            <p:strVal val="ppt_x"/>
                                          </p:val>
                                        </p:tav>
                                        <p:tav tm="100000">
                                          <p:val>
                                            <p:strVal val="0-ppt_w/2"/>
                                          </p:val>
                                        </p:tav>
                                      </p:tavLst>
                                    </p:anim>
                                    <p:anim calcmode="lin" valueType="num">
                                      <p:cBhvr additive="base">
                                        <p:cTn id="22" dur="110"/>
                                        <p:tgtEl>
                                          <p:spTgt spid="13"/>
                                        </p:tgtEl>
                                        <p:attrNameLst>
                                          <p:attrName>ppt_y</p:attrName>
                                        </p:attrNameLst>
                                      </p:cBhvr>
                                      <p:tavLst>
                                        <p:tav tm="0">
                                          <p:val>
                                            <p:strVal val="ppt_y"/>
                                          </p:val>
                                        </p:tav>
                                        <p:tav tm="100000">
                                          <p:val>
                                            <p:strVal val="ppt_y"/>
                                          </p:val>
                                        </p:tav>
                                      </p:tavLst>
                                    </p:anim>
                                    <p:set>
                                      <p:cBhvr>
                                        <p:cTn id="23" dur="1" fill="hold">
                                          <p:stCondLst>
                                            <p:cond delay="109"/>
                                          </p:stCondLst>
                                        </p:cTn>
                                        <p:tgtEl>
                                          <p:spTgt spid="13"/>
                                        </p:tgtEl>
                                        <p:attrNameLst>
                                          <p:attrName>style.visibility</p:attrName>
                                        </p:attrNameLst>
                                      </p:cBhvr>
                                      <p:to>
                                        <p:strVal val="hidden"/>
                                      </p:to>
                                    </p:set>
                                  </p:childTnLst>
                                </p:cTn>
                              </p:par>
                            </p:childTnLst>
                          </p:cTn>
                        </p:par>
                        <p:par>
                          <p:cTn id="24" fill="hold">
                            <p:stCondLst>
                              <p:cond delay="410"/>
                            </p:stCondLst>
                            <p:childTnLst>
                              <p:par>
                                <p:cTn id="25" presetID="2" presetClass="exit" presetSubtype="8" fill="hold" grpId="0" nodeType="afterEffect">
                                  <p:stCondLst>
                                    <p:cond delay="1000"/>
                                  </p:stCondLst>
                                  <p:childTnLst>
                                    <p:anim calcmode="lin" valueType="num">
                                      <p:cBhvr additive="base">
                                        <p:cTn id="26" dur="100"/>
                                        <p:tgtEl>
                                          <p:spTgt spid="10"/>
                                        </p:tgtEl>
                                        <p:attrNameLst>
                                          <p:attrName>ppt_x</p:attrName>
                                        </p:attrNameLst>
                                      </p:cBhvr>
                                      <p:tavLst>
                                        <p:tav tm="0">
                                          <p:val>
                                            <p:strVal val="ppt_x"/>
                                          </p:val>
                                        </p:tav>
                                        <p:tav tm="100000">
                                          <p:val>
                                            <p:strVal val="0-ppt_w/2"/>
                                          </p:val>
                                        </p:tav>
                                      </p:tavLst>
                                    </p:anim>
                                    <p:anim calcmode="lin" valueType="num">
                                      <p:cBhvr additive="base">
                                        <p:cTn id="27" dur="100"/>
                                        <p:tgtEl>
                                          <p:spTgt spid="10"/>
                                        </p:tgtEl>
                                        <p:attrNameLst>
                                          <p:attrName>ppt_y</p:attrName>
                                        </p:attrNameLst>
                                      </p:cBhvr>
                                      <p:tavLst>
                                        <p:tav tm="0">
                                          <p:val>
                                            <p:strVal val="ppt_y"/>
                                          </p:val>
                                        </p:tav>
                                        <p:tav tm="100000">
                                          <p:val>
                                            <p:strVal val="ppt_y"/>
                                          </p:val>
                                        </p:tav>
                                      </p:tavLst>
                                    </p:anim>
                                    <p:set>
                                      <p:cBhvr>
                                        <p:cTn id="28" dur="1" fill="hold">
                                          <p:stCondLst>
                                            <p:cond delay="99"/>
                                          </p:stCondLst>
                                        </p:cTn>
                                        <p:tgtEl>
                                          <p:spTgt spid="10"/>
                                        </p:tgtEl>
                                        <p:attrNameLst>
                                          <p:attrName>style.visibility</p:attrName>
                                        </p:attrNameLst>
                                      </p:cBhvr>
                                      <p:to>
                                        <p:strVal val="hidden"/>
                                      </p:to>
                                    </p:set>
                                  </p:childTnLst>
                                </p:cTn>
                              </p:par>
                            </p:childTnLst>
                          </p:cTn>
                        </p:par>
                        <p:par>
                          <p:cTn id="29" fill="hold">
                            <p:stCondLst>
                              <p:cond delay="1510"/>
                            </p:stCondLst>
                            <p:childTnLst>
                              <p:par>
                                <p:cTn id="30" presetID="2" presetClass="entr" presetSubtype="8" fill="hold" grpId="2" nodeType="afterEffect">
                                  <p:stCondLst>
                                    <p:cond delay="100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1000" fill="hold"/>
                                        <p:tgtEl>
                                          <p:spTgt spid="9"/>
                                        </p:tgtEl>
                                        <p:attrNameLst>
                                          <p:attrName>ppt_x</p:attrName>
                                        </p:attrNameLst>
                                      </p:cBhvr>
                                      <p:tavLst>
                                        <p:tav tm="0">
                                          <p:val>
                                            <p:strVal val="0-#ppt_w/2"/>
                                          </p:val>
                                        </p:tav>
                                        <p:tav tm="100000">
                                          <p:val>
                                            <p:strVal val="#ppt_x"/>
                                          </p:val>
                                        </p:tav>
                                      </p:tavLst>
                                    </p:anim>
                                    <p:anim calcmode="lin" valueType="num">
                                      <p:cBhvr additive="base">
                                        <p:cTn id="3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8" grpId="1"/>
      <p:bldP spid="12" grpId="1"/>
      <p:bldP spid="13" grpId="1"/>
      <p:bldP spid="9"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 xmlns:a16="http://schemas.microsoft.com/office/drawing/2014/main" id="{44409C79-644D-4EAE-AFDB-37D4273ACA97}"/>
              </a:ext>
            </a:extLst>
          </p:cNvPr>
          <p:cNvSpPr txBox="1">
            <a:spLocks/>
          </p:cNvSpPr>
          <p:nvPr/>
        </p:nvSpPr>
        <p:spPr>
          <a:xfrm>
            <a:off x="0" y="0"/>
            <a:ext cx="5805488" cy="6857999"/>
          </a:xfrm>
          <a:prstGeom prst="rect">
            <a:avLst/>
          </a:prstGeom>
          <a:solidFill>
            <a:schemeClr val="tx2">
              <a:lumMod val="60000"/>
              <a:lumOff val="40000"/>
              <a:alpha val="85000"/>
            </a:schemeClr>
          </a:solidFill>
        </p:spPr>
        <p:txBody>
          <a:bodyPr vert="horz" lIns="91440" tIns="421200" rIns="28800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nl-NL" sz="5400" b="1" dirty="0" smtClean="0">
                <a:solidFill>
                  <a:srgbClr val="F25473"/>
                </a:solidFill>
                <a:latin typeface="Helvetica"/>
                <a:cs typeface="Helvetica"/>
              </a:rPr>
              <a:t>Mensenrechten</a:t>
            </a:r>
          </a:p>
        </p:txBody>
      </p:sp>
      <p:sp>
        <p:nvSpPr>
          <p:cNvPr id="5" name="Rechthoek 4"/>
          <p:cNvSpPr/>
          <p:nvPr/>
        </p:nvSpPr>
        <p:spPr>
          <a:xfrm>
            <a:off x="5805489" y="-2"/>
            <a:ext cx="6386512" cy="6858001"/>
          </a:xfrm>
          <a:prstGeom prst="rect">
            <a:avLst/>
          </a:prstGeom>
          <a:solidFill>
            <a:schemeClr val="tx2">
              <a:lumMod val="60000"/>
              <a:lumOff val="40000"/>
              <a:alpha val="85000"/>
            </a:schemeClr>
          </a:solidFill>
        </p:spPr>
        <p:txBody>
          <a:bodyPr wrap="square" lIns="288000" tIns="561600" rIns="144000" bIns="1123200">
            <a:normAutofit/>
          </a:bodyPr>
          <a:lstStyle/>
          <a:p>
            <a:r>
              <a:rPr lang="en-US" sz="2200" spc="50" dirty="0" err="1">
                <a:solidFill>
                  <a:srgbClr val="000000"/>
                </a:solidFill>
                <a:latin typeface="Helvetica"/>
                <a:cs typeface="Helvetica"/>
              </a:rPr>
              <a:t>Mensenrechten</a:t>
            </a:r>
            <a:r>
              <a:rPr lang="en-US" sz="2200" spc="50" dirty="0">
                <a:solidFill>
                  <a:srgbClr val="000000"/>
                </a:solidFill>
                <a:latin typeface="Helvetica"/>
                <a:cs typeface="Helvetica"/>
              </a:rPr>
              <a:t> </a:t>
            </a:r>
            <a:r>
              <a:rPr lang="en-US" sz="2200" spc="50" dirty="0" err="1">
                <a:solidFill>
                  <a:srgbClr val="000000"/>
                </a:solidFill>
                <a:latin typeface="Helvetica"/>
                <a:cs typeface="Helvetica"/>
              </a:rPr>
              <a:t>zijn</a:t>
            </a:r>
            <a:r>
              <a:rPr lang="en-US" sz="2200" spc="50" dirty="0">
                <a:solidFill>
                  <a:srgbClr val="000000"/>
                </a:solidFill>
                <a:latin typeface="Helvetica"/>
                <a:cs typeface="Helvetica"/>
              </a:rPr>
              <a:t> </a:t>
            </a:r>
            <a:r>
              <a:rPr lang="en-US" sz="2200" spc="50" dirty="0" err="1">
                <a:solidFill>
                  <a:srgbClr val="000000"/>
                </a:solidFill>
                <a:latin typeface="Helvetica"/>
                <a:cs typeface="Helvetica"/>
              </a:rPr>
              <a:t>vastgelegd</a:t>
            </a:r>
            <a:r>
              <a:rPr lang="en-US" sz="2200" spc="50" dirty="0">
                <a:solidFill>
                  <a:srgbClr val="000000"/>
                </a:solidFill>
                <a:latin typeface="Helvetica"/>
                <a:cs typeface="Helvetica"/>
              </a:rPr>
              <a:t> </a:t>
            </a:r>
            <a:endParaRPr lang="en-US" sz="2200" spc="50" dirty="0" smtClean="0">
              <a:solidFill>
                <a:srgbClr val="000000"/>
              </a:solidFill>
              <a:latin typeface="Helvetica"/>
              <a:cs typeface="Helvetica"/>
            </a:endParaRPr>
          </a:p>
          <a:p>
            <a:r>
              <a:rPr lang="en-US" sz="2200" spc="50" dirty="0" smtClean="0">
                <a:solidFill>
                  <a:srgbClr val="000000"/>
                </a:solidFill>
                <a:latin typeface="Helvetica"/>
                <a:cs typeface="Helvetica"/>
              </a:rPr>
              <a:t>in </a:t>
            </a:r>
            <a:r>
              <a:rPr lang="en-US" sz="2200" spc="50" dirty="0">
                <a:solidFill>
                  <a:srgbClr val="000000"/>
                </a:solidFill>
                <a:latin typeface="Helvetica"/>
                <a:cs typeface="Helvetica"/>
              </a:rPr>
              <a:t>de </a:t>
            </a:r>
            <a:r>
              <a:rPr lang="en-US" sz="2200" b="1" spc="50" dirty="0" err="1" smtClean="0">
                <a:solidFill>
                  <a:srgbClr val="000000"/>
                </a:solidFill>
                <a:latin typeface="Helvetica"/>
                <a:cs typeface="Helvetica"/>
              </a:rPr>
              <a:t>Universele</a:t>
            </a:r>
            <a:r>
              <a:rPr lang="en-US" sz="2200" b="1" spc="50" dirty="0" smtClean="0">
                <a:solidFill>
                  <a:srgbClr val="000000"/>
                </a:solidFill>
                <a:latin typeface="Helvetica"/>
                <a:cs typeface="Helvetica"/>
              </a:rPr>
              <a:t> </a:t>
            </a:r>
            <a:r>
              <a:rPr lang="en-US" sz="2200" b="1" spc="50" dirty="0" err="1">
                <a:solidFill>
                  <a:srgbClr val="000000"/>
                </a:solidFill>
                <a:latin typeface="Helvetica"/>
                <a:cs typeface="Helvetica"/>
              </a:rPr>
              <a:t>Verklaring</a:t>
            </a:r>
            <a:r>
              <a:rPr lang="en-US" sz="2200" b="1" spc="50" dirty="0">
                <a:solidFill>
                  <a:srgbClr val="000000"/>
                </a:solidFill>
                <a:latin typeface="Helvetica"/>
                <a:cs typeface="Helvetica"/>
              </a:rPr>
              <a:t> </a:t>
            </a:r>
            <a:r>
              <a:rPr lang="en-US" sz="2200" b="1" spc="50" dirty="0" smtClean="0">
                <a:solidFill>
                  <a:srgbClr val="000000"/>
                </a:solidFill>
                <a:latin typeface="Helvetica"/>
                <a:cs typeface="Helvetica"/>
              </a:rPr>
              <a:t>van </a:t>
            </a:r>
            <a:br>
              <a:rPr lang="en-US" sz="2200" b="1" spc="50" dirty="0" smtClean="0">
                <a:solidFill>
                  <a:srgbClr val="000000"/>
                </a:solidFill>
                <a:latin typeface="Helvetica"/>
                <a:cs typeface="Helvetica"/>
              </a:rPr>
            </a:br>
            <a:r>
              <a:rPr lang="en-US" sz="2200" b="1" spc="50" dirty="0" smtClean="0">
                <a:solidFill>
                  <a:srgbClr val="000000"/>
                </a:solidFill>
                <a:latin typeface="Helvetica"/>
                <a:cs typeface="Helvetica"/>
              </a:rPr>
              <a:t>de </a:t>
            </a:r>
            <a:r>
              <a:rPr lang="en-US" sz="2200" b="1" spc="50" dirty="0" err="1">
                <a:solidFill>
                  <a:srgbClr val="000000"/>
                </a:solidFill>
                <a:latin typeface="Helvetica"/>
                <a:cs typeface="Helvetica"/>
              </a:rPr>
              <a:t>Rechten</a:t>
            </a:r>
            <a:r>
              <a:rPr lang="en-US" sz="2200" b="1" spc="50" dirty="0">
                <a:solidFill>
                  <a:srgbClr val="000000"/>
                </a:solidFill>
                <a:latin typeface="Helvetica"/>
                <a:cs typeface="Helvetica"/>
              </a:rPr>
              <a:t> van de </a:t>
            </a:r>
            <a:r>
              <a:rPr lang="en-US" sz="2200" b="1" spc="50" dirty="0" err="1">
                <a:solidFill>
                  <a:srgbClr val="000000"/>
                </a:solidFill>
                <a:latin typeface="Helvetica"/>
                <a:cs typeface="Helvetica"/>
              </a:rPr>
              <a:t>Mens</a:t>
            </a:r>
            <a:r>
              <a:rPr lang="en-US" sz="2200" b="1" spc="50" dirty="0">
                <a:solidFill>
                  <a:srgbClr val="000000"/>
                </a:solidFill>
                <a:latin typeface="Helvetica"/>
                <a:cs typeface="Helvetica"/>
              </a:rPr>
              <a:t> </a:t>
            </a:r>
            <a:r>
              <a:rPr lang="en-US" sz="2200" spc="50" dirty="0">
                <a:solidFill>
                  <a:srgbClr val="000000"/>
                </a:solidFill>
                <a:latin typeface="Helvetica"/>
                <a:cs typeface="Helvetica"/>
              </a:rPr>
              <a:t>(UVRM). </a:t>
            </a:r>
            <a:endParaRPr lang="en-US" sz="2200" spc="50" dirty="0" smtClean="0">
              <a:solidFill>
                <a:srgbClr val="000000"/>
              </a:solidFill>
              <a:latin typeface="Helvetica"/>
              <a:cs typeface="Helvetica"/>
            </a:endParaRPr>
          </a:p>
          <a:p>
            <a:r>
              <a:rPr lang="en-US" sz="2200" spc="50" dirty="0" err="1" smtClean="0">
                <a:solidFill>
                  <a:srgbClr val="000000"/>
                </a:solidFill>
                <a:latin typeface="Helvetica"/>
                <a:cs typeface="Helvetica"/>
              </a:rPr>
              <a:t>Hierin</a:t>
            </a:r>
            <a:r>
              <a:rPr lang="en-US" sz="2200" spc="50" dirty="0" smtClean="0">
                <a:solidFill>
                  <a:srgbClr val="000000"/>
                </a:solidFill>
                <a:latin typeface="Helvetica"/>
                <a:cs typeface="Helvetica"/>
              </a:rPr>
              <a:t> </a:t>
            </a:r>
            <a:r>
              <a:rPr lang="en-US" sz="2200" spc="50" dirty="0" err="1">
                <a:solidFill>
                  <a:srgbClr val="000000"/>
                </a:solidFill>
                <a:latin typeface="Helvetica"/>
                <a:cs typeface="Helvetica"/>
              </a:rPr>
              <a:t>staat</a:t>
            </a:r>
            <a:r>
              <a:rPr lang="en-US" sz="2200" spc="50" dirty="0">
                <a:solidFill>
                  <a:srgbClr val="000000"/>
                </a:solidFill>
                <a:latin typeface="Helvetica"/>
                <a:cs typeface="Helvetica"/>
              </a:rPr>
              <a:t> </a:t>
            </a:r>
            <a:r>
              <a:rPr lang="en-US" sz="2200" spc="50" dirty="0" err="1">
                <a:solidFill>
                  <a:srgbClr val="000000"/>
                </a:solidFill>
                <a:latin typeface="Helvetica"/>
                <a:cs typeface="Helvetica"/>
              </a:rPr>
              <a:t>bijvoorbeeld</a:t>
            </a:r>
            <a:r>
              <a:rPr lang="en-US" sz="2200" spc="50" dirty="0">
                <a:solidFill>
                  <a:srgbClr val="000000"/>
                </a:solidFill>
                <a:latin typeface="Helvetica"/>
                <a:cs typeface="Helvetica"/>
              </a:rPr>
              <a:t>:</a:t>
            </a:r>
          </a:p>
        </p:txBody>
      </p:sp>
      <p:sp>
        <p:nvSpPr>
          <p:cNvPr id="6" name="Rechthoek 5"/>
          <p:cNvSpPr/>
          <p:nvPr/>
        </p:nvSpPr>
        <p:spPr>
          <a:xfrm>
            <a:off x="5899889" y="2315805"/>
            <a:ext cx="6228611" cy="430887"/>
          </a:xfrm>
          <a:prstGeom prst="rect">
            <a:avLst/>
          </a:prstGeom>
        </p:spPr>
        <p:txBody>
          <a:bodyPr wrap="square">
            <a:spAutoFit/>
          </a:bodyPr>
          <a:lstStyle/>
          <a:p>
            <a:pPr marL="114300"/>
            <a:r>
              <a:rPr lang="en-US" sz="2200" b="1" spc="50" dirty="0">
                <a:solidFill>
                  <a:schemeClr val="bg1"/>
                </a:solidFill>
                <a:latin typeface="Helvetica"/>
                <a:cs typeface="Helvetica"/>
              </a:rPr>
              <a:t>Het </a:t>
            </a:r>
            <a:r>
              <a:rPr lang="en-US" sz="2200" b="1" spc="50" dirty="0" err="1">
                <a:solidFill>
                  <a:schemeClr val="bg1"/>
                </a:solidFill>
                <a:latin typeface="Helvetica"/>
                <a:cs typeface="Helvetica"/>
              </a:rPr>
              <a:t>recht</a:t>
            </a:r>
            <a:r>
              <a:rPr lang="en-US" sz="2200" b="1" spc="50" dirty="0">
                <a:solidFill>
                  <a:schemeClr val="bg1"/>
                </a:solidFill>
                <a:latin typeface="Helvetica"/>
                <a:cs typeface="Helvetica"/>
              </a:rPr>
              <a:t> op je </a:t>
            </a:r>
            <a:r>
              <a:rPr lang="en-US" sz="2200" b="1" spc="50" dirty="0" err="1">
                <a:solidFill>
                  <a:schemeClr val="bg1"/>
                </a:solidFill>
                <a:latin typeface="Helvetica"/>
                <a:cs typeface="Helvetica"/>
              </a:rPr>
              <a:t>eigen</a:t>
            </a:r>
            <a:r>
              <a:rPr lang="en-US" sz="2200" b="1" spc="50" dirty="0">
                <a:solidFill>
                  <a:schemeClr val="bg1"/>
                </a:solidFill>
                <a:latin typeface="Helvetica"/>
                <a:cs typeface="Helvetica"/>
              </a:rPr>
              <a:t> </a:t>
            </a:r>
            <a:r>
              <a:rPr lang="en-US" sz="2200" b="1" spc="50" dirty="0" err="1">
                <a:solidFill>
                  <a:schemeClr val="bg1"/>
                </a:solidFill>
                <a:latin typeface="Helvetica"/>
                <a:cs typeface="Helvetica"/>
              </a:rPr>
              <a:t>mening</a:t>
            </a:r>
            <a:endParaRPr lang="en-US" sz="2200" b="1" spc="50" dirty="0">
              <a:solidFill>
                <a:schemeClr val="bg1"/>
              </a:solidFill>
              <a:latin typeface="Helvetica"/>
              <a:cs typeface="Helvetica"/>
            </a:endParaRPr>
          </a:p>
        </p:txBody>
      </p:sp>
      <p:sp>
        <p:nvSpPr>
          <p:cNvPr id="7" name="Rechthoek 6"/>
          <p:cNvSpPr/>
          <p:nvPr/>
        </p:nvSpPr>
        <p:spPr>
          <a:xfrm>
            <a:off x="5892674" y="2690327"/>
            <a:ext cx="6235826" cy="430887"/>
          </a:xfrm>
          <a:prstGeom prst="rect">
            <a:avLst/>
          </a:prstGeom>
        </p:spPr>
        <p:txBody>
          <a:bodyPr wrap="square">
            <a:spAutoFit/>
          </a:bodyPr>
          <a:lstStyle/>
          <a:p>
            <a:pPr marL="114300"/>
            <a:r>
              <a:rPr lang="en-US" sz="2200" b="1" spc="50" dirty="0" smtClean="0">
                <a:solidFill>
                  <a:schemeClr val="bg1"/>
                </a:solidFill>
                <a:latin typeface="Helvetica"/>
                <a:cs typeface="Helvetica"/>
              </a:rPr>
              <a:t>Het </a:t>
            </a:r>
            <a:r>
              <a:rPr lang="en-US" sz="2200" b="1" spc="50" dirty="0" err="1" smtClean="0">
                <a:solidFill>
                  <a:schemeClr val="bg1"/>
                </a:solidFill>
                <a:latin typeface="Helvetica"/>
                <a:cs typeface="Helvetica"/>
              </a:rPr>
              <a:t>recht</a:t>
            </a:r>
            <a:r>
              <a:rPr lang="en-US" sz="2200" b="1" spc="50" dirty="0" smtClean="0">
                <a:solidFill>
                  <a:schemeClr val="bg1"/>
                </a:solidFill>
                <a:latin typeface="Helvetica"/>
                <a:cs typeface="Helvetica"/>
              </a:rPr>
              <a:t> </a:t>
            </a:r>
            <a:r>
              <a:rPr lang="en-US" sz="2200" b="1" spc="50" dirty="0" err="1" smtClean="0">
                <a:solidFill>
                  <a:schemeClr val="bg1"/>
                </a:solidFill>
                <a:latin typeface="Helvetica"/>
                <a:cs typeface="Helvetica"/>
              </a:rPr>
              <a:t>om</a:t>
            </a:r>
            <a:r>
              <a:rPr lang="en-US" sz="2200" b="1" spc="50" dirty="0" smtClean="0">
                <a:solidFill>
                  <a:schemeClr val="bg1"/>
                </a:solidFill>
                <a:latin typeface="Helvetica"/>
                <a:cs typeface="Helvetica"/>
              </a:rPr>
              <a:t> </a:t>
            </a:r>
            <a:r>
              <a:rPr lang="en-US" sz="2200" b="1" spc="50" dirty="0" err="1" smtClean="0">
                <a:solidFill>
                  <a:schemeClr val="bg1"/>
                </a:solidFill>
                <a:latin typeface="Helvetica"/>
                <a:cs typeface="Helvetica"/>
              </a:rPr>
              <a:t>te</a:t>
            </a:r>
            <a:r>
              <a:rPr lang="en-US" sz="2200" b="1" spc="50" dirty="0" smtClean="0">
                <a:solidFill>
                  <a:schemeClr val="bg1"/>
                </a:solidFill>
                <a:latin typeface="Helvetica"/>
                <a:cs typeface="Helvetica"/>
              </a:rPr>
              <a:t> </a:t>
            </a:r>
            <a:r>
              <a:rPr lang="en-US" sz="2200" b="1" spc="50" dirty="0" err="1" smtClean="0">
                <a:solidFill>
                  <a:schemeClr val="bg1"/>
                </a:solidFill>
                <a:latin typeface="Helvetica"/>
                <a:cs typeface="Helvetica"/>
              </a:rPr>
              <a:t>trouwen</a:t>
            </a:r>
            <a:r>
              <a:rPr lang="en-US" sz="2200" b="1" spc="50" dirty="0" smtClean="0">
                <a:solidFill>
                  <a:schemeClr val="bg1"/>
                </a:solidFill>
                <a:latin typeface="Helvetica"/>
                <a:cs typeface="Helvetica"/>
              </a:rPr>
              <a:t> met </a:t>
            </a:r>
            <a:r>
              <a:rPr lang="en-US" sz="2200" b="1" spc="50" dirty="0" err="1" smtClean="0">
                <a:solidFill>
                  <a:schemeClr val="bg1"/>
                </a:solidFill>
                <a:latin typeface="Helvetica"/>
                <a:cs typeface="Helvetica"/>
              </a:rPr>
              <a:t>wie</a:t>
            </a:r>
            <a:r>
              <a:rPr lang="en-US" sz="2200" b="1" spc="50" dirty="0" smtClean="0">
                <a:solidFill>
                  <a:schemeClr val="bg1"/>
                </a:solidFill>
                <a:latin typeface="Helvetica"/>
                <a:cs typeface="Helvetica"/>
              </a:rPr>
              <a:t> je </a:t>
            </a:r>
            <a:r>
              <a:rPr lang="en-US" sz="2200" b="1" spc="50" dirty="0" err="1" smtClean="0">
                <a:solidFill>
                  <a:schemeClr val="bg1"/>
                </a:solidFill>
                <a:latin typeface="Helvetica"/>
                <a:cs typeface="Helvetica"/>
              </a:rPr>
              <a:t>wil</a:t>
            </a:r>
            <a:endParaRPr lang="en-US" sz="2200" b="1" spc="50" dirty="0">
              <a:solidFill>
                <a:schemeClr val="bg1"/>
              </a:solidFill>
              <a:latin typeface="Helvetica"/>
              <a:cs typeface="Helvetica"/>
            </a:endParaRPr>
          </a:p>
        </p:txBody>
      </p:sp>
      <p:sp>
        <p:nvSpPr>
          <p:cNvPr id="8" name="Rechthoek 7"/>
          <p:cNvSpPr/>
          <p:nvPr/>
        </p:nvSpPr>
        <p:spPr>
          <a:xfrm>
            <a:off x="5892674" y="3059668"/>
            <a:ext cx="6235826" cy="430887"/>
          </a:xfrm>
          <a:prstGeom prst="rect">
            <a:avLst/>
          </a:prstGeom>
        </p:spPr>
        <p:txBody>
          <a:bodyPr wrap="square">
            <a:spAutoFit/>
          </a:bodyPr>
          <a:lstStyle/>
          <a:p>
            <a:pPr marL="114300"/>
            <a:r>
              <a:rPr lang="en-US" sz="2200" b="1" spc="50" dirty="0" smtClean="0">
                <a:solidFill>
                  <a:schemeClr val="bg1"/>
                </a:solidFill>
                <a:latin typeface="Helvetica"/>
                <a:cs typeface="Helvetica"/>
              </a:rPr>
              <a:t>Het </a:t>
            </a:r>
            <a:r>
              <a:rPr lang="en-US" sz="2200" b="1" spc="50" dirty="0" err="1" smtClean="0">
                <a:solidFill>
                  <a:schemeClr val="bg1"/>
                </a:solidFill>
                <a:latin typeface="Helvetica"/>
                <a:cs typeface="Helvetica"/>
              </a:rPr>
              <a:t>recht</a:t>
            </a:r>
            <a:r>
              <a:rPr lang="en-US" sz="2200" b="1" spc="50" dirty="0" smtClean="0">
                <a:solidFill>
                  <a:schemeClr val="bg1"/>
                </a:solidFill>
                <a:latin typeface="Helvetica"/>
                <a:cs typeface="Helvetica"/>
              </a:rPr>
              <a:t> </a:t>
            </a:r>
            <a:r>
              <a:rPr lang="en-US" sz="2200" b="1" spc="50" dirty="0" err="1" smtClean="0">
                <a:solidFill>
                  <a:schemeClr val="bg1"/>
                </a:solidFill>
                <a:latin typeface="Helvetica"/>
                <a:cs typeface="Helvetica"/>
              </a:rPr>
              <a:t>om</a:t>
            </a:r>
            <a:r>
              <a:rPr lang="en-US" sz="2200" b="1" spc="50" dirty="0" smtClean="0">
                <a:solidFill>
                  <a:schemeClr val="bg1"/>
                </a:solidFill>
                <a:latin typeface="Helvetica"/>
                <a:cs typeface="Helvetica"/>
              </a:rPr>
              <a:t> </a:t>
            </a:r>
            <a:r>
              <a:rPr lang="en-US" sz="2200" b="1" spc="50" dirty="0" err="1" smtClean="0">
                <a:solidFill>
                  <a:schemeClr val="bg1"/>
                </a:solidFill>
                <a:latin typeface="Helvetica"/>
                <a:cs typeface="Helvetica"/>
              </a:rPr>
              <a:t>te</a:t>
            </a:r>
            <a:r>
              <a:rPr lang="en-US" sz="2200" b="1" spc="50" dirty="0" smtClean="0">
                <a:solidFill>
                  <a:schemeClr val="bg1"/>
                </a:solidFill>
                <a:latin typeface="Helvetica"/>
                <a:cs typeface="Helvetica"/>
              </a:rPr>
              <a:t> </a:t>
            </a:r>
            <a:r>
              <a:rPr lang="en-US" sz="2200" b="1" spc="50" dirty="0" err="1" smtClean="0">
                <a:solidFill>
                  <a:schemeClr val="bg1"/>
                </a:solidFill>
                <a:latin typeface="Helvetica"/>
                <a:cs typeface="Helvetica"/>
              </a:rPr>
              <a:t>geloven</a:t>
            </a:r>
            <a:r>
              <a:rPr lang="en-US" sz="2200" b="1" spc="50" dirty="0" smtClean="0">
                <a:solidFill>
                  <a:schemeClr val="bg1"/>
                </a:solidFill>
                <a:latin typeface="Helvetica"/>
                <a:cs typeface="Helvetica"/>
              </a:rPr>
              <a:t> </a:t>
            </a:r>
            <a:r>
              <a:rPr lang="en-US" sz="2200" b="1" spc="50" dirty="0" err="1" smtClean="0">
                <a:solidFill>
                  <a:schemeClr val="bg1"/>
                </a:solidFill>
                <a:latin typeface="Helvetica"/>
                <a:cs typeface="Helvetica"/>
              </a:rPr>
              <a:t>wat</a:t>
            </a:r>
            <a:r>
              <a:rPr lang="en-US" sz="2200" b="1" spc="50" dirty="0" smtClean="0">
                <a:solidFill>
                  <a:schemeClr val="bg1"/>
                </a:solidFill>
                <a:latin typeface="Helvetica"/>
                <a:cs typeface="Helvetica"/>
              </a:rPr>
              <a:t> je </a:t>
            </a:r>
            <a:r>
              <a:rPr lang="en-US" sz="2200" b="1" spc="50" dirty="0" err="1" smtClean="0">
                <a:solidFill>
                  <a:schemeClr val="bg1"/>
                </a:solidFill>
                <a:latin typeface="Helvetica"/>
                <a:cs typeface="Helvetica"/>
              </a:rPr>
              <a:t>wil</a:t>
            </a:r>
            <a:endParaRPr lang="en-US" sz="2200" b="1" spc="50" dirty="0">
              <a:solidFill>
                <a:schemeClr val="bg1"/>
              </a:solidFill>
              <a:latin typeface="Helvetica"/>
              <a:cs typeface="Helvetica"/>
            </a:endParaRPr>
          </a:p>
        </p:txBody>
      </p:sp>
      <p:sp>
        <p:nvSpPr>
          <p:cNvPr id="9" name="Rechthoek 8"/>
          <p:cNvSpPr/>
          <p:nvPr/>
        </p:nvSpPr>
        <p:spPr>
          <a:xfrm>
            <a:off x="5892674" y="3446648"/>
            <a:ext cx="6235826" cy="430887"/>
          </a:xfrm>
          <a:prstGeom prst="rect">
            <a:avLst/>
          </a:prstGeom>
        </p:spPr>
        <p:txBody>
          <a:bodyPr wrap="square">
            <a:spAutoFit/>
          </a:bodyPr>
          <a:lstStyle/>
          <a:p>
            <a:pPr marL="114300"/>
            <a:r>
              <a:rPr lang="en-US" sz="2200" b="1" spc="50" dirty="0" smtClean="0">
                <a:solidFill>
                  <a:schemeClr val="bg1"/>
                </a:solidFill>
                <a:latin typeface="Helvetica"/>
                <a:cs typeface="Helvetica"/>
              </a:rPr>
              <a:t>Het </a:t>
            </a:r>
            <a:r>
              <a:rPr lang="en-US" sz="2200" b="1" spc="50" dirty="0" err="1" smtClean="0">
                <a:solidFill>
                  <a:schemeClr val="bg1"/>
                </a:solidFill>
                <a:latin typeface="Helvetica"/>
                <a:cs typeface="Helvetica"/>
              </a:rPr>
              <a:t>recht</a:t>
            </a:r>
            <a:r>
              <a:rPr lang="en-US" sz="2200" b="1" spc="50" dirty="0" smtClean="0">
                <a:solidFill>
                  <a:schemeClr val="bg1"/>
                </a:solidFill>
                <a:latin typeface="Helvetica"/>
                <a:cs typeface="Helvetica"/>
              </a:rPr>
              <a:t> op </a:t>
            </a:r>
            <a:r>
              <a:rPr lang="en-US" sz="2200" b="1" spc="50" dirty="0" err="1" smtClean="0">
                <a:solidFill>
                  <a:schemeClr val="bg1"/>
                </a:solidFill>
                <a:latin typeface="Helvetica"/>
                <a:cs typeface="Helvetica"/>
              </a:rPr>
              <a:t>onderwijs</a:t>
            </a:r>
            <a:endParaRPr lang="en-US" sz="2200" b="1" spc="50" dirty="0">
              <a:solidFill>
                <a:schemeClr val="bg1"/>
              </a:solidFill>
              <a:latin typeface="Helvetica"/>
              <a:cs typeface="Helvetica"/>
            </a:endParaRPr>
          </a:p>
        </p:txBody>
      </p:sp>
      <p:sp>
        <p:nvSpPr>
          <p:cNvPr id="10" name="Rechthoek 9"/>
          <p:cNvSpPr/>
          <p:nvPr/>
        </p:nvSpPr>
        <p:spPr>
          <a:xfrm>
            <a:off x="5892674" y="3810409"/>
            <a:ext cx="6235826" cy="430887"/>
          </a:xfrm>
          <a:prstGeom prst="rect">
            <a:avLst/>
          </a:prstGeom>
        </p:spPr>
        <p:txBody>
          <a:bodyPr wrap="square">
            <a:spAutoFit/>
          </a:bodyPr>
          <a:lstStyle/>
          <a:p>
            <a:pPr marL="114300"/>
            <a:r>
              <a:rPr lang="en-US" sz="2200" b="1" spc="50" dirty="0" smtClean="0">
                <a:solidFill>
                  <a:schemeClr val="bg1"/>
                </a:solidFill>
                <a:latin typeface="Helvetica"/>
                <a:cs typeface="Helvetica"/>
              </a:rPr>
              <a:t>Het </a:t>
            </a:r>
            <a:r>
              <a:rPr lang="en-US" sz="2200" b="1" spc="50" dirty="0" err="1" smtClean="0">
                <a:solidFill>
                  <a:schemeClr val="bg1"/>
                </a:solidFill>
                <a:latin typeface="Helvetica"/>
                <a:cs typeface="Helvetica"/>
              </a:rPr>
              <a:t>recht</a:t>
            </a:r>
            <a:r>
              <a:rPr lang="en-US" sz="2200" b="1" spc="50" dirty="0" smtClean="0">
                <a:solidFill>
                  <a:schemeClr val="bg1"/>
                </a:solidFill>
                <a:latin typeface="Helvetica"/>
                <a:cs typeface="Helvetica"/>
              </a:rPr>
              <a:t> op </a:t>
            </a:r>
            <a:r>
              <a:rPr lang="en-US" sz="2200" b="1" spc="50" dirty="0" err="1" smtClean="0">
                <a:solidFill>
                  <a:schemeClr val="bg1"/>
                </a:solidFill>
                <a:latin typeface="Helvetica"/>
                <a:cs typeface="Helvetica"/>
              </a:rPr>
              <a:t>eigendom</a:t>
            </a:r>
            <a:endParaRPr lang="en-US" sz="2200" b="1" spc="50" dirty="0">
              <a:solidFill>
                <a:schemeClr val="bg1"/>
              </a:solidFill>
              <a:latin typeface="Helvetica"/>
              <a:cs typeface="Helvetica"/>
            </a:endParaRPr>
          </a:p>
        </p:txBody>
      </p:sp>
      <p:sp>
        <p:nvSpPr>
          <p:cNvPr id="11" name="Rechthoek 10"/>
          <p:cNvSpPr/>
          <p:nvPr/>
        </p:nvSpPr>
        <p:spPr>
          <a:xfrm>
            <a:off x="5892674" y="4488610"/>
            <a:ext cx="6235826" cy="430887"/>
          </a:xfrm>
          <a:prstGeom prst="rect">
            <a:avLst/>
          </a:prstGeom>
        </p:spPr>
        <p:txBody>
          <a:bodyPr wrap="square">
            <a:spAutoFit/>
          </a:bodyPr>
          <a:lstStyle/>
          <a:p>
            <a:pPr marL="114300"/>
            <a:r>
              <a:rPr lang="en-US" sz="2200" b="1" spc="50" dirty="0" smtClean="0">
                <a:solidFill>
                  <a:srgbClr val="000000"/>
                </a:solidFill>
                <a:latin typeface="Helvetica"/>
                <a:cs typeface="Helvetica"/>
              </a:rPr>
              <a:t>Maar </a:t>
            </a:r>
            <a:r>
              <a:rPr lang="en-US" sz="2200" b="1" spc="50" dirty="0" err="1" smtClean="0">
                <a:solidFill>
                  <a:srgbClr val="000000"/>
                </a:solidFill>
                <a:latin typeface="Helvetica"/>
                <a:cs typeface="Helvetica"/>
              </a:rPr>
              <a:t>ook</a:t>
            </a:r>
            <a:endParaRPr lang="en-US" sz="2200" b="1" spc="50" dirty="0">
              <a:solidFill>
                <a:srgbClr val="000000"/>
              </a:solidFill>
              <a:latin typeface="Helvetica"/>
              <a:cs typeface="Helvetica"/>
            </a:endParaRPr>
          </a:p>
        </p:txBody>
      </p:sp>
      <p:sp>
        <p:nvSpPr>
          <p:cNvPr id="12" name="Rechthoek 11"/>
          <p:cNvSpPr/>
          <p:nvPr/>
        </p:nvSpPr>
        <p:spPr>
          <a:xfrm>
            <a:off x="5892674" y="4886389"/>
            <a:ext cx="6235826" cy="430887"/>
          </a:xfrm>
          <a:prstGeom prst="rect">
            <a:avLst/>
          </a:prstGeom>
        </p:spPr>
        <p:txBody>
          <a:bodyPr wrap="square">
            <a:spAutoFit/>
          </a:bodyPr>
          <a:lstStyle/>
          <a:p>
            <a:pPr marL="114300"/>
            <a:r>
              <a:rPr lang="en-US" sz="2200" b="1" spc="50" dirty="0" smtClean="0">
                <a:solidFill>
                  <a:schemeClr val="bg1"/>
                </a:solidFill>
                <a:latin typeface="Helvetica"/>
                <a:cs typeface="Helvetica"/>
              </a:rPr>
              <a:t>Het </a:t>
            </a:r>
            <a:r>
              <a:rPr lang="en-US" sz="2200" b="1" spc="50" dirty="0" err="1" smtClean="0">
                <a:solidFill>
                  <a:schemeClr val="bg1"/>
                </a:solidFill>
                <a:latin typeface="Helvetica"/>
                <a:cs typeface="Helvetica"/>
              </a:rPr>
              <a:t>recht</a:t>
            </a:r>
            <a:r>
              <a:rPr lang="en-US" sz="2200" b="1" spc="50" dirty="0" smtClean="0">
                <a:solidFill>
                  <a:schemeClr val="bg1"/>
                </a:solidFill>
                <a:latin typeface="Helvetica"/>
                <a:cs typeface="Helvetica"/>
              </a:rPr>
              <a:t> op </a:t>
            </a:r>
            <a:r>
              <a:rPr lang="en-US" sz="2200" b="1" spc="50" dirty="0" err="1" smtClean="0">
                <a:solidFill>
                  <a:schemeClr val="bg1"/>
                </a:solidFill>
                <a:latin typeface="Helvetica"/>
                <a:cs typeface="Helvetica"/>
              </a:rPr>
              <a:t>zelfbeschikking</a:t>
            </a:r>
            <a:endParaRPr lang="en-US" sz="2200" b="1" spc="50" dirty="0">
              <a:solidFill>
                <a:schemeClr val="bg1"/>
              </a:solidFill>
              <a:latin typeface="Helvetica"/>
              <a:cs typeface="Helvetica"/>
            </a:endParaRPr>
          </a:p>
        </p:txBody>
      </p:sp>
    </p:spTree>
    <p:extLst>
      <p:ext uri="{BB962C8B-B14F-4D97-AF65-F5344CB8AC3E}">
        <p14:creationId xmlns:p14="http://schemas.microsoft.com/office/powerpoint/2010/main" val="12616696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grpId="0" nodeType="afterEffect">
                                  <p:stCondLst>
                                    <p:cond delay="10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1+#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Scale>
                                      <p:cBhvr>
                                        <p:cTn id="18"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6"/>
                                        </p:tgtEl>
                                        <p:attrNameLst>
                                          <p:attrName>ppt_x</p:attrName>
                                          <p:attrName>ppt_y</p:attrName>
                                        </p:attrNameLst>
                                      </p:cBhvr>
                                    </p:animMotion>
                                    <p:animEffect transition="in" filter="fade">
                                      <p:cBhvr>
                                        <p:cTn id="20" dur="1000"/>
                                        <p:tgtEl>
                                          <p:spTgt spid="6"/>
                                        </p:tgtEl>
                                      </p:cBhvr>
                                    </p:animEffect>
                                  </p:childTnLst>
                                </p:cTn>
                              </p:par>
                            </p:childTnLst>
                          </p:cTn>
                        </p:par>
                        <p:par>
                          <p:cTn id="21" fill="hold">
                            <p:stCondLst>
                              <p:cond delay="1000"/>
                            </p:stCondLst>
                            <p:childTnLst>
                              <p:par>
                                <p:cTn id="22" presetID="52" presetClass="entr" presetSubtype="0" fill="hold" grpId="0" nodeType="afterEffect">
                                  <p:stCondLst>
                                    <p:cond delay="1000"/>
                                  </p:stCondLst>
                                  <p:childTnLst>
                                    <p:set>
                                      <p:cBhvr>
                                        <p:cTn id="23" dur="1" fill="hold">
                                          <p:stCondLst>
                                            <p:cond delay="0"/>
                                          </p:stCondLst>
                                        </p:cTn>
                                        <p:tgtEl>
                                          <p:spTgt spid="7"/>
                                        </p:tgtEl>
                                        <p:attrNameLst>
                                          <p:attrName>style.visibility</p:attrName>
                                        </p:attrNameLst>
                                      </p:cBhvr>
                                      <p:to>
                                        <p:strVal val="visible"/>
                                      </p:to>
                                    </p:set>
                                    <p:animScale>
                                      <p:cBhvr>
                                        <p:cTn id="24"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7"/>
                                        </p:tgtEl>
                                        <p:attrNameLst>
                                          <p:attrName>ppt_x</p:attrName>
                                          <p:attrName>ppt_y</p:attrName>
                                        </p:attrNameLst>
                                      </p:cBhvr>
                                    </p:animMotion>
                                    <p:animEffect transition="in" filter="fade">
                                      <p:cBhvr>
                                        <p:cTn id="26" dur="1000"/>
                                        <p:tgtEl>
                                          <p:spTgt spid="7"/>
                                        </p:tgtEl>
                                      </p:cBhvr>
                                    </p:animEffect>
                                  </p:childTnLst>
                                </p:cTn>
                              </p:par>
                            </p:childTnLst>
                          </p:cTn>
                        </p:par>
                        <p:par>
                          <p:cTn id="27" fill="hold">
                            <p:stCondLst>
                              <p:cond delay="3000"/>
                            </p:stCondLst>
                            <p:childTnLst>
                              <p:par>
                                <p:cTn id="28" presetID="52" presetClass="entr" presetSubtype="0" fill="hold" grpId="0" nodeType="afterEffect">
                                  <p:stCondLst>
                                    <p:cond delay="1000"/>
                                  </p:stCondLst>
                                  <p:childTnLst>
                                    <p:set>
                                      <p:cBhvr>
                                        <p:cTn id="29" dur="1" fill="hold">
                                          <p:stCondLst>
                                            <p:cond delay="0"/>
                                          </p:stCondLst>
                                        </p:cTn>
                                        <p:tgtEl>
                                          <p:spTgt spid="8"/>
                                        </p:tgtEl>
                                        <p:attrNameLst>
                                          <p:attrName>style.visibility</p:attrName>
                                        </p:attrNameLst>
                                      </p:cBhvr>
                                      <p:to>
                                        <p:strVal val="visible"/>
                                      </p:to>
                                    </p:set>
                                    <p:animScale>
                                      <p:cBhvr>
                                        <p:cTn id="30"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8"/>
                                        </p:tgtEl>
                                        <p:attrNameLst>
                                          <p:attrName>ppt_x</p:attrName>
                                          <p:attrName>ppt_y</p:attrName>
                                        </p:attrNameLst>
                                      </p:cBhvr>
                                    </p:animMotion>
                                    <p:animEffect transition="in" filter="fade">
                                      <p:cBhvr>
                                        <p:cTn id="32" dur="1000"/>
                                        <p:tgtEl>
                                          <p:spTgt spid="8"/>
                                        </p:tgtEl>
                                      </p:cBhvr>
                                    </p:animEffect>
                                  </p:childTnLst>
                                </p:cTn>
                              </p:par>
                            </p:childTnLst>
                          </p:cTn>
                        </p:par>
                        <p:par>
                          <p:cTn id="33" fill="hold">
                            <p:stCondLst>
                              <p:cond delay="5000"/>
                            </p:stCondLst>
                            <p:childTnLst>
                              <p:par>
                                <p:cTn id="34" presetID="52" presetClass="entr" presetSubtype="0" fill="hold" grpId="0" nodeType="afterEffect">
                                  <p:stCondLst>
                                    <p:cond delay="1000"/>
                                  </p:stCondLst>
                                  <p:childTnLst>
                                    <p:set>
                                      <p:cBhvr>
                                        <p:cTn id="35" dur="1" fill="hold">
                                          <p:stCondLst>
                                            <p:cond delay="0"/>
                                          </p:stCondLst>
                                        </p:cTn>
                                        <p:tgtEl>
                                          <p:spTgt spid="9"/>
                                        </p:tgtEl>
                                        <p:attrNameLst>
                                          <p:attrName>style.visibility</p:attrName>
                                        </p:attrNameLst>
                                      </p:cBhvr>
                                      <p:to>
                                        <p:strVal val="visible"/>
                                      </p:to>
                                    </p:set>
                                    <p:animScale>
                                      <p:cBhvr>
                                        <p:cTn id="36"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9"/>
                                        </p:tgtEl>
                                        <p:attrNameLst>
                                          <p:attrName>ppt_x</p:attrName>
                                          <p:attrName>ppt_y</p:attrName>
                                        </p:attrNameLst>
                                      </p:cBhvr>
                                    </p:animMotion>
                                    <p:animEffect transition="in" filter="fade">
                                      <p:cBhvr>
                                        <p:cTn id="38" dur="1000"/>
                                        <p:tgtEl>
                                          <p:spTgt spid="9"/>
                                        </p:tgtEl>
                                      </p:cBhvr>
                                    </p:animEffect>
                                  </p:childTnLst>
                                </p:cTn>
                              </p:par>
                            </p:childTnLst>
                          </p:cTn>
                        </p:par>
                        <p:par>
                          <p:cTn id="39" fill="hold">
                            <p:stCondLst>
                              <p:cond delay="7000"/>
                            </p:stCondLst>
                            <p:childTnLst>
                              <p:par>
                                <p:cTn id="40" presetID="52" presetClass="entr" presetSubtype="0" fill="hold" grpId="0" nodeType="afterEffect">
                                  <p:stCondLst>
                                    <p:cond delay="1000"/>
                                  </p:stCondLst>
                                  <p:childTnLst>
                                    <p:set>
                                      <p:cBhvr>
                                        <p:cTn id="41" dur="1" fill="hold">
                                          <p:stCondLst>
                                            <p:cond delay="0"/>
                                          </p:stCondLst>
                                        </p:cTn>
                                        <p:tgtEl>
                                          <p:spTgt spid="10"/>
                                        </p:tgtEl>
                                        <p:attrNameLst>
                                          <p:attrName>style.visibility</p:attrName>
                                        </p:attrNameLst>
                                      </p:cBhvr>
                                      <p:to>
                                        <p:strVal val="visible"/>
                                      </p:to>
                                    </p:set>
                                    <p:animScale>
                                      <p:cBhvr>
                                        <p:cTn id="42"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10"/>
                                        </p:tgtEl>
                                        <p:attrNameLst>
                                          <p:attrName>ppt_x</p:attrName>
                                          <p:attrName>ppt_y</p:attrName>
                                        </p:attrNameLst>
                                      </p:cBhvr>
                                    </p:animMotion>
                                    <p:animEffect transition="in" filter="fade">
                                      <p:cBhvr>
                                        <p:cTn id="44" dur="10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1+#ppt_w/2"/>
                                          </p:val>
                                        </p:tav>
                                        <p:tav tm="100000">
                                          <p:val>
                                            <p:strVal val="#ppt_x"/>
                                          </p:val>
                                        </p:tav>
                                      </p:tavLst>
                                    </p:anim>
                                    <p:anim calcmode="lin" valueType="num">
                                      <p:cBhvr additive="base">
                                        <p:cTn id="50" dur="500" fill="hold"/>
                                        <p:tgtEl>
                                          <p:spTgt spid="11"/>
                                        </p:tgtEl>
                                        <p:attrNameLst>
                                          <p:attrName>ppt_y</p:attrName>
                                        </p:attrNameLst>
                                      </p:cBhvr>
                                      <p:tavLst>
                                        <p:tav tm="0">
                                          <p:val>
                                            <p:strVal val="#ppt_y"/>
                                          </p:val>
                                        </p:tav>
                                        <p:tav tm="100000">
                                          <p:val>
                                            <p:strVal val="#ppt_y"/>
                                          </p:val>
                                        </p:tav>
                                      </p:tavLst>
                                    </p:anim>
                                  </p:childTnLst>
                                </p:cTn>
                              </p:par>
                            </p:childTnLst>
                          </p:cTn>
                        </p:par>
                        <p:par>
                          <p:cTn id="51" fill="hold">
                            <p:stCondLst>
                              <p:cond delay="500"/>
                            </p:stCondLst>
                            <p:childTnLst>
                              <p:par>
                                <p:cTn id="52" presetID="52" presetClass="entr" presetSubtype="0" fill="hold" grpId="0" nodeType="afterEffect">
                                  <p:stCondLst>
                                    <p:cond delay="1000"/>
                                  </p:stCondLst>
                                  <p:childTnLst>
                                    <p:set>
                                      <p:cBhvr>
                                        <p:cTn id="53" dur="1" fill="hold">
                                          <p:stCondLst>
                                            <p:cond delay="0"/>
                                          </p:stCondLst>
                                        </p:cTn>
                                        <p:tgtEl>
                                          <p:spTgt spid="12"/>
                                        </p:tgtEl>
                                        <p:attrNameLst>
                                          <p:attrName>style.visibility</p:attrName>
                                        </p:attrNameLst>
                                      </p:cBhvr>
                                      <p:to>
                                        <p:strVal val="visible"/>
                                      </p:to>
                                    </p:set>
                                    <p:animScale>
                                      <p:cBhvr>
                                        <p:cTn id="54"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1000" decel="50000" fill="hold">
                                          <p:stCondLst>
                                            <p:cond delay="0"/>
                                          </p:stCondLst>
                                        </p:cTn>
                                        <p:tgtEl>
                                          <p:spTgt spid="12"/>
                                        </p:tgtEl>
                                        <p:attrNameLst>
                                          <p:attrName>ppt_x</p:attrName>
                                          <p:attrName>ppt_y</p:attrName>
                                        </p:attrNameLst>
                                      </p:cBhvr>
                                    </p:animMotion>
                                    <p:animEffect transition="in" filter="fade">
                                      <p:cBhvr>
                                        <p:cTn id="5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P spid="9"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Afbeelding 5" descr="Afbeelding met tekst, vectorafbeeldingen&#10;&#10;Automatisch gegenereerde beschrijving">
            <a:extLst>
              <a:ext uri="{FF2B5EF4-FFF2-40B4-BE49-F238E27FC236}">
                <a16:creationId xmlns="" xmlns:a16="http://schemas.microsoft.com/office/drawing/2014/main" id="{FE3166A0-EBCA-4D34-B298-D7DC11D5607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0"/>
            <a:ext cx="12192000" cy="6857990"/>
          </a:xfrm>
          <a:prstGeom prst="rect">
            <a:avLst/>
          </a:prstGeom>
        </p:spPr>
      </p:pic>
      <p:sp>
        <p:nvSpPr>
          <p:cNvPr id="2" name="Titel 1">
            <a:extLst>
              <a:ext uri="{FF2B5EF4-FFF2-40B4-BE49-F238E27FC236}">
                <a16:creationId xmlns="" xmlns:a16="http://schemas.microsoft.com/office/drawing/2014/main" id="{B4E52697-C9E8-4575-9C96-D6A951C6C927}"/>
              </a:ext>
            </a:extLst>
          </p:cNvPr>
          <p:cNvSpPr>
            <a:spLocks noGrp="1"/>
          </p:cNvSpPr>
          <p:nvPr>
            <p:ph type="title"/>
          </p:nvPr>
        </p:nvSpPr>
        <p:spPr>
          <a:xfrm>
            <a:off x="0" y="2588058"/>
            <a:ext cx="12192000" cy="968568"/>
          </a:xfrm>
        </p:spPr>
        <p:txBody>
          <a:bodyPr vert="horz" lIns="91440" tIns="45720" rIns="91440" bIns="45720" rtlCol="0" anchor="t" anchorCtr="0">
            <a:noAutofit/>
          </a:bodyPr>
          <a:lstStyle/>
          <a:p>
            <a:pPr algn="ctr"/>
            <a:r>
              <a:rPr lang="en-US" sz="9600" b="1" kern="1000" dirty="0" err="1">
                <a:latin typeface="Helvetica"/>
                <a:cs typeface="Helvetica"/>
              </a:rPr>
              <a:t>Zelfbeschikking</a:t>
            </a:r>
            <a:r>
              <a:rPr lang="en-US" sz="9600" b="1" kern="1000" dirty="0">
                <a:latin typeface="Helvetica"/>
                <a:cs typeface="Helvetica"/>
              </a:rPr>
              <a:t>?</a:t>
            </a:r>
            <a:br>
              <a:rPr lang="en-US" sz="9600" b="1" kern="1000" dirty="0">
                <a:latin typeface="Helvetica"/>
                <a:cs typeface="Helvetica"/>
              </a:rPr>
            </a:br>
            <a:endParaRPr lang="en-US" sz="9600" b="1" kern="1000" dirty="0">
              <a:latin typeface="Helvetica"/>
              <a:cs typeface="Helvetica"/>
            </a:endParaRPr>
          </a:p>
        </p:txBody>
      </p:sp>
    </p:spTree>
    <p:extLst>
      <p:ext uri="{BB962C8B-B14F-4D97-AF65-F5344CB8AC3E}">
        <p14:creationId xmlns:p14="http://schemas.microsoft.com/office/powerpoint/2010/main" val="332688417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Afbeelding 5" descr="Afbeelding met tekst, vectorafbeeldingen&#10;&#10;Automatisch gegenereerde beschrijving">
            <a:extLst>
              <a:ext uri="{FF2B5EF4-FFF2-40B4-BE49-F238E27FC236}">
                <a16:creationId xmlns="" xmlns:a16="http://schemas.microsoft.com/office/drawing/2014/main" id="{FE3166A0-EBCA-4D34-B298-D7DC11D5607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0"/>
            <a:ext cx="12192000" cy="6857990"/>
          </a:xfrm>
          <a:prstGeom prst="rect">
            <a:avLst/>
          </a:prstGeom>
        </p:spPr>
      </p:pic>
      <p:sp>
        <p:nvSpPr>
          <p:cNvPr id="4" name="Rechthoek 3"/>
          <p:cNvSpPr/>
          <p:nvPr/>
        </p:nvSpPr>
        <p:spPr>
          <a:xfrm>
            <a:off x="0" y="0"/>
            <a:ext cx="12192000" cy="6858000"/>
          </a:xfrm>
          <a:prstGeom prst="rect">
            <a:avLst/>
          </a:prstGeom>
          <a:solidFill>
            <a:srgbClr val="0069B8">
              <a:alpha val="8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 xmlns:a16="http://schemas.microsoft.com/office/drawing/2014/main" id="{B4E52697-C9E8-4575-9C96-D6A951C6C927}"/>
              </a:ext>
            </a:extLst>
          </p:cNvPr>
          <p:cNvSpPr>
            <a:spLocks noGrp="1"/>
          </p:cNvSpPr>
          <p:nvPr>
            <p:ph type="title"/>
          </p:nvPr>
        </p:nvSpPr>
        <p:spPr>
          <a:xfrm>
            <a:off x="2668126" y="517139"/>
            <a:ext cx="6713004" cy="2233881"/>
          </a:xfrm>
        </p:spPr>
        <p:txBody>
          <a:bodyPr vert="horz" lIns="91440" tIns="45720" rIns="91440" bIns="45720" rtlCol="0" anchor="ctr">
            <a:noAutofit/>
          </a:bodyPr>
          <a:lstStyle/>
          <a:p>
            <a:pPr algn="ctr">
              <a:lnSpc>
                <a:spcPct val="100000"/>
              </a:lnSpc>
            </a:pPr>
            <a:r>
              <a:rPr lang="en-US" sz="2800" spc="100" dirty="0" err="1" smtClean="0">
                <a:solidFill>
                  <a:srgbClr val="F25473"/>
                </a:solidFill>
                <a:latin typeface="Helvetica"/>
                <a:cs typeface="Helvetica"/>
              </a:rPr>
              <a:t>Artikel</a:t>
            </a:r>
            <a:r>
              <a:rPr lang="en-US" sz="2800" spc="100" dirty="0" smtClean="0">
                <a:solidFill>
                  <a:srgbClr val="F25473"/>
                </a:solidFill>
                <a:latin typeface="Helvetica"/>
                <a:cs typeface="Helvetica"/>
              </a:rPr>
              <a:t> </a:t>
            </a:r>
            <a:r>
              <a:rPr lang="en-US" sz="2800" spc="100" dirty="0">
                <a:solidFill>
                  <a:srgbClr val="F25473"/>
                </a:solidFill>
                <a:latin typeface="Helvetica"/>
                <a:cs typeface="Helvetica"/>
              </a:rPr>
              <a:t>3 van de UVRM: </a:t>
            </a:r>
            <a:r>
              <a:rPr lang="en-US" sz="2800" spc="100" dirty="0">
                <a:latin typeface="Helvetica"/>
                <a:cs typeface="Helvetica"/>
              </a:rPr>
              <a:t/>
            </a:r>
            <a:br>
              <a:rPr lang="en-US" sz="2800" spc="100" dirty="0">
                <a:latin typeface="Helvetica"/>
                <a:cs typeface="Helvetica"/>
              </a:rPr>
            </a:br>
            <a:r>
              <a:rPr lang="en-US" sz="2800" b="1" spc="100" dirty="0">
                <a:latin typeface="Helvetica"/>
                <a:cs typeface="Helvetica"/>
              </a:rPr>
              <a:t>‘</a:t>
            </a:r>
            <a:r>
              <a:rPr lang="en-US" sz="2800" b="1" spc="100" dirty="0" err="1">
                <a:latin typeface="Helvetica"/>
                <a:cs typeface="Helvetica"/>
              </a:rPr>
              <a:t>Iedereen</a:t>
            </a:r>
            <a:r>
              <a:rPr lang="en-US" sz="2800" b="1" spc="100" dirty="0">
                <a:latin typeface="Helvetica"/>
                <a:cs typeface="Helvetica"/>
              </a:rPr>
              <a:t> </a:t>
            </a:r>
            <a:r>
              <a:rPr lang="en-US" sz="2800" b="1" spc="100" dirty="0" err="1">
                <a:latin typeface="Helvetica"/>
                <a:cs typeface="Helvetica"/>
              </a:rPr>
              <a:t>heeft</a:t>
            </a:r>
            <a:r>
              <a:rPr lang="en-US" sz="2800" b="1" spc="100" dirty="0">
                <a:latin typeface="Helvetica"/>
                <a:cs typeface="Helvetica"/>
              </a:rPr>
              <a:t> </a:t>
            </a:r>
            <a:r>
              <a:rPr lang="en-US" sz="2800" b="1" spc="100" dirty="0" err="1">
                <a:latin typeface="Helvetica"/>
                <a:cs typeface="Helvetica"/>
              </a:rPr>
              <a:t>recht</a:t>
            </a:r>
            <a:r>
              <a:rPr lang="en-US" sz="2800" b="1" spc="100" dirty="0">
                <a:latin typeface="Helvetica"/>
                <a:cs typeface="Helvetica"/>
              </a:rPr>
              <a:t> op </a:t>
            </a:r>
            <a:r>
              <a:rPr lang="en-US" sz="2800" b="1" spc="100" dirty="0" err="1">
                <a:latin typeface="Helvetica"/>
                <a:cs typeface="Helvetica"/>
              </a:rPr>
              <a:t>leven</a:t>
            </a:r>
            <a:r>
              <a:rPr lang="en-US" sz="2800" b="1" spc="100" dirty="0">
                <a:latin typeface="Helvetica"/>
                <a:cs typeface="Helvetica"/>
              </a:rPr>
              <a:t>, </a:t>
            </a:r>
            <a:r>
              <a:rPr lang="en-US" sz="2800" b="1" spc="100" dirty="0" err="1">
                <a:latin typeface="Helvetica"/>
                <a:cs typeface="Helvetica"/>
              </a:rPr>
              <a:t>vrijheid</a:t>
            </a:r>
            <a:r>
              <a:rPr lang="en-US" sz="2800" b="1" spc="100" dirty="0">
                <a:latin typeface="Helvetica"/>
                <a:cs typeface="Helvetica"/>
              </a:rPr>
              <a:t> en </a:t>
            </a:r>
            <a:r>
              <a:rPr lang="en-US" sz="2800" b="1" spc="100" dirty="0" err="1">
                <a:latin typeface="Helvetica"/>
                <a:cs typeface="Helvetica"/>
              </a:rPr>
              <a:t>onschendbaarheid</a:t>
            </a:r>
            <a:r>
              <a:rPr lang="en-US" sz="2800" b="1" spc="100" dirty="0">
                <a:latin typeface="Helvetica"/>
                <a:cs typeface="Helvetica"/>
              </a:rPr>
              <a:t> van </a:t>
            </a:r>
            <a:r>
              <a:rPr lang="en-US" sz="2800" b="1" spc="100" dirty="0" err="1">
                <a:latin typeface="Helvetica"/>
                <a:cs typeface="Helvetica"/>
              </a:rPr>
              <a:t>zijn</a:t>
            </a:r>
            <a:r>
              <a:rPr lang="en-US" sz="2800" b="1" spc="100" dirty="0">
                <a:latin typeface="Helvetica"/>
                <a:cs typeface="Helvetica"/>
              </a:rPr>
              <a:t> </a:t>
            </a:r>
            <a:r>
              <a:rPr lang="en-US" sz="2800" b="1" spc="100" dirty="0" err="1" smtClean="0">
                <a:latin typeface="Helvetica"/>
                <a:cs typeface="Helvetica"/>
              </a:rPr>
              <a:t>persoon</a:t>
            </a:r>
            <a:r>
              <a:rPr lang="en-US" sz="2800" b="1" spc="100" dirty="0">
                <a:latin typeface="Helvetica"/>
                <a:cs typeface="Helvetica"/>
              </a:rPr>
              <a:t>’</a:t>
            </a:r>
          </a:p>
        </p:txBody>
      </p:sp>
      <p:sp>
        <p:nvSpPr>
          <p:cNvPr id="5" name="Tijdelijke aanduiding voor tekst 4"/>
          <p:cNvSpPr>
            <a:spLocks noGrp="1"/>
          </p:cNvSpPr>
          <p:nvPr>
            <p:ph type="body" sz="half" idx="2"/>
          </p:nvPr>
        </p:nvSpPr>
        <p:spPr>
          <a:xfrm>
            <a:off x="1705987" y="3013426"/>
            <a:ext cx="8751452" cy="961130"/>
          </a:xfrm>
        </p:spPr>
        <p:txBody>
          <a:bodyPr>
            <a:noAutofit/>
          </a:bodyPr>
          <a:lstStyle/>
          <a:p>
            <a:pPr lvl="0" algn="ctr">
              <a:lnSpc>
                <a:spcPct val="100000"/>
              </a:lnSpc>
            </a:pPr>
            <a:r>
              <a:rPr lang="nl-NL" sz="2800" b="1" spc="100" dirty="0">
                <a:solidFill>
                  <a:schemeClr val="bg1"/>
                </a:solidFill>
                <a:latin typeface="Helvetica"/>
                <a:cs typeface="Helvetica"/>
              </a:rPr>
              <a:t>Zelfbeschikking betekent dat je het recht hebt </a:t>
            </a:r>
            <a:r>
              <a:rPr lang="nl-NL" sz="2800" b="1" spc="100" dirty="0" smtClean="0">
                <a:solidFill>
                  <a:schemeClr val="bg1"/>
                </a:solidFill>
                <a:latin typeface="Helvetica"/>
                <a:cs typeface="Helvetica"/>
              </a:rPr>
              <a:t>om </a:t>
            </a:r>
            <a:r>
              <a:rPr lang="nl-NL" sz="2800" b="1" spc="100" dirty="0">
                <a:solidFill>
                  <a:schemeClr val="bg1"/>
                </a:solidFill>
                <a:latin typeface="Helvetica"/>
                <a:cs typeface="Helvetica"/>
              </a:rPr>
              <a:t>over jezelf te bepalen.</a:t>
            </a:r>
          </a:p>
        </p:txBody>
      </p:sp>
      <p:sp>
        <p:nvSpPr>
          <p:cNvPr id="7" name="Rechthoek 6"/>
          <p:cNvSpPr/>
          <p:nvPr/>
        </p:nvSpPr>
        <p:spPr>
          <a:xfrm>
            <a:off x="1215746" y="4486959"/>
            <a:ext cx="9661442" cy="1384995"/>
          </a:xfrm>
          <a:prstGeom prst="rect">
            <a:avLst/>
          </a:prstGeom>
        </p:spPr>
        <p:txBody>
          <a:bodyPr wrap="square">
            <a:spAutoFit/>
          </a:bodyPr>
          <a:lstStyle/>
          <a:p>
            <a:pPr lvl="0" algn="ctr"/>
            <a:r>
              <a:rPr lang="nl-NL" sz="2800" b="1" spc="100" dirty="0" smtClean="0">
                <a:solidFill>
                  <a:schemeClr val="bg1"/>
                </a:solidFill>
                <a:latin typeface="Helvetica"/>
                <a:cs typeface="Helvetica"/>
              </a:rPr>
              <a:t>Als je minderjarig bent doe je dat </a:t>
            </a:r>
          </a:p>
          <a:p>
            <a:pPr lvl="0" algn="ctr"/>
            <a:r>
              <a:rPr lang="nl-NL" sz="2800" b="1" spc="100" dirty="0" smtClean="0">
                <a:solidFill>
                  <a:schemeClr val="bg1"/>
                </a:solidFill>
                <a:latin typeface="Helvetica"/>
                <a:cs typeface="Helvetica"/>
              </a:rPr>
              <a:t>samen met je ouders of verzorgers, </a:t>
            </a:r>
          </a:p>
          <a:p>
            <a:pPr lvl="0" algn="ctr"/>
            <a:r>
              <a:rPr lang="nl-NL" sz="2800" b="1" spc="100" dirty="0" smtClean="0">
                <a:solidFill>
                  <a:schemeClr val="bg1"/>
                </a:solidFill>
                <a:latin typeface="Helvetica"/>
                <a:cs typeface="Helvetica"/>
              </a:rPr>
              <a:t>die moeten jou beschermen.</a:t>
            </a:r>
            <a:endParaRPr lang="nl-NL" sz="2800" b="1" spc="100" dirty="0">
              <a:solidFill>
                <a:schemeClr val="bg1"/>
              </a:solidFill>
              <a:latin typeface="Helvetica"/>
              <a:cs typeface="Helvetica"/>
            </a:endParaRPr>
          </a:p>
        </p:txBody>
      </p:sp>
    </p:spTree>
    <p:extLst>
      <p:ext uri="{BB962C8B-B14F-4D97-AF65-F5344CB8AC3E}">
        <p14:creationId xmlns:p14="http://schemas.microsoft.com/office/powerpoint/2010/main" val="24234273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9" presetClass="entr" presetSubtype="0" fill="hold" grpId="0" nodeType="after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5" grpId="0" uiExpand="1" build="p"/>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AB9395CE-9EB6-4075-99BA-65E280084AF2}"/>
              </a:ext>
            </a:extLst>
          </p:cNvPr>
          <p:cNvSpPr>
            <a:spLocks noGrp="1"/>
          </p:cNvSpPr>
          <p:nvPr>
            <p:ph type="ctrTitle"/>
          </p:nvPr>
        </p:nvSpPr>
        <p:spPr>
          <a:xfrm>
            <a:off x="2604953" y="-10672"/>
            <a:ext cx="6718570" cy="6858000"/>
          </a:xfrm>
          <a:noFill/>
        </p:spPr>
        <p:txBody>
          <a:bodyPr anchor="ctr" anchorCtr="0">
            <a:normAutofit/>
          </a:bodyPr>
          <a:lstStyle/>
          <a:p>
            <a:pPr>
              <a:lnSpc>
                <a:spcPct val="80000"/>
              </a:lnSpc>
            </a:pPr>
            <a:r>
              <a:rPr lang="nl-NL" sz="12000" b="1" dirty="0">
                <a:latin typeface="Helvetica"/>
                <a:cs typeface="Helvetica"/>
              </a:rPr>
              <a:t>Wat </a:t>
            </a:r>
            <a:br>
              <a:rPr lang="nl-NL" sz="12000" b="1" dirty="0">
                <a:latin typeface="Helvetica"/>
                <a:cs typeface="Helvetica"/>
              </a:rPr>
            </a:br>
            <a:r>
              <a:rPr lang="nl-NL" sz="12000" b="1" dirty="0" smtClean="0">
                <a:latin typeface="Helvetica"/>
                <a:cs typeface="Helvetica"/>
              </a:rPr>
              <a:t>zou </a:t>
            </a:r>
            <a:br>
              <a:rPr lang="nl-NL" sz="12000" b="1" dirty="0" smtClean="0">
                <a:latin typeface="Helvetica"/>
                <a:cs typeface="Helvetica"/>
              </a:rPr>
            </a:br>
            <a:r>
              <a:rPr lang="nl-NL" sz="12000" b="1" dirty="0" smtClean="0">
                <a:latin typeface="Helvetica"/>
                <a:cs typeface="Helvetica"/>
              </a:rPr>
              <a:t>jij </a:t>
            </a:r>
            <a:br>
              <a:rPr lang="nl-NL" sz="12000" b="1" dirty="0" smtClean="0">
                <a:latin typeface="Helvetica"/>
                <a:cs typeface="Helvetica"/>
              </a:rPr>
            </a:br>
            <a:r>
              <a:rPr lang="nl-NL" sz="12000" b="1" dirty="0" smtClean="0">
                <a:latin typeface="Helvetica"/>
                <a:cs typeface="Helvetica"/>
              </a:rPr>
              <a:t>doen</a:t>
            </a:r>
            <a:r>
              <a:rPr lang="nl-NL" sz="12000" b="1" dirty="0">
                <a:latin typeface="Helvetica"/>
                <a:cs typeface="Helvetica"/>
              </a:rPr>
              <a:t>?</a:t>
            </a:r>
          </a:p>
        </p:txBody>
      </p:sp>
    </p:spTree>
    <p:extLst>
      <p:ext uri="{BB962C8B-B14F-4D97-AF65-F5344CB8AC3E}">
        <p14:creationId xmlns:p14="http://schemas.microsoft.com/office/powerpoint/2010/main" val="3342746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pic>
        <p:nvPicPr>
          <p:cNvPr id="4" name="Tijdelijke aanduiding voor inhoud 3" descr="Afbeelding met tekst, tafel, eettafel&#10;&#10;Automatisch gegenereerde beschrijving">
            <a:extLst>
              <a:ext uri="{FF2B5EF4-FFF2-40B4-BE49-F238E27FC236}">
                <a16:creationId xmlns="" xmlns:a16="http://schemas.microsoft.com/office/drawing/2014/main" id="{120C81F2-1B77-46F4-9582-565947D5D5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40" b="13890"/>
          <a:stretch/>
        </p:blipFill>
        <p:spPr>
          <a:xfrm>
            <a:off x="-235135" y="0"/>
            <a:ext cx="12483656" cy="7022080"/>
          </a:xfrm>
          <a:prstGeom prst="rect">
            <a:avLst/>
          </a:prstGeom>
        </p:spPr>
      </p:pic>
      <p:sp>
        <p:nvSpPr>
          <p:cNvPr id="2" name="Rechthoek 1"/>
          <p:cNvSpPr/>
          <p:nvPr/>
        </p:nvSpPr>
        <p:spPr>
          <a:xfrm>
            <a:off x="1222988" y="180644"/>
            <a:ext cx="4431998" cy="2492990"/>
          </a:xfrm>
          <a:prstGeom prst="rect">
            <a:avLst/>
          </a:prstGeom>
        </p:spPr>
        <p:txBody>
          <a:bodyPr wrap="none">
            <a:spAutoFit/>
          </a:bodyPr>
          <a:lstStyle/>
          <a:p>
            <a:pPr lvl="0" algn="r">
              <a:lnSpc>
                <a:spcPct val="80000"/>
              </a:lnSpc>
              <a:spcAft>
                <a:spcPts val="600"/>
              </a:spcAft>
            </a:pPr>
            <a:r>
              <a:rPr lang="en-US" sz="6000" b="1" dirty="0" err="1">
                <a:solidFill>
                  <a:srgbClr val="FFFFFF"/>
                </a:solidFill>
                <a:latin typeface="Helvetica"/>
                <a:cs typeface="Helvetica"/>
              </a:rPr>
              <a:t>Wat</a:t>
            </a:r>
            <a:r>
              <a:rPr lang="en-US" sz="6000" b="1" dirty="0">
                <a:solidFill>
                  <a:srgbClr val="FFFFFF"/>
                </a:solidFill>
                <a:latin typeface="Helvetica"/>
                <a:cs typeface="Helvetica"/>
              </a:rPr>
              <a:t> </a:t>
            </a:r>
            <a:r>
              <a:rPr lang="en-US" sz="6000" b="1" dirty="0" err="1">
                <a:solidFill>
                  <a:srgbClr val="FFFFFF"/>
                </a:solidFill>
                <a:latin typeface="Helvetica"/>
                <a:cs typeface="Helvetica"/>
              </a:rPr>
              <a:t>denk</a:t>
            </a:r>
            <a:r>
              <a:rPr lang="en-US" sz="6000" b="1" dirty="0">
                <a:solidFill>
                  <a:srgbClr val="FFFFFF"/>
                </a:solidFill>
                <a:latin typeface="Helvetica"/>
                <a:cs typeface="Helvetica"/>
              </a:rPr>
              <a:t> je </a:t>
            </a:r>
            <a:endParaRPr lang="en-US" sz="6000" b="1" dirty="0" smtClean="0">
              <a:solidFill>
                <a:srgbClr val="FFFFFF"/>
              </a:solidFill>
              <a:latin typeface="Helvetica"/>
              <a:cs typeface="Helvetica"/>
            </a:endParaRPr>
          </a:p>
          <a:p>
            <a:pPr lvl="0" algn="r">
              <a:lnSpc>
                <a:spcPct val="80000"/>
              </a:lnSpc>
              <a:spcAft>
                <a:spcPts val="600"/>
              </a:spcAft>
            </a:pPr>
            <a:r>
              <a:rPr lang="en-US" sz="6000" b="1" dirty="0" err="1" smtClean="0">
                <a:solidFill>
                  <a:srgbClr val="FFFFFF"/>
                </a:solidFill>
                <a:latin typeface="Helvetica"/>
                <a:cs typeface="Helvetica"/>
              </a:rPr>
              <a:t>dat</a:t>
            </a:r>
            <a:r>
              <a:rPr lang="en-US" sz="6000" b="1" dirty="0" smtClean="0">
                <a:solidFill>
                  <a:srgbClr val="FFFFFF"/>
                </a:solidFill>
                <a:latin typeface="Helvetica"/>
                <a:cs typeface="Helvetica"/>
              </a:rPr>
              <a:t> </a:t>
            </a:r>
            <a:r>
              <a:rPr lang="en-US" sz="6000" b="1" dirty="0" err="1">
                <a:solidFill>
                  <a:srgbClr val="FFFFFF"/>
                </a:solidFill>
                <a:latin typeface="Helvetica"/>
                <a:cs typeface="Helvetica"/>
              </a:rPr>
              <a:t>hier</a:t>
            </a:r>
            <a:r>
              <a:rPr lang="en-US" sz="6000" b="1" dirty="0">
                <a:solidFill>
                  <a:srgbClr val="FFFFFF"/>
                </a:solidFill>
                <a:latin typeface="Helvetica"/>
                <a:cs typeface="Helvetica"/>
              </a:rPr>
              <a:t> </a:t>
            </a:r>
            <a:endParaRPr lang="en-US" sz="6000" b="1" dirty="0" smtClean="0">
              <a:solidFill>
                <a:srgbClr val="FFFFFF"/>
              </a:solidFill>
              <a:latin typeface="Helvetica"/>
              <a:cs typeface="Helvetica"/>
            </a:endParaRPr>
          </a:p>
          <a:p>
            <a:pPr lvl="0" algn="r">
              <a:lnSpc>
                <a:spcPct val="80000"/>
              </a:lnSpc>
              <a:spcAft>
                <a:spcPts val="600"/>
              </a:spcAft>
            </a:pPr>
            <a:r>
              <a:rPr lang="en-US" sz="6000" b="1" dirty="0" err="1" smtClean="0">
                <a:solidFill>
                  <a:srgbClr val="FFFFFF"/>
                </a:solidFill>
                <a:latin typeface="Helvetica"/>
                <a:cs typeface="Helvetica"/>
              </a:rPr>
              <a:t>gebeurt</a:t>
            </a:r>
            <a:r>
              <a:rPr lang="en-US" sz="6000" b="1" dirty="0">
                <a:solidFill>
                  <a:srgbClr val="FFFFFF"/>
                </a:solidFill>
                <a:latin typeface="Helvetica"/>
                <a:cs typeface="Helvetica"/>
              </a:rPr>
              <a:t>?</a:t>
            </a:r>
          </a:p>
        </p:txBody>
      </p:sp>
      <p:sp>
        <p:nvSpPr>
          <p:cNvPr id="3" name="Ovale toelichting 2"/>
          <p:cNvSpPr/>
          <p:nvPr/>
        </p:nvSpPr>
        <p:spPr>
          <a:xfrm>
            <a:off x="7588151" y="309484"/>
            <a:ext cx="2945610" cy="1920933"/>
          </a:xfrm>
          <a:prstGeom prst="wedgeEllipseCallout">
            <a:avLst>
              <a:gd name="adj1" fmla="val -32474"/>
              <a:gd name="adj2" fmla="val 73739"/>
            </a:avLst>
          </a:prstGeom>
          <a:solidFill>
            <a:srgbClr val="0069B8"/>
          </a:solidFill>
          <a:effectLst>
            <a:outerShdw blurRad="469900" dist="889000" dir="2700000" sx="96000" sy="96000" algn="tl" rotWithShape="0">
              <a:prstClr val="black">
                <a:alpha val="6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spc="100" dirty="0" err="1">
                <a:solidFill>
                  <a:schemeClr val="bg1"/>
                </a:solidFill>
                <a:latin typeface="Helvetica"/>
                <a:cs typeface="Helvetica"/>
              </a:rPr>
              <a:t>Zijn</a:t>
            </a:r>
            <a:r>
              <a:rPr lang="en-US" sz="2000" b="1" spc="100" dirty="0">
                <a:solidFill>
                  <a:schemeClr val="bg1"/>
                </a:solidFill>
                <a:latin typeface="Helvetica"/>
                <a:cs typeface="Helvetica"/>
              </a:rPr>
              <a:t> </a:t>
            </a:r>
            <a:r>
              <a:rPr lang="en-US" sz="2000" b="1" spc="100" dirty="0" err="1">
                <a:solidFill>
                  <a:schemeClr val="bg1"/>
                </a:solidFill>
                <a:latin typeface="Helvetica"/>
                <a:cs typeface="Helvetica"/>
              </a:rPr>
              <a:t>deze</a:t>
            </a:r>
            <a:r>
              <a:rPr lang="en-US" sz="2000" b="1" spc="100" dirty="0">
                <a:solidFill>
                  <a:schemeClr val="bg1"/>
                </a:solidFill>
                <a:latin typeface="Helvetica"/>
                <a:cs typeface="Helvetica"/>
              </a:rPr>
              <a:t> </a:t>
            </a:r>
            <a:r>
              <a:rPr lang="en-US" sz="2000" b="1" spc="100" dirty="0" err="1">
                <a:solidFill>
                  <a:schemeClr val="bg1"/>
                </a:solidFill>
                <a:latin typeface="Helvetica"/>
                <a:cs typeface="Helvetica"/>
              </a:rPr>
              <a:t>kinderen</a:t>
            </a:r>
            <a:r>
              <a:rPr lang="en-US" sz="2000" b="1" spc="100" dirty="0">
                <a:solidFill>
                  <a:schemeClr val="bg1"/>
                </a:solidFill>
                <a:latin typeface="Helvetica"/>
                <a:cs typeface="Helvetica"/>
              </a:rPr>
              <a:t> </a:t>
            </a:r>
            <a:r>
              <a:rPr lang="en-US" sz="2000" b="1" spc="100" dirty="0" err="1">
                <a:solidFill>
                  <a:schemeClr val="bg1"/>
                </a:solidFill>
                <a:latin typeface="Helvetica"/>
                <a:cs typeface="Helvetica"/>
              </a:rPr>
              <a:t>vrienden</a:t>
            </a:r>
            <a:r>
              <a:rPr lang="en-US" sz="2000" b="1" spc="100" dirty="0">
                <a:solidFill>
                  <a:schemeClr val="bg1"/>
                </a:solidFill>
                <a:latin typeface="Helvetica"/>
                <a:cs typeface="Helvetica"/>
              </a:rPr>
              <a:t> van </a:t>
            </a:r>
            <a:r>
              <a:rPr lang="en-US" sz="2000" b="1" spc="100" dirty="0" err="1">
                <a:solidFill>
                  <a:schemeClr val="bg1"/>
                </a:solidFill>
                <a:latin typeface="Helvetica"/>
                <a:cs typeface="Helvetica"/>
              </a:rPr>
              <a:t>elkaar</a:t>
            </a:r>
            <a:r>
              <a:rPr lang="en-US" sz="2000" b="1" spc="100" dirty="0">
                <a:solidFill>
                  <a:schemeClr val="bg1"/>
                </a:solidFill>
                <a:latin typeface="Helvetica"/>
                <a:cs typeface="Helvetica"/>
              </a:rPr>
              <a:t>? </a:t>
            </a:r>
            <a:endParaRPr lang="nl-NL" sz="2000" spc="100" dirty="0"/>
          </a:p>
        </p:txBody>
      </p:sp>
      <p:sp>
        <p:nvSpPr>
          <p:cNvPr id="7" name="Ovaal 6"/>
          <p:cNvSpPr/>
          <p:nvPr/>
        </p:nvSpPr>
        <p:spPr>
          <a:xfrm>
            <a:off x="9210370" y="1782200"/>
            <a:ext cx="2219745" cy="2219745"/>
          </a:xfrm>
          <a:prstGeom prst="ellipse">
            <a:avLst/>
          </a:prstGeom>
          <a:solidFill>
            <a:srgbClr val="F25473"/>
          </a:solidFill>
          <a:ln>
            <a:noFill/>
          </a:ln>
          <a:effectLst>
            <a:outerShdw blurRad="193675" dist="419100" dir="2700000" algn="tl" rotWithShape="0">
              <a:prstClr val="black">
                <a:alpha val="7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spcAft>
                <a:spcPts val="600"/>
              </a:spcAft>
            </a:pPr>
            <a:r>
              <a:rPr lang="en-US" sz="2000" b="1" spc="100" dirty="0" err="1">
                <a:solidFill>
                  <a:schemeClr val="bg1"/>
                </a:solidFill>
                <a:latin typeface="Helvetica"/>
                <a:cs typeface="Helvetica"/>
              </a:rPr>
              <a:t>Waarom</a:t>
            </a:r>
            <a:r>
              <a:rPr lang="en-US" sz="2000" b="1" spc="100" dirty="0">
                <a:solidFill>
                  <a:schemeClr val="bg1"/>
                </a:solidFill>
                <a:latin typeface="Helvetica"/>
                <a:cs typeface="Helvetica"/>
              </a:rPr>
              <a:t> </a:t>
            </a:r>
            <a:r>
              <a:rPr lang="en-US" sz="2000" b="1" spc="100" dirty="0" err="1">
                <a:solidFill>
                  <a:schemeClr val="bg1"/>
                </a:solidFill>
                <a:latin typeface="Helvetica"/>
                <a:cs typeface="Helvetica"/>
              </a:rPr>
              <a:t>denk</a:t>
            </a:r>
            <a:r>
              <a:rPr lang="en-US" sz="2000" b="1" spc="100" dirty="0">
                <a:solidFill>
                  <a:schemeClr val="bg1"/>
                </a:solidFill>
                <a:latin typeface="Helvetica"/>
                <a:cs typeface="Helvetica"/>
              </a:rPr>
              <a:t> je van </a:t>
            </a:r>
            <a:r>
              <a:rPr lang="en-US" sz="2000" b="1" spc="100" dirty="0" err="1">
                <a:solidFill>
                  <a:schemeClr val="bg1"/>
                </a:solidFill>
                <a:latin typeface="Helvetica"/>
                <a:cs typeface="Helvetica"/>
              </a:rPr>
              <a:t>wel</a:t>
            </a:r>
            <a:r>
              <a:rPr lang="en-US" sz="2000" b="1" spc="100" dirty="0">
                <a:solidFill>
                  <a:schemeClr val="bg1"/>
                </a:solidFill>
                <a:latin typeface="Helvetica"/>
                <a:cs typeface="Helvetica"/>
              </a:rPr>
              <a:t>/</a:t>
            </a:r>
            <a:r>
              <a:rPr lang="en-US" sz="2000" b="1" spc="100" dirty="0" err="1">
                <a:solidFill>
                  <a:schemeClr val="bg1"/>
                </a:solidFill>
                <a:latin typeface="Helvetica"/>
                <a:cs typeface="Helvetica"/>
              </a:rPr>
              <a:t>niet</a:t>
            </a:r>
            <a:r>
              <a:rPr lang="en-US" sz="2000" b="1" spc="100" dirty="0">
                <a:solidFill>
                  <a:schemeClr val="bg1"/>
                </a:solidFill>
                <a:latin typeface="Helvetica"/>
                <a:cs typeface="Helvetica"/>
              </a:rPr>
              <a:t>?</a:t>
            </a:r>
          </a:p>
        </p:txBody>
      </p:sp>
      <p:sp>
        <p:nvSpPr>
          <p:cNvPr id="6" name="Ovale toelichting 5"/>
          <p:cNvSpPr/>
          <p:nvPr/>
        </p:nvSpPr>
        <p:spPr>
          <a:xfrm>
            <a:off x="6099175" y="3797300"/>
            <a:ext cx="4013200" cy="2743200"/>
          </a:xfrm>
          <a:prstGeom prst="wedgeEllipseCallout">
            <a:avLst>
              <a:gd name="adj1" fmla="val -24947"/>
              <a:gd name="adj2" fmla="val -78241"/>
            </a:avLst>
          </a:prstGeom>
          <a:solidFill>
            <a:schemeClr val="bg1"/>
          </a:solidFill>
          <a:ln>
            <a:noFill/>
          </a:ln>
          <a:effectLst>
            <a:outerShdw blurRad="346075" dist="6096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a:lnSpc>
                <a:spcPct val="110000"/>
              </a:lnSpc>
              <a:spcAft>
                <a:spcPts val="600"/>
              </a:spcAft>
            </a:pPr>
            <a:r>
              <a:rPr lang="en-US" sz="2000" b="1" spc="100" dirty="0" err="1">
                <a:solidFill>
                  <a:schemeClr val="tx1"/>
                </a:solidFill>
                <a:latin typeface="Helvetica"/>
                <a:cs typeface="Helvetica"/>
              </a:rPr>
              <a:t>Wat</a:t>
            </a:r>
            <a:r>
              <a:rPr lang="en-US" sz="2000" b="1" spc="100" dirty="0">
                <a:solidFill>
                  <a:schemeClr val="tx1"/>
                </a:solidFill>
                <a:latin typeface="Helvetica"/>
                <a:cs typeface="Helvetica"/>
              </a:rPr>
              <a:t> </a:t>
            </a:r>
            <a:r>
              <a:rPr lang="en-US" sz="2000" b="1" spc="100" dirty="0" err="1">
                <a:solidFill>
                  <a:schemeClr val="tx1"/>
                </a:solidFill>
                <a:latin typeface="Helvetica"/>
                <a:cs typeface="Helvetica"/>
              </a:rPr>
              <a:t>denk</a:t>
            </a:r>
            <a:r>
              <a:rPr lang="en-US" sz="2000" b="1" spc="100" dirty="0">
                <a:solidFill>
                  <a:schemeClr val="tx1"/>
                </a:solidFill>
                <a:latin typeface="Helvetica"/>
                <a:cs typeface="Helvetica"/>
              </a:rPr>
              <a:t> je </a:t>
            </a:r>
            <a:br>
              <a:rPr lang="en-US" sz="2000" b="1" spc="100" dirty="0">
                <a:solidFill>
                  <a:schemeClr val="tx1"/>
                </a:solidFill>
                <a:latin typeface="Helvetica"/>
                <a:cs typeface="Helvetica"/>
              </a:rPr>
            </a:br>
            <a:r>
              <a:rPr lang="en-US" sz="2000" b="1" spc="100" dirty="0" err="1" smtClean="0">
                <a:solidFill>
                  <a:schemeClr val="tx1"/>
                </a:solidFill>
                <a:latin typeface="Helvetica"/>
                <a:cs typeface="Helvetica"/>
              </a:rPr>
              <a:t>dat</a:t>
            </a:r>
            <a:r>
              <a:rPr lang="en-US" sz="2000" b="1" spc="100" dirty="0" smtClean="0">
                <a:solidFill>
                  <a:schemeClr val="tx1"/>
                </a:solidFill>
                <a:latin typeface="Helvetica"/>
                <a:cs typeface="Helvetica"/>
              </a:rPr>
              <a:t> </a:t>
            </a:r>
            <a:r>
              <a:rPr lang="en-US" sz="2000" b="1" spc="100" dirty="0" err="1" smtClean="0">
                <a:solidFill>
                  <a:schemeClr val="tx1"/>
                </a:solidFill>
                <a:latin typeface="Helvetica"/>
                <a:cs typeface="Helvetica"/>
              </a:rPr>
              <a:t>deze</a:t>
            </a:r>
            <a:r>
              <a:rPr lang="en-US" sz="2000" b="1" spc="100" dirty="0" smtClean="0">
                <a:solidFill>
                  <a:schemeClr val="tx1"/>
                </a:solidFill>
                <a:latin typeface="Helvetica"/>
                <a:cs typeface="Helvetica"/>
              </a:rPr>
              <a:t> </a:t>
            </a:r>
            <a:r>
              <a:rPr lang="en-US" sz="2000" b="1" spc="100" dirty="0" err="1" smtClean="0">
                <a:solidFill>
                  <a:schemeClr val="tx1"/>
                </a:solidFill>
                <a:latin typeface="Helvetica"/>
                <a:cs typeface="Helvetica"/>
              </a:rPr>
              <a:t>kinderen</a:t>
            </a:r>
            <a:r>
              <a:rPr lang="en-US" sz="2000" b="1" spc="100" dirty="0" smtClean="0">
                <a:solidFill>
                  <a:schemeClr val="tx1"/>
                </a:solidFill>
                <a:latin typeface="Helvetica"/>
                <a:cs typeface="Helvetica"/>
              </a:rPr>
              <a:t> </a:t>
            </a:r>
            <a:r>
              <a:rPr lang="en-US" sz="2000" b="1" spc="100" dirty="0" err="1" smtClean="0">
                <a:solidFill>
                  <a:schemeClr val="tx1"/>
                </a:solidFill>
                <a:latin typeface="Helvetica"/>
                <a:cs typeface="Helvetica"/>
              </a:rPr>
              <a:t>tegen</a:t>
            </a:r>
            <a:r>
              <a:rPr lang="en-US" sz="2000" b="1" spc="100" dirty="0" smtClean="0">
                <a:solidFill>
                  <a:schemeClr val="tx1"/>
                </a:solidFill>
                <a:latin typeface="Helvetica"/>
                <a:cs typeface="Helvetica"/>
              </a:rPr>
              <a:t> </a:t>
            </a:r>
            <a:r>
              <a:rPr lang="en-US" sz="2000" b="1" spc="100" dirty="0" err="1" smtClean="0">
                <a:solidFill>
                  <a:schemeClr val="tx1"/>
                </a:solidFill>
                <a:latin typeface="Helvetica"/>
                <a:cs typeface="Helvetica"/>
              </a:rPr>
              <a:t>elkaar</a:t>
            </a:r>
            <a:r>
              <a:rPr lang="en-US" sz="2000" b="1" spc="100" dirty="0" smtClean="0">
                <a:solidFill>
                  <a:schemeClr val="tx1"/>
                </a:solidFill>
                <a:latin typeface="Helvetica"/>
                <a:cs typeface="Helvetica"/>
              </a:rPr>
              <a:t> </a:t>
            </a:r>
            <a:r>
              <a:rPr lang="en-US" sz="2000" b="1" spc="100" dirty="0" err="1" smtClean="0">
                <a:solidFill>
                  <a:schemeClr val="tx1"/>
                </a:solidFill>
                <a:latin typeface="Helvetica"/>
                <a:cs typeface="Helvetica"/>
              </a:rPr>
              <a:t>zeggen</a:t>
            </a:r>
            <a:r>
              <a:rPr lang="en-US" sz="2000" b="1" spc="100" dirty="0" smtClean="0">
                <a:solidFill>
                  <a:schemeClr val="tx1"/>
                </a:solidFill>
                <a:latin typeface="Helvetica"/>
                <a:cs typeface="Helvetica"/>
              </a:rPr>
              <a:t> </a:t>
            </a:r>
            <a:r>
              <a:rPr lang="en-US" sz="2000" b="1" spc="100" dirty="0">
                <a:solidFill>
                  <a:schemeClr val="tx1"/>
                </a:solidFill>
                <a:latin typeface="Helvetica"/>
                <a:cs typeface="Helvetica"/>
              </a:rPr>
              <a:t>op </a:t>
            </a:r>
            <a:r>
              <a:rPr lang="en-US" sz="2000" b="1" spc="100" dirty="0" smtClean="0">
                <a:solidFill>
                  <a:schemeClr val="tx1"/>
                </a:solidFill>
                <a:latin typeface="Helvetica"/>
                <a:cs typeface="Helvetica"/>
              </a:rPr>
              <a:t>het moment van </a:t>
            </a:r>
            <a:r>
              <a:rPr lang="en-US" sz="2000" b="1" spc="100" dirty="0">
                <a:solidFill>
                  <a:schemeClr val="tx1"/>
                </a:solidFill>
                <a:latin typeface="Helvetica"/>
                <a:cs typeface="Helvetica"/>
              </a:rPr>
              <a:t>de </a:t>
            </a:r>
            <a:r>
              <a:rPr lang="en-US" sz="2000" b="1" spc="100" dirty="0" err="1">
                <a:solidFill>
                  <a:schemeClr val="tx1"/>
                </a:solidFill>
                <a:latin typeface="Helvetica"/>
                <a:cs typeface="Helvetica"/>
              </a:rPr>
              <a:t>foto</a:t>
            </a:r>
            <a:r>
              <a:rPr lang="en-US" sz="2000" b="1" spc="100" dirty="0">
                <a:solidFill>
                  <a:schemeClr val="tx1"/>
                </a:solidFill>
                <a:latin typeface="Helvetica"/>
                <a:cs typeface="Helvetica"/>
              </a:rPr>
              <a:t>?</a:t>
            </a:r>
            <a:r>
              <a:rPr lang="nl-NL" b="1" spc="100" dirty="0">
                <a:solidFill>
                  <a:schemeClr val="tx1"/>
                </a:solidFill>
                <a:latin typeface="Helvetica"/>
                <a:ea typeface="Calibri" panose="020F0502020204030204" pitchFamily="34" charset="0"/>
                <a:cs typeface="Helvetica"/>
              </a:rPr>
              <a:t> </a:t>
            </a:r>
          </a:p>
        </p:txBody>
      </p:sp>
    </p:spTree>
    <p:extLst>
      <p:ext uri="{BB962C8B-B14F-4D97-AF65-F5344CB8AC3E}">
        <p14:creationId xmlns:p14="http://schemas.microsoft.com/office/powerpoint/2010/main" val="27090896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childTnLst>
                          </p:cTn>
                        </p:par>
                        <p:par>
                          <p:cTn id="14" fill="hold">
                            <p:stCondLst>
                              <p:cond delay="1000"/>
                            </p:stCondLst>
                            <p:childTnLst>
                              <p:par>
                                <p:cTn id="15" presetID="10" presetClass="entr" presetSubtype="0" fill="hold" grpId="0" nodeType="afterEffect">
                                  <p:stCondLst>
                                    <p:cond delay="40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pic>
        <p:nvPicPr>
          <p:cNvPr id="4" name="Tijdelijke aanduiding voor inhoud 3" descr="Afbeelding met tekst, tafel, eettafel&#10;&#10;Automatisch gegenereerde beschrijving">
            <a:extLst>
              <a:ext uri="{FF2B5EF4-FFF2-40B4-BE49-F238E27FC236}">
                <a16:creationId xmlns="" xmlns:a16="http://schemas.microsoft.com/office/drawing/2014/main" id="{120C81F2-1B77-46F4-9582-565947D5D5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40" b="13890"/>
          <a:stretch/>
        </p:blipFill>
        <p:spPr>
          <a:xfrm>
            <a:off x="-235135" y="0"/>
            <a:ext cx="12483656" cy="7022080"/>
          </a:xfrm>
          <a:prstGeom prst="rect">
            <a:avLst/>
          </a:prstGeom>
        </p:spPr>
      </p:pic>
      <p:sp>
        <p:nvSpPr>
          <p:cNvPr id="2" name="Ovale toelichting 1"/>
          <p:cNvSpPr/>
          <p:nvPr/>
        </p:nvSpPr>
        <p:spPr>
          <a:xfrm>
            <a:off x="7213600" y="3606800"/>
            <a:ext cx="4254500" cy="2565400"/>
          </a:xfrm>
          <a:prstGeom prst="wedgeEllipseCallout">
            <a:avLst>
              <a:gd name="adj1" fmla="val -71878"/>
              <a:gd name="adj2" fmla="val -6312"/>
            </a:avLst>
          </a:prstGeom>
          <a:solidFill>
            <a:srgbClr val="0069B8"/>
          </a:solidFill>
          <a:ln>
            <a:noFill/>
          </a:ln>
          <a:effectLst>
            <a:outerShdw blurRad="346075" dist="584200" dir="78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nl-NL" sz="2400" b="1" spc="100" dirty="0">
                <a:solidFill>
                  <a:schemeClr val="bg1"/>
                </a:solidFill>
                <a:latin typeface="Helvetica"/>
                <a:cs typeface="Helvetica"/>
              </a:rPr>
              <a:t>Zie je op </a:t>
            </a:r>
            <a:r>
              <a:rPr lang="nl-NL" sz="2400" b="1" spc="100" dirty="0" smtClean="0">
                <a:solidFill>
                  <a:schemeClr val="bg1"/>
                </a:solidFill>
                <a:latin typeface="Helvetica"/>
                <a:cs typeface="Helvetica"/>
              </a:rPr>
              <a:t/>
            </a:r>
            <a:br>
              <a:rPr lang="nl-NL" sz="2400" b="1" spc="100" dirty="0" smtClean="0">
                <a:solidFill>
                  <a:schemeClr val="bg1"/>
                </a:solidFill>
                <a:latin typeface="Helvetica"/>
                <a:cs typeface="Helvetica"/>
              </a:rPr>
            </a:br>
            <a:r>
              <a:rPr lang="nl-NL" sz="2400" b="1" spc="100" dirty="0" smtClean="0">
                <a:solidFill>
                  <a:schemeClr val="bg1"/>
                </a:solidFill>
                <a:latin typeface="Helvetica"/>
                <a:cs typeface="Helvetica"/>
              </a:rPr>
              <a:t>deze </a:t>
            </a:r>
            <a:r>
              <a:rPr lang="nl-NL" sz="2400" b="1" spc="100" dirty="0">
                <a:solidFill>
                  <a:schemeClr val="bg1"/>
                </a:solidFill>
                <a:latin typeface="Helvetica"/>
                <a:cs typeface="Helvetica"/>
              </a:rPr>
              <a:t>foto </a:t>
            </a:r>
            <a:r>
              <a:rPr lang="nl-NL" sz="2400" b="1" spc="100" dirty="0" smtClean="0">
                <a:solidFill>
                  <a:schemeClr val="bg1"/>
                </a:solidFill>
                <a:latin typeface="Helvetica"/>
                <a:cs typeface="Helvetica"/>
              </a:rPr>
              <a:t>ook iets </a:t>
            </a:r>
            <a:br>
              <a:rPr lang="nl-NL" sz="2400" b="1" spc="100" dirty="0" smtClean="0">
                <a:solidFill>
                  <a:schemeClr val="bg1"/>
                </a:solidFill>
                <a:latin typeface="Helvetica"/>
                <a:cs typeface="Helvetica"/>
              </a:rPr>
            </a:br>
            <a:r>
              <a:rPr lang="nl-NL" sz="2400" b="1" spc="100" dirty="0" smtClean="0">
                <a:solidFill>
                  <a:schemeClr val="bg1"/>
                </a:solidFill>
                <a:latin typeface="Helvetica"/>
                <a:cs typeface="Helvetica"/>
              </a:rPr>
              <a:t>over </a:t>
            </a:r>
            <a:r>
              <a:rPr lang="nl-NL" sz="2400" b="1" spc="100" dirty="0">
                <a:solidFill>
                  <a:schemeClr val="bg1"/>
                </a:solidFill>
                <a:latin typeface="Helvetica"/>
                <a:cs typeface="Helvetica"/>
              </a:rPr>
              <a:t>‘het recht </a:t>
            </a:r>
            <a:r>
              <a:rPr lang="nl-NL" sz="2400" b="1" spc="100" dirty="0" smtClean="0">
                <a:solidFill>
                  <a:schemeClr val="bg1"/>
                </a:solidFill>
                <a:latin typeface="Helvetica"/>
                <a:cs typeface="Helvetica"/>
              </a:rPr>
              <a:t>op </a:t>
            </a:r>
            <a:r>
              <a:rPr lang="nl-NL" sz="2400" b="1" spc="100" dirty="0">
                <a:solidFill>
                  <a:schemeClr val="bg1"/>
                </a:solidFill>
                <a:latin typeface="Helvetica"/>
                <a:cs typeface="Helvetica"/>
              </a:rPr>
              <a:t>zelfbeschikking’?</a:t>
            </a:r>
          </a:p>
        </p:txBody>
      </p:sp>
      <p:sp>
        <p:nvSpPr>
          <p:cNvPr id="7" name="Ovale toelichting 6"/>
          <p:cNvSpPr/>
          <p:nvPr/>
        </p:nvSpPr>
        <p:spPr>
          <a:xfrm>
            <a:off x="762000" y="711200"/>
            <a:ext cx="4254500" cy="2565400"/>
          </a:xfrm>
          <a:prstGeom prst="wedgeEllipseCallout">
            <a:avLst>
              <a:gd name="adj1" fmla="val 57973"/>
              <a:gd name="adj2" fmla="val 49134"/>
            </a:avLst>
          </a:prstGeom>
          <a:solidFill>
            <a:srgbClr val="F25473"/>
          </a:solidFill>
          <a:ln>
            <a:noFill/>
          </a:ln>
          <a:effectLst>
            <a:outerShdw blurRad="346075" dist="584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nl-NL" sz="2400" b="1" spc="100" dirty="0" smtClean="0">
                <a:solidFill>
                  <a:schemeClr val="tx1"/>
                </a:solidFill>
                <a:latin typeface="Helvetica"/>
                <a:cs typeface="Helvetica"/>
              </a:rPr>
              <a:t>Wat zie </a:t>
            </a:r>
            <a:r>
              <a:rPr lang="nl-NL" sz="2400" b="1" spc="100" dirty="0">
                <a:solidFill>
                  <a:schemeClr val="tx1"/>
                </a:solidFill>
                <a:latin typeface="Helvetica"/>
                <a:cs typeface="Helvetica"/>
              </a:rPr>
              <a:t>je </a:t>
            </a:r>
            <a:r>
              <a:rPr lang="nl-NL" sz="2400" b="1" spc="100" dirty="0" smtClean="0">
                <a:solidFill>
                  <a:schemeClr val="tx1"/>
                </a:solidFill>
                <a:latin typeface="Helvetica"/>
                <a:cs typeface="Helvetica"/>
              </a:rPr>
              <a:t/>
            </a:r>
            <a:br>
              <a:rPr lang="nl-NL" sz="2400" b="1" spc="100" dirty="0" smtClean="0">
                <a:solidFill>
                  <a:schemeClr val="tx1"/>
                </a:solidFill>
                <a:latin typeface="Helvetica"/>
                <a:cs typeface="Helvetica"/>
              </a:rPr>
            </a:br>
            <a:r>
              <a:rPr lang="nl-NL" sz="2400" b="1" spc="100" dirty="0" smtClean="0">
                <a:solidFill>
                  <a:schemeClr val="tx1"/>
                </a:solidFill>
                <a:latin typeface="Helvetica"/>
                <a:cs typeface="Helvetica"/>
              </a:rPr>
              <a:t>op deze foto over </a:t>
            </a:r>
            <a:br>
              <a:rPr lang="nl-NL" sz="2400" b="1" spc="100" dirty="0" smtClean="0">
                <a:solidFill>
                  <a:schemeClr val="tx1"/>
                </a:solidFill>
                <a:latin typeface="Helvetica"/>
                <a:cs typeface="Helvetica"/>
              </a:rPr>
            </a:br>
            <a:r>
              <a:rPr lang="nl-NL" sz="2400" b="1" spc="100" dirty="0" smtClean="0">
                <a:solidFill>
                  <a:schemeClr val="tx1"/>
                </a:solidFill>
                <a:latin typeface="Helvetica"/>
                <a:cs typeface="Helvetica"/>
              </a:rPr>
              <a:t>‘</a:t>
            </a:r>
            <a:r>
              <a:rPr lang="nl-NL" sz="2400" b="1" spc="100" dirty="0">
                <a:solidFill>
                  <a:schemeClr val="tx1"/>
                </a:solidFill>
                <a:latin typeface="Helvetica"/>
                <a:cs typeface="Helvetica"/>
              </a:rPr>
              <a:t>het recht </a:t>
            </a:r>
            <a:r>
              <a:rPr lang="nl-NL" sz="2400" b="1" spc="100" dirty="0" smtClean="0">
                <a:solidFill>
                  <a:schemeClr val="tx1"/>
                </a:solidFill>
                <a:latin typeface="Helvetica"/>
                <a:cs typeface="Helvetica"/>
              </a:rPr>
              <a:t>op eigendom’</a:t>
            </a:r>
            <a:r>
              <a:rPr lang="nl-NL" sz="2400" b="1" spc="100" dirty="0">
                <a:solidFill>
                  <a:schemeClr val="tx1"/>
                </a:solidFill>
                <a:latin typeface="Helvetica"/>
                <a:cs typeface="Helvetica"/>
              </a:rPr>
              <a:t>?</a:t>
            </a:r>
          </a:p>
        </p:txBody>
      </p:sp>
    </p:spTree>
    <p:extLst>
      <p:ext uri="{BB962C8B-B14F-4D97-AF65-F5344CB8AC3E}">
        <p14:creationId xmlns:p14="http://schemas.microsoft.com/office/powerpoint/2010/main" val="1804141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3" nodeType="afterEffect">
                                  <p:stCondLst>
                                    <p:cond delay="100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xit" presetSubtype="8" fill="hold" grpId="4" nodeType="clickEffect">
                                  <p:stCondLst>
                                    <p:cond delay="0"/>
                                  </p:stCondLst>
                                  <p:childTnLst>
                                    <p:anim calcmode="lin" valueType="num">
                                      <p:cBhvr additive="base">
                                        <p:cTn id="13" dur="500"/>
                                        <p:tgtEl>
                                          <p:spTgt spid="7"/>
                                        </p:tgtEl>
                                        <p:attrNameLst>
                                          <p:attrName>ppt_x</p:attrName>
                                        </p:attrNameLst>
                                      </p:cBhvr>
                                      <p:tavLst>
                                        <p:tav tm="0">
                                          <p:val>
                                            <p:strVal val="ppt_x"/>
                                          </p:val>
                                        </p:tav>
                                        <p:tav tm="100000">
                                          <p:val>
                                            <p:strVal val="0-ppt_w/2"/>
                                          </p:val>
                                        </p:tav>
                                      </p:tavLst>
                                    </p:anim>
                                    <p:anim calcmode="lin" valueType="num">
                                      <p:cBhvr additive="base">
                                        <p:cTn id="14" dur="500"/>
                                        <p:tgtEl>
                                          <p:spTgt spid="7"/>
                                        </p:tgtEl>
                                        <p:attrNameLst>
                                          <p:attrName>ppt_y</p:attrName>
                                        </p:attrNameLst>
                                      </p:cBhvr>
                                      <p:tavLst>
                                        <p:tav tm="0">
                                          <p:val>
                                            <p:strVal val="ppt_y"/>
                                          </p:val>
                                        </p:tav>
                                        <p:tav tm="100000">
                                          <p:val>
                                            <p:strVal val="ppt_y"/>
                                          </p:val>
                                        </p:tav>
                                      </p:tavLst>
                                    </p:anim>
                                    <p:set>
                                      <p:cBhvr>
                                        <p:cTn id="15" dur="1" fill="hold">
                                          <p:stCondLst>
                                            <p:cond delay="499"/>
                                          </p:stCondLst>
                                        </p:cTn>
                                        <p:tgtEl>
                                          <p:spTgt spid="7"/>
                                        </p:tgtEl>
                                        <p:attrNameLst>
                                          <p:attrName>style.visibility</p:attrName>
                                        </p:attrNameLst>
                                      </p:cBhvr>
                                      <p:to>
                                        <p:strVal val="hidden"/>
                                      </p:to>
                                    </p:set>
                                  </p:childTnLst>
                                </p:cTn>
                              </p:par>
                            </p:childTnLst>
                          </p:cTn>
                        </p:par>
                        <p:par>
                          <p:cTn id="16" fill="hold">
                            <p:stCondLst>
                              <p:cond delay="500"/>
                            </p:stCondLst>
                            <p:childTnLst>
                              <p:par>
                                <p:cTn id="17" presetID="52"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Scale>
                                      <p:cBhvr>
                                        <p:cTn id="19"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2"/>
                                        </p:tgtEl>
                                        <p:attrNameLst>
                                          <p:attrName>ppt_x</p:attrName>
                                          <p:attrName>ppt_y</p:attrName>
                                        </p:attrNameLst>
                                      </p:cBhvr>
                                    </p:animMotion>
                                    <p:animEffect transition="in" filter="fade">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xit" presetSubtype="2" fill="hold" grpId="2" nodeType="clickEffect">
                                  <p:stCondLst>
                                    <p:cond delay="0"/>
                                  </p:stCondLst>
                                  <p:childTnLst>
                                    <p:anim calcmode="lin" valueType="num">
                                      <p:cBhvr additive="base">
                                        <p:cTn id="25" dur="500"/>
                                        <p:tgtEl>
                                          <p:spTgt spid="2"/>
                                        </p:tgtEl>
                                        <p:attrNameLst>
                                          <p:attrName>ppt_x</p:attrName>
                                        </p:attrNameLst>
                                      </p:cBhvr>
                                      <p:tavLst>
                                        <p:tav tm="0">
                                          <p:val>
                                            <p:strVal val="ppt_x"/>
                                          </p:val>
                                        </p:tav>
                                        <p:tav tm="100000">
                                          <p:val>
                                            <p:strVal val="1+ppt_w/2"/>
                                          </p:val>
                                        </p:tav>
                                      </p:tavLst>
                                    </p:anim>
                                    <p:anim calcmode="lin" valueType="num">
                                      <p:cBhvr additive="base">
                                        <p:cTn id="26" dur="500"/>
                                        <p:tgtEl>
                                          <p:spTgt spid="2"/>
                                        </p:tgtEl>
                                        <p:attrNameLst>
                                          <p:attrName>ppt_y</p:attrName>
                                        </p:attrNameLst>
                                      </p:cBhvr>
                                      <p:tavLst>
                                        <p:tav tm="0">
                                          <p:val>
                                            <p:strVal val="ppt_y"/>
                                          </p:val>
                                        </p:tav>
                                        <p:tav tm="100000">
                                          <p:val>
                                            <p:strVal val="ppt_y"/>
                                          </p:val>
                                        </p:tav>
                                      </p:tavLst>
                                    </p:anim>
                                    <p:set>
                                      <p:cBhvr>
                                        <p:cTn id="2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2" animBg="1"/>
      <p:bldP spid="7" grpId="3" animBg="1"/>
      <p:bldP spid="7" grpId="4" animBg="1"/>
    </p:bldLst>
  </p:timing>
</p:sld>
</file>

<file path=ppt/theme/theme1.xml><?xml version="1.0" encoding="utf-8"?>
<a:theme xmlns:a="http://schemas.openxmlformats.org/drawingml/2006/main" name="Office Theme">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f249ecd-6919-40e3-99b7-13f982a6b9db">
      <UserInfo>
        <DisplayName>Bernadette Booij</DisplayName>
        <AccountId>25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1F06E9711FE5E419F4E1176E551A75A" ma:contentTypeVersion="13" ma:contentTypeDescription="Create a new document." ma:contentTypeScope="" ma:versionID="075bd7d2f00349571dfc0a4bf3147348">
  <xsd:schema xmlns:xsd="http://www.w3.org/2001/XMLSchema" xmlns:xs="http://www.w3.org/2001/XMLSchema" xmlns:p="http://schemas.microsoft.com/office/2006/metadata/properties" xmlns:ns2="e3ef6810-5edc-4010-8ac5-5662b8b9199d" xmlns:ns3="bf249ecd-6919-40e3-99b7-13f982a6b9db" targetNamespace="http://schemas.microsoft.com/office/2006/metadata/properties" ma:root="true" ma:fieldsID="a8ac7374324385998ad916ac46f52572" ns2:_="" ns3:_="">
    <xsd:import namespace="e3ef6810-5edc-4010-8ac5-5662b8b9199d"/>
    <xsd:import namespace="bf249ecd-6919-40e3-99b7-13f982a6b9d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ef6810-5edc-4010-8ac5-5662b8b919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f249ecd-6919-40e3-99b7-13f982a6b9d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F02FFC-1A13-4A86-BF7C-B139B82F8C14}">
  <ds:schemaRefs>
    <ds:schemaRef ds:uri="http://schemas.microsoft.com/sharepoint/v3/contenttype/forms"/>
  </ds:schemaRefs>
</ds:datastoreItem>
</file>

<file path=customXml/itemProps2.xml><?xml version="1.0" encoding="utf-8"?>
<ds:datastoreItem xmlns:ds="http://schemas.openxmlformats.org/officeDocument/2006/customXml" ds:itemID="{CA1C5518-4006-4E03-B447-A6138AEDFF26}">
  <ds:schemaRefs>
    <ds:schemaRef ds:uri="bf249ecd-6919-40e3-99b7-13f982a6b9db"/>
    <ds:schemaRef ds:uri="http://www.w3.org/XML/1998/namespac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e3ef6810-5edc-4010-8ac5-5662b8b9199d"/>
    <ds:schemaRef ds:uri="http://purl.org/dc/dcmitype/"/>
    <ds:schemaRef ds:uri="28791dee-a89d-48e0-92e2-65906e55ddba"/>
  </ds:schemaRefs>
</ds:datastoreItem>
</file>

<file path=customXml/itemProps3.xml><?xml version="1.0" encoding="utf-8"?>
<ds:datastoreItem xmlns:ds="http://schemas.openxmlformats.org/officeDocument/2006/customXml" ds:itemID="{086DD86A-4D66-40B2-BA15-3A5729B18F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ef6810-5edc-4010-8ac5-5662b8b9199d"/>
    <ds:schemaRef ds:uri="bf249ecd-6919-40e3-99b7-13f982a6b9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1983</TotalTime>
  <Words>453</Words>
  <Application>Microsoft Macintosh PowerPoint</Application>
  <PresentationFormat>Aangepast</PresentationFormat>
  <Paragraphs>74</Paragraphs>
  <Slides>22</Slides>
  <Notes>0</Notes>
  <HiddenSlides>0</HiddenSlides>
  <MMClips>0</MMClips>
  <ScaleCrop>false</ScaleCrop>
  <HeadingPairs>
    <vt:vector size="4" baseType="variant">
      <vt:variant>
        <vt:lpstr>Thema</vt:lpstr>
      </vt:variant>
      <vt:variant>
        <vt:i4>1</vt:i4>
      </vt:variant>
      <vt:variant>
        <vt:lpstr>Diatitels</vt:lpstr>
      </vt:variant>
      <vt:variant>
        <vt:i4>22</vt:i4>
      </vt:variant>
    </vt:vector>
  </HeadingPairs>
  <TitlesOfParts>
    <vt:vector size="23" baseType="lpstr">
      <vt:lpstr>Office Theme</vt:lpstr>
      <vt:lpstr>PowerPoint-presentatie</vt:lpstr>
      <vt:lpstr>PowerPoint-presentatie</vt:lpstr>
      <vt:lpstr>PowerPoint-presentatie</vt:lpstr>
      <vt:lpstr>PowerPoint-presentatie</vt:lpstr>
      <vt:lpstr>Zelfbeschikking? </vt:lpstr>
      <vt:lpstr>Artikel 3 van de UVRM:  ‘Iedereen heeft recht op leven, vrijheid en onschendbaarheid van zijn persoon’</vt:lpstr>
      <vt:lpstr>Wat  zou  jij  doen?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Actie</vt:lpstr>
      <vt:lpstr>PowerPoint-presentatie</vt:lpstr>
      <vt:lpstr>Schrijf een bericht  aan de activisten.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Valentijnsactie</dc:title>
  <dc:creator>Gemma Molenaar</dc:creator>
  <cp:lastModifiedBy>allard bovenberg</cp:lastModifiedBy>
  <cp:revision>58</cp:revision>
  <dcterms:created xsi:type="dcterms:W3CDTF">2022-01-17T15:45:32Z</dcterms:created>
  <dcterms:modified xsi:type="dcterms:W3CDTF">2022-02-06T15:52:39Z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3badc41-3926-47ca-bda7-bab06d4f7a84_Enabled">
    <vt:lpwstr>True</vt:lpwstr>
  </property>
  <property fmtid="{D5CDD505-2E9C-101B-9397-08002B2CF9AE}" pid="3" name="MSIP_Label_c3badc41-3926-47ca-bda7-bab06d4f7a84_SiteId">
    <vt:lpwstr>c2dbf829-378d-44c1-b47a-1c043924ddf3</vt:lpwstr>
  </property>
  <property fmtid="{D5CDD505-2E9C-101B-9397-08002B2CF9AE}" pid="4" name="MSIP_Label_c3badc41-3926-47ca-bda7-bab06d4f7a84_Owner">
    <vt:lpwstr>g.molenaar@amnesty.nl</vt:lpwstr>
  </property>
  <property fmtid="{D5CDD505-2E9C-101B-9397-08002B2CF9AE}" pid="5" name="MSIP_Label_c3badc41-3926-47ca-bda7-bab06d4f7a84_SetDate">
    <vt:lpwstr>2022-01-17T17:18:02.6912988Z</vt:lpwstr>
  </property>
  <property fmtid="{D5CDD505-2E9C-101B-9397-08002B2CF9AE}" pid="6" name="MSIP_Label_c3badc41-3926-47ca-bda7-bab06d4f7a84_Name">
    <vt:lpwstr>Public</vt:lpwstr>
  </property>
  <property fmtid="{D5CDD505-2E9C-101B-9397-08002B2CF9AE}" pid="7" name="MSIP_Label_c3badc41-3926-47ca-bda7-bab06d4f7a84_Application">
    <vt:lpwstr>Microsoft Azure Information Protection</vt:lpwstr>
  </property>
  <property fmtid="{D5CDD505-2E9C-101B-9397-08002B2CF9AE}" pid="8" name="MSIP_Label_c3badc41-3926-47ca-bda7-bab06d4f7a84_ActionId">
    <vt:lpwstr>afbf5f36-4599-4f20-9020-53d80c54132e</vt:lpwstr>
  </property>
  <property fmtid="{D5CDD505-2E9C-101B-9397-08002B2CF9AE}" pid="9" name="MSIP_Label_c3badc41-3926-47ca-bda7-bab06d4f7a84_Extended_MSFT_Method">
    <vt:lpwstr>Manual</vt:lpwstr>
  </property>
  <property fmtid="{D5CDD505-2E9C-101B-9397-08002B2CF9AE}" pid="10" name="Sensitivity">
    <vt:lpwstr>Public</vt:lpwstr>
  </property>
  <property fmtid="{D5CDD505-2E9C-101B-9397-08002B2CF9AE}" pid="11" name="ContentTypeId">
    <vt:lpwstr>0x010100B1F06E9711FE5E419F4E1176E551A75A</vt:lpwstr>
  </property>
</Properties>
</file>