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8" r:id="rId2"/>
    <p:sldId id="271" r:id="rId3"/>
    <p:sldId id="256" r:id="rId4"/>
    <p:sldId id="260" r:id="rId5"/>
    <p:sldId id="275" r:id="rId6"/>
    <p:sldId id="274" r:id="rId7"/>
    <p:sldId id="263" r:id="rId8"/>
    <p:sldId id="277" r:id="rId9"/>
    <p:sldId id="264" r:id="rId10"/>
    <p:sldId id="272" r:id="rId11"/>
    <p:sldId id="266" r:id="rId12"/>
    <p:sldId id="273" r:id="rId13"/>
    <p:sldId id="269" r:id="rId14"/>
    <p:sldId id="399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52D863-1410-4D23-AC05-C34A71D10C51}" v="7" dt="2021-06-15T15:03:11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77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Dubbelman" userId="9c43db56-f421-44c5-8377-e1c5cee72ef9" providerId="ADAL" clId="{EC52D863-1410-4D23-AC05-C34A71D10C51}"/>
    <pc:docChg chg="undo custSel addSld modSld">
      <pc:chgData name="Laura Dubbelman" userId="9c43db56-f421-44c5-8377-e1c5cee72ef9" providerId="ADAL" clId="{EC52D863-1410-4D23-AC05-C34A71D10C51}" dt="2021-07-01T12:46:45.227" v="98"/>
      <pc:docMkLst>
        <pc:docMk/>
      </pc:docMkLst>
      <pc:sldChg chg="modSp mod">
        <pc:chgData name="Laura Dubbelman" userId="9c43db56-f421-44c5-8377-e1c5cee72ef9" providerId="ADAL" clId="{EC52D863-1410-4D23-AC05-C34A71D10C51}" dt="2021-06-17T07:23:25.368" v="69" actId="20577"/>
        <pc:sldMkLst>
          <pc:docMk/>
          <pc:sldMk cId="0" sldId="256"/>
        </pc:sldMkLst>
        <pc:spChg chg="mod">
          <ac:chgData name="Laura Dubbelman" userId="9c43db56-f421-44c5-8377-e1c5cee72ef9" providerId="ADAL" clId="{EC52D863-1410-4D23-AC05-C34A71D10C51}" dt="2021-06-17T07:23:25.368" v="69" actId="20577"/>
          <ac:spMkLst>
            <pc:docMk/>
            <pc:sldMk cId="0" sldId="256"/>
            <ac:spMk id="3077" creationId="{00000000-0000-0000-0000-000000000000}"/>
          </ac:spMkLst>
        </pc:spChg>
      </pc:sldChg>
      <pc:sldChg chg="addSp delSp modSp mod setBg">
        <pc:chgData name="Laura Dubbelman" userId="9c43db56-f421-44c5-8377-e1c5cee72ef9" providerId="ADAL" clId="{EC52D863-1410-4D23-AC05-C34A71D10C51}" dt="2021-06-17T07:25:32.895" v="96" actId="14100"/>
        <pc:sldMkLst>
          <pc:docMk/>
          <pc:sldMk cId="4253542379" sldId="271"/>
        </pc:sldMkLst>
        <pc:spChg chg="mod ord">
          <ac:chgData name="Laura Dubbelman" userId="9c43db56-f421-44c5-8377-e1c5cee72ef9" providerId="ADAL" clId="{EC52D863-1410-4D23-AC05-C34A71D10C51}" dt="2021-06-17T07:23:33.467" v="93" actId="20577"/>
          <ac:spMkLst>
            <pc:docMk/>
            <pc:sldMk cId="4253542379" sldId="271"/>
            <ac:spMk id="2" creationId="{9AA11F3C-7484-491C-BEEA-AE7FC8809E84}"/>
          </ac:spMkLst>
        </pc:spChg>
        <pc:spChg chg="add del">
          <ac:chgData name="Laura Dubbelman" userId="9c43db56-f421-44c5-8377-e1c5cee72ef9" providerId="ADAL" clId="{EC52D863-1410-4D23-AC05-C34A71D10C51}" dt="2021-06-15T15:01:10.876" v="4" actId="26606"/>
          <ac:spMkLst>
            <pc:docMk/>
            <pc:sldMk cId="4253542379" sldId="271"/>
            <ac:spMk id="10" creationId="{27BDFED6-6E33-4606-AFE2-886ADB1C018E}"/>
          </ac:spMkLst>
        </pc:spChg>
        <pc:spChg chg="add del">
          <ac:chgData name="Laura Dubbelman" userId="9c43db56-f421-44c5-8377-e1c5cee72ef9" providerId="ADAL" clId="{EC52D863-1410-4D23-AC05-C34A71D10C51}" dt="2021-06-15T15:01:10.876" v="4" actId="26606"/>
          <ac:spMkLst>
            <pc:docMk/>
            <pc:sldMk cId="4253542379" sldId="271"/>
            <ac:spMk id="12" creationId="{890DEF05-784E-4B61-89E4-04C4ECF4E5A0}"/>
          </ac:spMkLst>
        </pc:spChg>
        <pc:spChg chg="add del">
          <ac:chgData name="Laura Dubbelman" userId="9c43db56-f421-44c5-8377-e1c5cee72ef9" providerId="ADAL" clId="{EC52D863-1410-4D23-AC05-C34A71D10C51}" dt="2021-06-15T15:01:19.624" v="6" actId="26606"/>
          <ac:spMkLst>
            <pc:docMk/>
            <pc:sldMk cId="4253542379" sldId="271"/>
            <ac:spMk id="16" creationId="{0A597D97-203B-498B-95D3-E90DC961039F}"/>
          </ac:spMkLst>
        </pc:spChg>
        <pc:spChg chg="add del">
          <ac:chgData name="Laura Dubbelman" userId="9c43db56-f421-44c5-8377-e1c5cee72ef9" providerId="ADAL" clId="{EC52D863-1410-4D23-AC05-C34A71D10C51}" dt="2021-06-15T15:01:19.624" v="6" actId="26606"/>
          <ac:spMkLst>
            <pc:docMk/>
            <pc:sldMk cId="4253542379" sldId="271"/>
            <ac:spMk id="17" creationId="{6A6EF10E-DF41-4BD3-8EB4-6F646531DC26}"/>
          </ac:spMkLst>
        </pc:spChg>
        <pc:spChg chg="add del">
          <ac:chgData name="Laura Dubbelman" userId="9c43db56-f421-44c5-8377-e1c5cee72ef9" providerId="ADAL" clId="{EC52D863-1410-4D23-AC05-C34A71D10C51}" dt="2021-06-15T15:01:22.237" v="8" actId="26606"/>
          <ac:spMkLst>
            <pc:docMk/>
            <pc:sldMk cId="4253542379" sldId="271"/>
            <ac:spMk id="35" creationId="{7316481C-0A49-4796-812B-0D64F063B720}"/>
          </ac:spMkLst>
        </pc:spChg>
        <pc:spChg chg="add del">
          <ac:chgData name="Laura Dubbelman" userId="9c43db56-f421-44c5-8377-e1c5cee72ef9" providerId="ADAL" clId="{EC52D863-1410-4D23-AC05-C34A71D10C51}" dt="2021-06-15T15:01:22.237" v="8" actId="26606"/>
          <ac:spMkLst>
            <pc:docMk/>
            <pc:sldMk cId="4253542379" sldId="271"/>
            <ac:spMk id="36" creationId="{D9F5512A-48E1-4C07-B75E-3CCC517B6804}"/>
          </ac:spMkLst>
        </pc:spChg>
        <pc:spChg chg="add del">
          <ac:chgData name="Laura Dubbelman" userId="9c43db56-f421-44c5-8377-e1c5cee72ef9" providerId="ADAL" clId="{EC52D863-1410-4D23-AC05-C34A71D10C51}" dt="2021-06-15T15:01:22.237" v="8" actId="26606"/>
          <ac:spMkLst>
            <pc:docMk/>
            <pc:sldMk cId="4253542379" sldId="271"/>
            <ac:spMk id="37" creationId="{A5271697-90F1-4A23-8EF2-0179F2EAFACB}"/>
          </ac:spMkLst>
        </pc:spChg>
        <pc:spChg chg="add del">
          <ac:chgData name="Laura Dubbelman" userId="9c43db56-f421-44c5-8377-e1c5cee72ef9" providerId="ADAL" clId="{EC52D863-1410-4D23-AC05-C34A71D10C51}" dt="2021-06-15T15:01:59.374" v="12" actId="26606"/>
          <ac:spMkLst>
            <pc:docMk/>
            <pc:sldMk cId="4253542379" sldId="271"/>
            <ac:spMk id="42" creationId="{6234BCC6-39B9-47D9-8BF8-C665401AE23C}"/>
          </ac:spMkLst>
        </pc:spChg>
        <pc:spChg chg="add del">
          <ac:chgData name="Laura Dubbelman" userId="9c43db56-f421-44c5-8377-e1c5cee72ef9" providerId="ADAL" clId="{EC52D863-1410-4D23-AC05-C34A71D10C51}" dt="2021-06-15T15:01:59.374" v="12" actId="26606"/>
          <ac:spMkLst>
            <pc:docMk/>
            <pc:sldMk cId="4253542379" sldId="271"/>
            <ac:spMk id="43" creationId="{72A9CE9D-DAC3-40AF-B504-78A64A909F9D}"/>
          </ac:spMkLst>
        </pc:spChg>
        <pc:spChg chg="add del">
          <ac:chgData name="Laura Dubbelman" userId="9c43db56-f421-44c5-8377-e1c5cee72ef9" providerId="ADAL" clId="{EC52D863-1410-4D23-AC05-C34A71D10C51}" dt="2021-06-15T15:01:59.374" v="12" actId="26606"/>
          <ac:spMkLst>
            <pc:docMk/>
            <pc:sldMk cId="4253542379" sldId="271"/>
            <ac:spMk id="44" creationId="{506D7452-6CDE-4381-86CE-07B2459383D5}"/>
          </ac:spMkLst>
        </pc:spChg>
        <pc:spChg chg="add del">
          <ac:chgData name="Laura Dubbelman" userId="9c43db56-f421-44c5-8377-e1c5cee72ef9" providerId="ADAL" clId="{EC52D863-1410-4D23-AC05-C34A71D10C51}" dt="2021-06-15T15:01:59.374" v="12" actId="26606"/>
          <ac:spMkLst>
            <pc:docMk/>
            <pc:sldMk cId="4253542379" sldId="271"/>
            <ac:spMk id="45" creationId="{762DA937-8B55-4317-BD32-98D7AF30E39E}"/>
          </ac:spMkLst>
        </pc:spChg>
        <pc:spChg chg="add del">
          <ac:chgData name="Laura Dubbelman" userId="9c43db56-f421-44c5-8377-e1c5cee72ef9" providerId="ADAL" clId="{EC52D863-1410-4D23-AC05-C34A71D10C51}" dt="2021-06-15T15:01:59.374" v="12" actId="26606"/>
          <ac:spMkLst>
            <pc:docMk/>
            <pc:sldMk cId="4253542379" sldId="271"/>
            <ac:spMk id="46" creationId="{C52EE5A8-045B-4D39-8ED1-513334085EEC}"/>
          </ac:spMkLst>
        </pc:spChg>
        <pc:grpChg chg="add del">
          <ac:chgData name="Laura Dubbelman" userId="9c43db56-f421-44c5-8377-e1c5cee72ef9" providerId="ADAL" clId="{EC52D863-1410-4D23-AC05-C34A71D10C51}" dt="2021-06-15T15:01:22.237" v="8" actId="26606"/>
          <ac:grpSpMkLst>
            <pc:docMk/>
            <pc:sldMk cId="4253542379" sldId="271"/>
            <ac:grpSpMk id="38" creationId="{0924561D-756D-410B-973A-E68C2552C20C}"/>
          </ac:grpSpMkLst>
        </pc:grpChg>
        <pc:picChg chg="mod ord">
          <ac:chgData name="Laura Dubbelman" userId="9c43db56-f421-44c5-8377-e1c5cee72ef9" providerId="ADAL" clId="{EC52D863-1410-4D23-AC05-C34A71D10C51}" dt="2021-06-17T07:25:32.895" v="96" actId="14100"/>
          <ac:picMkLst>
            <pc:docMk/>
            <pc:sldMk cId="4253542379" sldId="271"/>
            <ac:picMk id="3" creationId="{00000000-0000-0000-0000-000000000000}"/>
          </ac:picMkLst>
        </pc:picChg>
        <pc:picChg chg="mod">
          <ac:chgData name="Laura Dubbelman" userId="9c43db56-f421-44c5-8377-e1c5cee72ef9" providerId="ADAL" clId="{EC52D863-1410-4D23-AC05-C34A71D10C51}" dt="2021-06-15T15:01:59.374" v="12" actId="26606"/>
          <ac:picMkLst>
            <pc:docMk/>
            <pc:sldMk cId="4253542379" sldId="271"/>
            <ac:picMk id="5" creationId="{00000000-0000-0000-0000-000000000000}"/>
          </ac:picMkLst>
        </pc:picChg>
        <pc:cxnChg chg="add del">
          <ac:chgData name="Laura Dubbelman" userId="9c43db56-f421-44c5-8377-e1c5cee72ef9" providerId="ADAL" clId="{EC52D863-1410-4D23-AC05-C34A71D10C51}" dt="2021-06-15T15:01:10.876" v="4" actId="26606"/>
          <ac:cxnSpMkLst>
            <pc:docMk/>
            <pc:sldMk cId="4253542379" sldId="271"/>
            <ac:cxnSpMk id="14" creationId="{C41BAEC7-F7B0-4224-8B18-8F74B7D87F0B}"/>
          </ac:cxnSpMkLst>
        </pc:cxnChg>
      </pc:sldChg>
      <pc:sldChg chg="add setBg">
        <pc:chgData name="Laura Dubbelman" userId="9c43db56-f421-44c5-8377-e1c5cee72ef9" providerId="ADAL" clId="{EC52D863-1410-4D23-AC05-C34A71D10C51}" dt="2021-07-01T12:46:45.227" v="98"/>
        <pc:sldMkLst>
          <pc:docMk/>
          <pc:sldMk cId="797142991" sldId="3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CD435-8DDD-4375-81D0-C695689ED7AD}" type="datetimeFigureOut">
              <a:rPr lang="nl-NL" smtClean="0"/>
              <a:t>1-7-2021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364A3-7A45-404B-90B6-E3AEBC6393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47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64A3-7A45-404B-90B6-E3AEBC63932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93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64A3-7A45-404B-90B6-E3AEBC63932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296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6317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6D8CB-7243-3C4A-AB4B-BAB539489C7A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2F1D-ACB9-004F-9FE8-36176C44C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0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4F86-71BF-884D-B574-96C63ADAD8B6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F0A03-F05C-8547-8087-675307857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6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A7C38-F759-0F40-9261-499DBB54E950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B222-B367-DB44-A569-651841FB1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6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52A9D-8F9E-2546-89DD-B4DA600BC9C9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F92B9-C65E-B343-9FB6-1E6016D2F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59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8DA16-C59C-394E-B164-736C2099B40D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55DD8-6CD1-D045-9E3D-897827D02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7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667F4-4E71-D146-B2E7-47DA06025908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180C3-9D5C-8343-996E-C8F0D0985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5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5A7BB-7E05-4C4C-9029-B3FD674E15FC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B7A3B-D817-C546-A552-BBE85DD35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4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97CD-EE1F-9740-A252-66809D8B1E2D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AE392-8157-514F-A1D8-E5D794FD0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4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CAC3-CEA4-E340-A6C8-498CE4A3E5D9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A9497-5810-7E44-845B-27FED5794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58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9AD69-25A1-EC42-B829-999EA99F4D21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22D7F-DA05-6D4B-BC34-112DB1EFA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9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5FA7A-780F-5F44-BEF2-478266343703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94E5B-B342-B148-B3AC-71B2EAD68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8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63F200-0D1B-094C-A645-C7B67C555106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293BB20-BFBC-D744-A90D-2D4FC6BB0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1.png"/><Relationship Id="rId5" Type="http://schemas.openxmlformats.org/officeDocument/2006/relationships/image" Target="../media/image6.emf"/><Relationship Id="rId10" Type="http://schemas.openxmlformats.org/officeDocument/2006/relationships/image" Target="../media/image10.png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emf"/><Relationship Id="rId7" Type="http://schemas.openxmlformats.org/officeDocument/2006/relationships/image" Target="../media/image8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9.emf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s PubQuiz-RGB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105" y="0"/>
            <a:ext cx="9478210" cy="71086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048" y="2408724"/>
            <a:ext cx="9144000" cy="2845223"/>
          </a:xfrm>
          <a:prstGeom prst="rect">
            <a:avLst/>
          </a:prstGeom>
        </p:spPr>
      </p:pic>
      <p:pic>
        <p:nvPicPr>
          <p:cNvPr id="307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61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163493" y="2110447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8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3057526" y="4568427"/>
            <a:ext cx="53952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Een onafhankelijke toezichthouder 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Duidelijke wetgeving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Transparantie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3057526" y="2567523"/>
            <a:ext cx="50801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latin typeface="Amnesty Trade Gothic Cn"/>
              </a:rPr>
              <a:t>Wat is </a:t>
            </a:r>
            <a:r>
              <a:rPr lang="en-GB" sz="2500" dirty="0" err="1">
                <a:latin typeface="Amnesty Trade Gothic Cn"/>
              </a:rPr>
              <a:t>volgens</a:t>
            </a:r>
            <a:r>
              <a:rPr lang="en-GB" sz="2500" dirty="0">
                <a:latin typeface="Amnesty Trade Gothic Cn"/>
              </a:rPr>
              <a:t> het College van de </a:t>
            </a:r>
            <a:r>
              <a:rPr lang="en-GB" sz="2500" dirty="0" err="1">
                <a:latin typeface="Amnesty Trade Gothic Cn"/>
              </a:rPr>
              <a:t>Rechten</a:t>
            </a:r>
            <a:r>
              <a:rPr lang="en-GB" sz="2500" dirty="0">
                <a:latin typeface="Amnesty Trade Gothic Cn"/>
              </a:rPr>
              <a:t> van de </a:t>
            </a:r>
            <a:r>
              <a:rPr lang="en-GB" sz="2500" dirty="0" err="1">
                <a:latin typeface="Amnesty Trade Gothic Cn"/>
              </a:rPr>
              <a:t>Mens</a:t>
            </a:r>
            <a:r>
              <a:rPr lang="en-GB" sz="2500" dirty="0">
                <a:latin typeface="Amnesty Trade Gothic Cn"/>
              </a:rPr>
              <a:t> de </a:t>
            </a:r>
            <a:r>
              <a:rPr lang="en-GB" sz="2500" dirty="0" err="1">
                <a:latin typeface="Amnesty Trade Gothic Cn"/>
              </a:rPr>
              <a:t>belangrijkste</a:t>
            </a:r>
            <a:r>
              <a:rPr lang="en-GB" sz="2500" dirty="0">
                <a:latin typeface="Amnesty Trade Gothic Cn"/>
              </a:rPr>
              <a:t> </a:t>
            </a:r>
            <a:r>
              <a:rPr lang="en-GB" sz="2500" dirty="0" err="1">
                <a:latin typeface="Amnesty Trade Gothic Cn"/>
              </a:rPr>
              <a:t>voorwaarde</a:t>
            </a:r>
            <a:r>
              <a:rPr lang="en-GB" sz="2500" dirty="0">
                <a:latin typeface="Amnesty Trade Gothic Cn"/>
              </a:rPr>
              <a:t> </a:t>
            </a:r>
            <a:r>
              <a:rPr lang="en-GB" sz="2500" dirty="0" err="1">
                <a:latin typeface="Amnesty Trade Gothic Cn"/>
              </a:rPr>
              <a:t>voor</a:t>
            </a:r>
            <a:r>
              <a:rPr lang="en-GB" sz="2500" dirty="0">
                <a:latin typeface="Amnesty Trade Gothic Cn"/>
              </a:rPr>
              <a:t> </a:t>
            </a:r>
            <a:r>
              <a:rPr lang="en-GB" sz="2500" dirty="0" err="1">
                <a:latin typeface="Amnesty Trade Gothic Cn"/>
              </a:rPr>
              <a:t>een</a:t>
            </a:r>
            <a:r>
              <a:rPr lang="en-GB" sz="2500" dirty="0">
                <a:latin typeface="Amnesty Trade Gothic Cn"/>
              </a:rPr>
              <a:t> </a:t>
            </a:r>
            <a:r>
              <a:rPr lang="en-GB" sz="2500" dirty="0" err="1">
                <a:latin typeface="Amnesty Trade Gothic Cn"/>
              </a:rPr>
              <a:t>eerlijk</a:t>
            </a:r>
            <a:r>
              <a:rPr lang="en-GB" sz="2500" dirty="0">
                <a:latin typeface="Amnesty Trade Gothic Cn"/>
              </a:rPr>
              <a:t> </a:t>
            </a:r>
            <a:r>
              <a:rPr lang="en-GB" sz="2500" dirty="0" err="1">
                <a:latin typeface="Amnesty Trade Gothic Cn"/>
              </a:rPr>
              <a:t>gebruik</a:t>
            </a:r>
            <a:r>
              <a:rPr lang="en-GB" sz="2500" dirty="0">
                <a:latin typeface="Amnesty Trade Gothic Cn"/>
              </a:rPr>
              <a:t> van </a:t>
            </a:r>
            <a:r>
              <a:rPr lang="en-GB" sz="2500" dirty="0" err="1">
                <a:latin typeface="Amnesty Trade Gothic Cn"/>
              </a:rPr>
              <a:t>algoritmes</a:t>
            </a:r>
            <a:r>
              <a:rPr lang="en-GB" sz="2500" dirty="0">
                <a:latin typeface="Amnesty Trade Gothic Cn"/>
              </a:rPr>
              <a:t>?</a:t>
            </a:r>
            <a:endParaRPr lang="nl-NL" sz="2500" dirty="0"/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252" y="4329982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92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14" y="1947523"/>
            <a:ext cx="6871369" cy="3662702"/>
          </a:xfrm>
          <a:prstGeom prst="rect">
            <a:avLst/>
          </a:prstGeom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266029" y="2408512"/>
            <a:ext cx="6611938" cy="233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400" dirty="0">
                <a:latin typeface="Amnesty Trade Gothic Cn"/>
                <a:cs typeface="Amnesty Trade Gothic Cn"/>
              </a:rPr>
              <a:t>Welk </a:t>
            </a:r>
            <a:r>
              <a:rPr lang="en-GB" sz="2400" dirty="0" err="1">
                <a:latin typeface="Amnesty Trade Gothic Cn"/>
                <a:cs typeface="Amnesty Trade Gothic Cn"/>
              </a:rPr>
              <a:t>mensenrecht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komt</a:t>
            </a:r>
            <a:r>
              <a:rPr lang="en-GB" sz="2400" dirty="0">
                <a:latin typeface="Amnesty Trade Gothic Cn"/>
                <a:cs typeface="Amnesty Trade Gothic Cn"/>
              </a:rPr>
              <a:t>, </a:t>
            </a:r>
            <a:r>
              <a:rPr lang="en-GB" sz="2400" dirty="0" err="1">
                <a:latin typeface="Amnesty Trade Gothic Cn"/>
                <a:cs typeface="Amnesty Trade Gothic Cn"/>
              </a:rPr>
              <a:t>naast</a:t>
            </a:r>
            <a:r>
              <a:rPr lang="en-GB" sz="2400" dirty="0">
                <a:latin typeface="Amnesty Trade Gothic Cn"/>
                <a:cs typeface="Amnesty Trade Gothic Cn"/>
              </a:rPr>
              <a:t> het </a:t>
            </a:r>
            <a:r>
              <a:rPr lang="en-GB" sz="2400" dirty="0" err="1">
                <a:latin typeface="Amnesty Trade Gothic Cn"/>
                <a:cs typeface="Amnesty Trade Gothic Cn"/>
              </a:rPr>
              <a:t>recht</a:t>
            </a:r>
            <a:r>
              <a:rPr lang="en-GB" sz="2400" dirty="0">
                <a:latin typeface="Amnesty Trade Gothic Cn"/>
                <a:cs typeface="Amnesty Trade Gothic Cn"/>
              </a:rPr>
              <a:t> op privacy, in het </a:t>
            </a:r>
            <a:r>
              <a:rPr lang="en-GB" sz="2400" dirty="0" err="1">
                <a:latin typeface="Amnesty Trade Gothic Cn"/>
                <a:cs typeface="Amnesty Trade Gothic Cn"/>
              </a:rPr>
              <a:t>gedrang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wanneer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organisaties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Kunstmatige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Intelligentie</a:t>
            </a:r>
            <a:r>
              <a:rPr lang="en-GB" sz="2400" dirty="0">
                <a:latin typeface="Amnesty Trade Gothic Cn"/>
                <a:cs typeface="Amnesty Trade Gothic Cn"/>
              </a:rPr>
              <a:t>, Big Data of </a:t>
            </a:r>
            <a:r>
              <a:rPr lang="en-GB" sz="2400" dirty="0" err="1">
                <a:latin typeface="Amnesty Trade Gothic Cn"/>
                <a:cs typeface="Amnesty Trade Gothic Cn"/>
              </a:rPr>
              <a:t>algoritmes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inzetten</a:t>
            </a:r>
            <a:r>
              <a:rPr lang="en-GB" sz="2400" dirty="0">
                <a:latin typeface="Amnesty Trade Gothic Cn"/>
                <a:cs typeface="Amnesty Trade Gothic Cn"/>
              </a:rPr>
              <a:t>? </a:t>
            </a:r>
            <a:endParaRPr lang="nl-NL" sz="2400" dirty="0">
              <a:latin typeface="Amnesty Trade Gothic Cn"/>
              <a:cs typeface="Amnesty Trade Gothic Cn"/>
            </a:endParaRP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1379819" y="3981283"/>
            <a:ext cx="5395232" cy="100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Vrijheid van meningsuiting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Vrijheid van vereniging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Gelijkheidsrechten</a:t>
            </a:r>
          </a:p>
        </p:txBody>
      </p:sp>
      <p:cxnSp>
        <p:nvCxnSpPr>
          <p:cNvPr id="7" name="Rechte verbindingslijn 6"/>
          <p:cNvCxnSpPr>
            <a:cxnSpLocks/>
          </p:cNvCxnSpPr>
          <p:nvPr/>
        </p:nvCxnSpPr>
        <p:spPr>
          <a:xfrm>
            <a:off x="1379819" y="3778874"/>
            <a:ext cx="6347142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3" descr="Logo PubQuiz_RGB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886" y="151718"/>
            <a:ext cx="3398226" cy="1856674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6069" y="448923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7099740" y="755430"/>
            <a:ext cx="1519238" cy="58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9723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10"/>
          <p:cNvSpPr txBox="1">
            <a:spLocks noChangeArrowheads="1"/>
          </p:cNvSpPr>
          <p:nvPr/>
        </p:nvSpPr>
        <p:spPr bwMode="auto">
          <a:xfrm>
            <a:off x="1203326" y="2095330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10</a:t>
            </a: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50394" y="4339963"/>
            <a:ext cx="50577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2015</a:t>
            </a:r>
          </a:p>
          <a:p>
            <a:r>
              <a:rPr lang="en-GB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2016</a:t>
            </a:r>
          </a:p>
          <a:p>
            <a:r>
              <a:rPr lang="en-GB" sz="2000" b="1" dirty="0">
                <a:latin typeface="Amnesty Trade Gothic Cn"/>
                <a:cs typeface="Amnesty Trade Gothic Cn"/>
              </a:rPr>
              <a:t>c. </a:t>
            </a:r>
            <a:r>
              <a:rPr lang="en-GB" sz="2000" dirty="0">
                <a:latin typeface="Amnesty Trade Gothic Cn"/>
                <a:cs typeface="Amnesty Trade Gothic Cn"/>
              </a:rPr>
              <a:t>2017</a:t>
            </a:r>
            <a:endParaRPr lang="nl-NL" sz="2000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9030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141664" y="2298697"/>
            <a:ext cx="5075236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500" dirty="0">
                <a:latin typeface="Amnesty Trade Gothic Cn"/>
                <a:cs typeface="Amnesty Trade Gothic Cn"/>
              </a:rPr>
              <a:t>In welk </a:t>
            </a:r>
            <a:r>
              <a:rPr lang="en-GB" sz="2500" dirty="0" err="1">
                <a:latin typeface="Amnesty Trade Gothic Cn"/>
                <a:cs typeface="Amnesty Trade Gothic Cn"/>
              </a:rPr>
              <a:t>jaar</a:t>
            </a:r>
            <a:r>
              <a:rPr lang="en-GB" sz="2500" dirty="0">
                <a:latin typeface="Amnesty Trade Gothic Cn"/>
                <a:cs typeface="Amnesty Trade Gothic Cn"/>
              </a:rPr>
              <a:t> is de </a:t>
            </a:r>
            <a:r>
              <a:rPr lang="en-GB" sz="2500" dirty="0" err="1">
                <a:latin typeface="Amnesty Trade Gothic Cn"/>
                <a:cs typeface="Amnesty Trade Gothic Cn"/>
              </a:rPr>
              <a:t>Algemene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Verordening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Gegevensbescherming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ingevoerd</a:t>
            </a:r>
            <a:r>
              <a:rPr lang="en-GB" sz="2500" dirty="0">
                <a:latin typeface="Amnesty Trade Gothic Cn"/>
                <a:cs typeface="Amnesty Trade Gothic Cn"/>
              </a:rPr>
              <a:t> in Nederland?</a:t>
            </a:r>
            <a:endParaRPr lang="nl-NL" sz="2500" dirty="0">
              <a:latin typeface="Amnesty Trade Gothic Cn"/>
              <a:cs typeface="Amnesty Trade Gothic Cn"/>
            </a:endParaRPr>
          </a:p>
        </p:txBody>
      </p:sp>
    </p:spTree>
    <p:extLst>
      <p:ext uri="{BB962C8B-B14F-4D97-AF65-F5344CB8AC3E}">
        <p14:creationId xmlns:p14="http://schemas.microsoft.com/office/powerpoint/2010/main" val="4231335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55" name="Picture 10" descr="Logo PubQuiz_RGB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 descr="AI Logo_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8" y="4724400"/>
            <a:ext cx="57531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19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hape 603"/>
          <p:cNvSpPr txBox="1">
            <a:spLocks noChangeArrowheads="1"/>
          </p:cNvSpPr>
          <p:nvPr/>
        </p:nvSpPr>
        <p:spPr bwMode="auto">
          <a:xfrm>
            <a:off x="517885" y="4293096"/>
            <a:ext cx="8101880" cy="216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>
                <a:solidFill>
                  <a:schemeClr val="tx1"/>
                </a:solidFill>
              </a:rPr>
              <a:t>							© 2021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42991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3" descr="Logo PubQuiz_RGB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A11F3C-7484-491C-BEEA-AE7FC8809E84}"/>
              </a:ext>
            </a:extLst>
          </p:cNvPr>
          <p:cNvSpPr txBox="1"/>
          <p:nvPr/>
        </p:nvSpPr>
        <p:spPr>
          <a:xfrm>
            <a:off x="1904216" y="4876404"/>
            <a:ext cx="5750350" cy="8617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5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TECHNOLOGIE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542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057526" y="2346326"/>
            <a:ext cx="5057775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500" dirty="0" err="1">
                <a:latin typeface="Amnesty Trade Gothic Cn"/>
                <a:cs typeface="Amnesty Trade Gothic Cn"/>
              </a:rPr>
              <a:t>Welke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instantie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houdt</a:t>
            </a:r>
            <a:r>
              <a:rPr lang="en-GB" sz="2500" dirty="0">
                <a:latin typeface="Amnesty Trade Gothic Cn"/>
                <a:cs typeface="Amnesty Trade Gothic Cn"/>
              </a:rPr>
              <a:t> in Nederland </a:t>
            </a:r>
            <a:r>
              <a:rPr lang="en-GB" sz="2500" dirty="0" err="1">
                <a:latin typeface="Amnesty Trade Gothic Cn"/>
                <a:cs typeface="Amnesty Trade Gothic Cn"/>
              </a:rPr>
              <a:t>toezicht</a:t>
            </a:r>
            <a:r>
              <a:rPr lang="en-GB" sz="2500" dirty="0">
                <a:latin typeface="Amnesty Trade Gothic Cn"/>
                <a:cs typeface="Amnesty Trade Gothic Cn"/>
              </a:rPr>
              <a:t> op </a:t>
            </a:r>
            <a:r>
              <a:rPr lang="en-GB" sz="2500" dirty="0" err="1">
                <a:latin typeface="Amnesty Trade Gothic Cn"/>
                <a:cs typeface="Amnesty Trade Gothic Cn"/>
              </a:rPr>
              <a:t>dataverzameling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bescherming</a:t>
            </a:r>
            <a:r>
              <a:rPr lang="en-GB" sz="2500" dirty="0">
                <a:latin typeface="Amnesty Trade Gothic Cn"/>
                <a:cs typeface="Amnesty Trade Gothic Cn"/>
              </a:rPr>
              <a:t> van de privacy?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59125" y="4289439"/>
            <a:ext cx="50577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>
                <a:latin typeface="Amnesty Trade Gothic Cn"/>
                <a:cs typeface="Amnesty Trade Gothic Cn"/>
              </a:rPr>
              <a:t>AVG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>
                <a:latin typeface="Amnesty Trade Gothic Cn"/>
                <a:cs typeface="Amnesty Trade Gothic Cn"/>
              </a:rPr>
              <a:t>APG</a:t>
            </a:r>
            <a:endParaRPr lang="en-US" sz="2000" b="1" dirty="0">
              <a:latin typeface="Amnesty Trade Gothic Cn"/>
              <a:cs typeface="Amnesty Trade Gothic Cn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>
                <a:latin typeface="Amnesty Trade Gothic Cn" charset="0"/>
                <a:cs typeface="Amnesty Trade Gothic Cn"/>
              </a:rPr>
              <a:t>APV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210901" y="2076470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1</a:t>
            </a:r>
          </a:p>
        </p:txBody>
      </p:sp>
      <p:pic>
        <p:nvPicPr>
          <p:cNvPr id="16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172882"/>
            <a:ext cx="5494337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nl-NL" sz="2500" dirty="0">
                <a:latin typeface="Amnesty Trade Gothic Cn"/>
                <a:cs typeface="Amnesty Trade Gothic Cn"/>
              </a:rPr>
              <a:t>Software kan gebruikt worden om burgers te tracken. Welk land gebruikte de bekende spionage-software Pegasus om een van haar burgers onrechtmatig te laten doden?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1485359" y="5099724"/>
            <a:ext cx="1814743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 err="1">
                <a:latin typeface="Amnesty Trade Gothic Cn"/>
                <a:cs typeface="Amnesty Trade Gothic Cn"/>
              </a:rPr>
              <a:t>Rusland</a:t>
            </a:r>
            <a:endParaRPr lang="en-US" sz="2000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147458" y="2126003"/>
            <a:ext cx="1519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2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780670" y="5086779"/>
            <a:ext cx="19503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>
                <a:latin typeface="Amnesty Trade Gothic Cn"/>
                <a:cs typeface="Amnesty Trade Gothic Cn"/>
              </a:rPr>
              <a:t>China</a:t>
            </a:r>
          </a:p>
          <a:p>
            <a:endParaRPr lang="nl-NL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100117" y="5137151"/>
            <a:ext cx="18396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>
                <a:latin typeface="Amnesty Trade Gothic Cn"/>
                <a:cs typeface="Amnesty Trade Gothic Cn"/>
              </a:rPr>
              <a:t>Saudi-</a:t>
            </a:r>
            <a:r>
              <a:rPr lang="en-US" sz="2000" dirty="0" err="1">
                <a:latin typeface="Amnesty Trade Gothic Cn"/>
                <a:cs typeface="Amnesty Trade Gothic Cn"/>
              </a:rPr>
              <a:t>Arabië</a:t>
            </a:r>
            <a:endParaRPr lang="en-US" sz="2000" dirty="0">
              <a:latin typeface="Amnesty Trade Gothic Cn"/>
              <a:cs typeface="Amnesty Trade Gothic Cn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667205" y="4236079"/>
            <a:ext cx="1025236" cy="68224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199836" y="4308312"/>
            <a:ext cx="988035" cy="657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FAF5D-840D-4867-BCCB-D7E83360B5D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889214" y="4286157"/>
            <a:ext cx="1021328" cy="6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74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2974975" y="2308009"/>
            <a:ext cx="50577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nl-NL" sz="2500" b="1" dirty="0">
                <a:latin typeface="Amnesty Trade Gothic Cn"/>
                <a:cs typeface="Amnesty Trade Gothic Cn"/>
              </a:rPr>
              <a:t>Stelling: </a:t>
            </a:r>
            <a:r>
              <a:rPr lang="nl-NL" sz="2500" dirty="0">
                <a:latin typeface="Amnesty Trade Gothic Cn"/>
                <a:cs typeface="Amnesty Trade Gothic Cn"/>
              </a:rPr>
              <a:t>“Nederlandse bedrijven leveren software aan landen als China, die dit gebruiken om mensenrechten te schenden”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007550" y="4717089"/>
            <a:ext cx="35043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nl-NL" sz="3000" b="1" dirty="0">
                <a:latin typeface="Amnesty Trade Gothic Cn"/>
                <a:cs typeface="Amnesty Trade Gothic Cn"/>
              </a:rPr>
              <a:t>W</a:t>
            </a:r>
            <a:r>
              <a:rPr lang="en-US" sz="3000" b="1" dirty="0" err="1">
                <a:latin typeface="Amnesty Trade Gothic Cn"/>
                <a:cs typeface="Amnesty Trade Gothic Cn"/>
              </a:rPr>
              <a:t>aar</a:t>
            </a:r>
            <a:r>
              <a:rPr lang="en-US" sz="3000" b="1" dirty="0">
                <a:latin typeface="Amnesty Trade Gothic Cn"/>
                <a:cs typeface="Amnesty Trade Gothic Cn"/>
              </a:rPr>
              <a:t> of </a:t>
            </a:r>
            <a:r>
              <a:rPr lang="en-US" sz="3000" b="1" dirty="0" err="1">
                <a:latin typeface="Amnesty Trade Gothic Cn"/>
                <a:cs typeface="Amnesty Trade Gothic Cn"/>
              </a:rPr>
              <a:t>Niet</a:t>
            </a:r>
            <a:r>
              <a:rPr lang="en-US" sz="3000" b="1" dirty="0">
                <a:latin typeface="Amnesty Trade Gothic Cn"/>
                <a:cs typeface="Amnesty Trade Gothic Cn"/>
              </a:rPr>
              <a:t> </a:t>
            </a:r>
            <a:r>
              <a:rPr lang="en-US" sz="3000" b="1" dirty="0" err="1">
                <a:latin typeface="Amnesty Trade Gothic Cn"/>
                <a:cs typeface="Amnesty Trade Gothic Cn"/>
              </a:rPr>
              <a:t>waar</a:t>
            </a:r>
            <a:r>
              <a:rPr lang="en-US" sz="3000" b="1" dirty="0">
                <a:latin typeface="Amnesty Trade Gothic Cn"/>
                <a:cs typeface="Amnesty Trade Gothic Cn"/>
              </a:rPr>
              <a:t>?</a:t>
            </a:r>
            <a:endParaRPr lang="en-US" sz="3000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201737" y="2095330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3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20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298700"/>
            <a:ext cx="54943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500" dirty="0">
                <a:latin typeface="Amnesty Trade Gothic Cn"/>
                <a:cs typeface="Amnesty Trade Gothic Cn"/>
              </a:rPr>
              <a:t>Hoe </a:t>
            </a:r>
            <a:r>
              <a:rPr lang="en-GB" sz="2500" dirty="0" err="1">
                <a:latin typeface="Amnesty Trade Gothic Cn"/>
                <a:cs typeface="Amnesty Trade Gothic Cn"/>
              </a:rPr>
              <a:t>heet</a:t>
            </a:r>
            <a:r>
              <a:rPr lang="en-GB" sz="2500" dirty="0">
                <a:latin typeface="Amnesty Trade Gothic Cn"/>
                <a:cs typeface="Amnesty Trade Gothic Cn"/>
              </a:rPr>
              <a:t> het </a:t>
            </a:r>
            <a:r>
              <a:rPr lang="en-GB" sz="2500" dirty="0" err="1">
                <a:latin typeface="Amnesty Trade Gothic Cn"/>
                <a:cs typeface="Amnesty Trade Gothic Cn"/>
              </a:rPr>
              <a:t>omstreden</a:t>
            </a:r>
            <a:r>
              <a:rPr lang="en-GB" sz="2500" dirty="0">
                <a:latin typeface="Amnesty Trade Gothic Cn"/>
                <a:cs typeface="Amnesty Trade Gothic Cn"/>
              </a:rPr>
              <a:t> “anti-</a:t>
            </a:r>
            <a:r>
              <a:rPr lang="en-GB" sz="2500" dirty="0" err="1">
                <a:latin typeface="Amnesty Trade Gothic Cn"/>
                <a:cs typeface="Amnesty Trade Gothic Cn"/>
              </a:rPr>
              <a:t>fraude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systeem</a:t>
            </a:r>
            <a:r>
              <a:rPr lang="en-GB" sz="2500" dirty="0">
                <a:latin typeface="Amnesty Trade Gothic Cn"/>
                <a:cs typeface="Amnesty Trade Gothic Cn"/>
              </a:rPr>
              <a:t>” </a:t>
            </a:r>
            <a:r>
              <a:rPr lang="en-GB" sz="2500" dirty="0" err="1">
                <a:latin typeface="Amnesty Trade Gothic Cn"/>
                <a:cs typeface="Amnesty Trade Gothic Cn"/>
              </a:rPr>
              <a:t>dat</a:t>
            </a:r>
            <a:r>
              <a:rPr lang="en-GB" sz="2500" dirty="0">
                <a:latin typeface="Amnesty Trade Gothic Cn"/>
                <a:cs typeface="Amnesty Trade Gothic Cn"/>
              </a:rPr>
              <a:t> door het </a:t>
            </a:r>
            <a:r>
              <a:rPr lang="en-GB" sz="2500" dirty="0" err="1">
                <a:latin typeface="Amnesty Trade Gothic Cn"/>
                <a:cs typeface="Amnesty Trade Gothic Cn"/>
              </a:rPr>
              <a:t>ministerie</a:t>
            </a:r>
            <a:r>
              <a:rPr lang="en-GB" sz="2500" dirty="0">
                <a:latin typeface="Amnesty Trade Gothic Cn"/>
                <a:cs typeface="Amnesty Trade Gothic Cn"/>
              </a:rPr>
              <a:t> van </a:t>
            </a:r>
            <a:r>
              <a:rPr lang="en-GB" sz="2500" dirty="0" err="1">
                <a:latin typeface="Amnesty Trade Gothic Cn"/>
                <a:cs typeface="Amnesty Trade Gothic Cn"/>
              </a:rPr>
              <a:t>Sociale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Zaken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werd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ingezet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totdat</a:t>
            </a:r>
            <a:r>
              <a:rPr lang="en-GB" sz="2500" dirty="0">
                <a:latin typeface="Amnesty Trade Gothic Cn"/>
                <a:cs typeface="Amnesty Trade Gothic Cn"/>
              </a:rPr>
              <a:t> het door de </a:t>
            </a:r>
            <a:r>
              <a:rPr lang="en-GB" sz="2500" dirty="0" err="1">
                <a:latin typeface="Amnesty Trade Gothic Cn"/>
                <a:cs typeface="Amnesty Trade Gothic Cn"/>
              </a:rPr>
              <a:t>rechter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verboden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werd</a:t>
            </a:r>
            <a:r>
              <a:rPr lang="en-GB" sz="2500" dirty="0">
                <a:latin typeface="Amnesty Trade Gothic Cn"/>
                <a:cs typeface="Amnesty Trade Gothic Cn"/>
              </a:rPr>
              <a:t> in 2020?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59125" y="4255634"/>
            <a:ext cx="50577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 err="1">
                <a:latin typeface="Amnesty Trade Gothic Cn"/>
                <a:cs typeface="Amnesty Trade Gothic Cn"/>
              </a:rPr>
              <a:t>SyRI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>
                <a:latin typeface="Amnesty Trade Gothic Cn"/>
                <a:cs typeface="Amnesty Trade Gothic Cn"/>
              </a:rPr>
              <a:t>GDPR</a:t>
            </a:r>
            <a:endParaRPr lang="en-US" sz="2000" b="1" dirty="0">
              <a:latin typeface="Amnesty Trade Gothic Cn"/>
              <a:cs typeface="Amnesty Trade Gothic Cn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 err="1">
                <a:latin typeface="Amnesty Trade Gothic Cn" charset="0"/>
                <a:cs typeface="Amnesty Trade Gothic Cn"/>
              </a:rPr>
              <a:t>ALex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210901" y="2076470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54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218" y="1148971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06738" y="2103110"/>
            <a:ext cx="5494337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nl-NL" sz="2500" dirty="0">
                <a:latin typeface="Amnesty Trade Gothic Cn"/>
                <a:cs typeface="Amnesty Trade Gothic Cn"/>
              </a:rPr>
              <a:t>In New York City worden bewakingscamera’s op straat ingezet om met speciale Facial </a:t>
            </a:r>
            <a:r>
              <a:rPr lang="nl-NL" sz="2500" dirty="0" err="1">
                <a:latin typeface="Amnesty Trade Gothic Cn"/>
                <a:cs typeface="Amnesty Trade Gothic Cn"/>
              </a:rPr>
              <a:t>Recognition</a:t>
            </a:r>
            <a:r>
              <a:rPr lang="nl-NL" sz="2500" dirty="0">
                <a:latin typeface="Amnesty Trade Gothic Cn"/>
                <a:cs typeface="Amnesty Trade Gothic Cn"/>
              </a:rPr>
              <a:t> Technology gezichten te herkennen. Hoeveel camera’s zijn er in de stad te vinden? </a:t>
            </a:r>
          </a:p>
        </p:txBody>
      </p:sp>
      <p:pic>
        <p:nvPicPr>
          <p:cNvPr id="3078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252" y="4538502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1079500" y="4661238"/>
            <a:ext cx="745605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Ruim 5.000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Ruim 10.000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Ruim 15.000</a:t>
            </a:r>
            <a:endParaRPr lang="nl-NL" sz="2000" b="1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189228" y="2134162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927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298700"/>
            <a:ext cx="549433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nl-NL" sz="2500" dirty="0">
                <a:latin typeface="Amnesty Trade Gothic Cn"/>
                <a:cs typeface="Amnesty Trade Gothic Cn"/>
              </a:rPr>
              <a:t>Kan een algoritme zelf discrimineren of ligt dit altijd aan mensen die het algoritme hebben geschreven?</a:t>
            </a: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079500" y="2262188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6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162958" y="4362945"/>
            <a:ext cx="73913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Dit kan alleen als de mensen die het algoritme geschreven hebben er discriminerende factoren aan hebben toegevoegd.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</a:t>
            </a:r>
            <a:r>
              <a:rPr lang="nl-NL" sz="2000" dirty="0">
                <a:latin typeface="Amnesty Trade Gothic Cn"/>
                <a:cs typeface="Amnesty Trade Gothic Cn"/>
              </a:rPr>
              <a:t> Een algoritme zelf kan ook discrimineren, ook als dit niet de bedoeling van de personen erachter was.</a:t>
            </a:r>
            <a:endParaRPr lang="nl-NL" sz="2000" b="1" dirty="0">
              <a:latin typeface="Amnesty Trade Gothic Cn"/>
              <a:cs typeface="Amnesty Trade Gothic Cn"/>
            </a:endParaRPr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9030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04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15539" y="2081207"/>
            <a:ext cx="549433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nl-NL" sz="2500" dirty="0">
                <a:latin typeface="Amnesty Trade Gothic Cn"/>
                <a:cs typeface="Amnesty Trade Gothic Cn"/>
              </a:rPr>
              <a:t>Op welke opmerkelijke manier kwam men erachter dat het programma Zoom een racistisch algoritme gebruikte? (Foto op de volgende dia) </a:t>
            </a: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149782" y="2142764"/>
            <a:ext cx="1519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7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015670" y="3989050"/>
            <a:ext cx="73913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Bij het instellen van een virtuele achtergrond verdween het hoofd van een zwarte man en van een witte man niet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</a:t>
            </a:r>
            <a:r>
              <a:rPr lang="nl-NL" sz="2000" dirty="0">
                <a:latin typeface="Amnesty Trade Gothic Cn"/>
                <a:cs typeface="Amnesty Trade Gothic Cn"/>
              </a:rPr>
              <a:t> (Achter)namen met Arabische spelling werden in de Amerikaanse versie van het programma niet geaccepteerd</a:t>
            </a:r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549" y="3742395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562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</TotalTime>
  <Words>406</Words>
  <Application>Microsoft Office PowerPoint</Application>
  <PresentationFormat>On-screen Show (4:3)</PresentationFormat>
  <Paragraphs>53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Amnesty Trade Gothic Cn</vt:lpstr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</dc:creator>
  <cp:lastModifiedBy>Laura Dubbelman</cp:lastModifiedBy>
  <cp:revision>77</cp:revision>
  <dcterms:created xsi:type="dcterms:W3CDTF">2013-08-06T11:13:20Z</dcterms:created>
  <dcterms:modified xsi:type="dcterms:W3CDTF">2021-07-01T13:40:43Z</dcterms:modified>
</cp:coreProperties>
</file>