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  <p:sldMasterId id="2147483659" r:id="rId2"/>
  </p:sldMasterIdLst>
  <p:notesMasterIdLst>
    <p:notesMasterId r:id="rId136"/>
  </p:notesMasterIdLst>
  <p:sldIdLst>
    <p:sldId id="256" r:id="rId3"/>
    <p:sldId id="326" r:id="rId4"/>
    <p:sldId id="318" r:id="rId5"/>
    <p:sldId id="319" r:id="rId6"/>
    <p:sldId id="320" r:id="rId7"/>
    <p:sldId id="321" r:id="rId8"/>
    <p:sldId id="322" r:id="rId9"/>
    <p:sldId id="324" r:id="rId10"/>
    <p:sldId id="323" r:id="rId11"/>
    <p:sldId id="325" r:id="rId12"/>
    <p:sldId id="368" r:id="rId13"/>
    <p:sldId id="369" r:id="rId14"/>
    <p:sldId id="370" r:id="rId15"/>
    <p:sldId id="371" r:id="rId16"/>
    <p:sldId id="372" r:id="rId17"/>
    <p:sldId id="373" r:id="rId18"/>
    <p:sldId id="405" r:id="rId19"/>
    <p:sldId id="356" r:id="rId20"/>
    <p:sldId id="387" r:id="rId21"/>
    <p:sldId id="388" r:id="rId22"/>
    <p:sldId id="389" r:id="rId23"/>
    <p:sldId id="390" r:id="rId24"/>
    <p:sldId id="391" r:id="rId25"/>
    <p:sldId id="392" r:id="rId26"/>
    <p:sldId id="393" r:id="rId27"/>
    <p:sldId id="394" r:id="rId28"/>
    <p:sldId id="401" r:id="rId29"/>
    <p:sldId id="257" r:id="rId30"/>
    <p:sldId id="258" r:id="rId31"/>
    <p:sldId id="259" r:id="rId32"/>
    <p:sldId id="260" r:id="rId33"/>
    <p:sldId id="261" r:id="rId34"/>
    <p:sldId id="262" r:id="rId35"/>
    <p:sldId id="263" r:id="rId36"/>
    <p:sldId id="264" r:id="rId37"/>
    <p:sldId id="265" r:id="rId38"/>
    <p:sldId id="266" r:id="rId39"/>
    <p:sldId id="267" r:id="rId40"/>
    <p:sldId id="344" r:id="rId41"/>
    <p:sldId id="345" r:id="rId42"/>
    <p:sldId id="346" r:id="rId43"/>
    <p:sldId id="352" r:id="rId44"/>
    <p:sldId id="348" r:id="rId45"/>
    <p:sldId id="349" r:id="rId46"/>
    <p:sldId id="350" r:id="rId47"/>
    <p:sldId id="351" r:id="rId48"/>
    <p:sldId id="347" r:id="rId49"/>
    <p:sldId id="353" r:id="rId50"/>
    <p:sldId id="354" r:id="rId51"/>
    <p:sldId id="400" r:id="rId52"/>
    <p:sldId id="268" r:id="rId53"/>
    <p:sldId id="269" r:id="rId54"/>
    <p:sldId id="270" r:id="rId55"/>
    <p:sldId id="271" r:id="rId56"/>
    <p:sldId id="272" r:id="rId57"/>
    <p:sldId id="273" r:id="rId58"/>
    <p:sldId id="274" r:id="rId59"/>
    <p:sldId id="276" r:id="rId60"/>
    <p:sldId id="277" r:id="rId61"/>
    <p:sldId id="278" r:id="rId62"/>
    <p:sldId id="279" r:id="rId63"/>
    <p:sldId id="280" r:id="rId64"/>
    <p:sldId id="281" r:id="rId65"/>
    <p:sldId id="282" r:id="rId66"/>
    <p:sldId id="283" r:id="rId67"/>
    <p:sldId id="284" r:id="rId68"/>
    <p:sldId id="285" r:id="rId69"/>
    <p:sldId id="286" r:id="rId70"/>
    <p:sldId id="402" r:id="rId71"/>
    <p:sldId id="287" r:id="rId72"/>
    <p:sldId id="288" r:id="rId73"/>
    <p:sldId id="291" r:id="rId74"/>
    <p:sldId id="290" r:id="rId75"/>
    <p:sldId id="292" r:id="rId76"/>
    <p:sldId id="293" r:id="rId77"/>
    <p:sldId id="300" r:id="rId78"/>
    <p:sldId id="303" r:id="rId79"/>
    <p:sldId id="406" r:id="rId80"/>
    <p:sldId id="407" r:id="rId81"/>
    <p:sldId id="408" r:id="rId82"/>
    <p:sldId id="305" r:id="rId83"/>
    <p:sldId id="306" r:id="rId84"/>
    <p:sldId id="307" r:id="rId85"/>
    <p:sldId id="308" r:id="rId86"/>
    <p:sldId id="311" r:id="rId87"/>
    <p:sldId id="309" r:id="rId88"/>
    <p:sldId id="312" r:id="rId89"/>
    <p:sldId id="313" r:id="rId90"/>
    <p:sldId id="314" r:id="rId91"/>
    <p:sldId id="315" r:id="rId92"/>
    <p:sldId id="316" r:id="rId93"/>
    <p:sldId id="403" r:id="rId94"/>
    <p:sldId id="317" r:id="rId95"/>
    <p:sldId id="327" r:id="rId96"/>
    <p:sldId id="328" r:id="rId97"/>
    <p:sldId id="329" r:id="rId98"/>
    <p:sldId id="330" r:id="rId99"/>
    <p:sldId id="331" r:id="rId100"/>
    <p:sldId id="332" r:id="rId101"/>
    <p:sldId id="333" r:id="rId102"/>
    <p:sldId id="334" r:id="rId103"/>
    <p:sldId id="335" r:id="rId104"/>
    <p:sldId id="340" r:id="rId105"/>
    <p:sldId id="338" r:id="rId106"/>
    <p:sldId id="395" r:id="rId107"/>
    <p:sldId id="339" r:id="rId108"/>
    <p:sldId id="341" r:id="rId109"/>
    <p:sldId id="342" r:id="rId110"/>
    <p:sldId id="337" r:id="rId111"/>
    <p:sldId id="343" r:id="rId112"/>
    <p:sldId id="355" r:id="rId113"/>
    <p:sldId id="360" r:id="rId114"/>
    <p:sldId id="361" r:id="rId115"/>
    <p:sldId id="362" r:id="rId116"/>
    <p:sldId id="363" r:id="rId117"/>
    <p:sldId id="364" r:id="rId118"/>
    <p:sldId id="365" r:id="rId119"/>
    <p:sldId id="366" r:id="rId120"/>
    <p:sldId id="357" r:id="rId121"/>
    <p:sldId id="359" r:id="rId122"/>
    <p:sldId id="358" r:id="rId123"/>
    <p:sldId id="404" r:id="rId124"/>
    <p:sldId id="367" r:id="rId125"/>
    <p:sldId id="374" r:id="rId126"/>
    <p:sldId id="376" r:id="rId127"/>
    <p:sldId id="377" r:id="rId128"/>
    <p:sldId id="378" r:id="rId129"/>
    <p:sldId id="375" r:id="rId130"/>
    <p:sldId id="380" r:id="rId131"/>
    <p:sldId id="381" r:id="rId132"/>
    <p:sldId id="397" r:id="rId133"/>
    <p:sldId id="398" r:id="rId134"/>
    <p:sldId id="409" r:id="rId135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200"/>
    <a:srgbClr val="FF00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541" autoAdjust="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viewProps" Target="viewProps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theme" Target="theme/theme1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microsoft.com/office/2016/11/relationships/changesInfo" Target="changesInfos/changesInfo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6" Type="http://schemas.openxmlformats.org/officeDocument/2006/relationships/slide" Target="slides/slide14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06.xml"/><Relationship Id="rId1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Dubbelman" userId="9c43db56-f421-44c5-8377-e1c5cee72ef9" providerId="ADAL" clId="{901E8FC4-9A03-45E2-80D4-9389CFA83CB9}"/>
    <pc:docChg chg="custSel addSld delSld modSld sldOrd">
      <pc:chgData name="Laura Dubbelman" userId="9c43db56-f421-44c5-8377-e1c5cee72ef9" providerId="ADAL" clId="{901E8FC4-9A03-45E2-80D4-9389CFA83CB9}" dt="2021-07-01T12:42:59.581" v="145"/>
      <pc:docMkLst>
        <pc:docMk/>
      </pc:docMkLst>
      <pc:sldChg chg="ord">
        <pc:chgData name="Laura Dubbelman" userId="9c43db56-f421-44c5-8377-e1c5cee72ef9" providerId="ADAL" clId="{901E8FC4-9A03-45E2-80D4-9389CFA83CB9}" dt="2021-07-01T11:56:41.503" v="142"/>
        <pc:sldMkLst>
          <pc:docMk/>
          <pc:sldMk cId="0" sldId="267"/>
        </pc:sldMkLst>
      </pc:sldChg>
      <pc:sldChg chg="del">
        <pc:chgData name="Laura Dubbelman" userId="9c43db56-f421-44c5-8377-e1c5cee72ef9" providerId="ADAL" clId="{901E8FC4-9A03-45E2-80D4-9389CFA83CB9}" dt="2021-07-01T10:49:46.908" v="75" actId="2696"/>
        <pc:sldMkLst>
          <pc:docMk/>
          <pc:sldMk cId="0" sldId="275"/>
        </pc:sldMkLst>
      </pc:sldChg>
      <pc:sldChg chg="modSp mod">
        <pc:chgData name="Laura Dubbelman" userId="9c43db56-f421-44c5-8377-e1c5cee72ef9" providerId="ADAL" clId="{901E8FC4-9A03-45E2-80D4-9389CFA83CB9}" dt="2021-07-01T10:49:51.547" v="77" actId="20577"/>
        <pc:sldMkLst>
          <pc:docMk/>
          <pc:sldMk cId="0" sldId="276"/>
        </pc:sldMkLst>
        <pc:spChg chg="mod">
          <ac:chgData name="Laura Dubbelman" userId="9c43db56-f421-44c5-8377-e1c5cee72ef9" providerId="ADAL" clId="{901E8FC4-9A03-45E2-80D4-9389CFA83CB9}" dt="2021-07-01T10:49:51.547" v="77" actId="20577"/>
          <ac:spMkLst>
            <pc:docMk/>
            <pc:sldMk cId="0" sldId="276"/>
            <ac:spMk id="49157" creationId="{00000000-0000-0000-0000-000000000000}"/>
          </ac:spMkLst>
        </pc:spChg>
      </pc:sldChg>
      <pc:sldChg chg="modSp mod">
        <pc:chgData name="Laura Dubbelman" userId="9c43db56-f421-44c5-8377-e1c5cee72ef9" providerId="ADAL" clId="{901E8FC4-9A03-45E2-80D4-9389CFA83CB9}" dt="2021-07-01T10:49:57.688" v="79" actId="20577"/>
        <pc:sldMkLst>
          <pc:docMk/>
          <pc:sldMk cId="0" sldId="277"/>
        </pc:sldMkLst>
        <pc:spChg chg="mod">
          <ac:chgData name="Laura Dubbelman" userId="9c43db56-f421-44c5-8377-e1c5cee72ef9" providerId="ADAL" clId="{901E8FC4-9A03-45E2-80D4-9389CFA83CB9}" dt="2021-07-01T10:49:57.688" v="79" actId="20577"/>
          <ac:spMkLst>
            <pc:docMk/>
            <pc:sldMk cId="0" sldId="277"/>
            <ac:spMk id="14" creationId="{00000000-0000-0000-0000-000000000000}"/>
          </ac:spMkLst>
        </pc:spChg>
      </pc:sldChg>
      <pc:sldChg chg="modSp mod">
        <pc:chgData name="Laura Dubbelman" userId="9c43db56-f421-44c5-8377-e1c5cee72ef9" providerId="ADAL" clId="{901E8FC4-9A03-45E2-80D4-9389CFA83CB9}" dt="2021-07-01T10:52:00.934" v="92" actId="20577"/>
        <pc:sldMkLst>
          <pc:docMk/>
          <pc:sldMk cId="0" sldId="286"/>
        </pc:sldMkLst>
        <pc:spChg chg="mod">
          <ac:chgData name="Laura Dubbelman" userId="9c43db56-f421-44c5-8377-e1c5cee72ef9" providerId="ADAL" clId="{901E8FC4-9A03-45E2-80D4-9389CFA83CB9}" dt="2021-07-01T10:52:00.934" v="92" actId="20577"/>
          <ac:spMkLst>
            <pc:docMk/>
            <pc:sldMk cId="0" sldId="286"/>
            <ac:spMk id="69639" creationId="{00000000-0000-0000-0000-000000000000}"/>
          </ac:spMkLst>
        </pc:spChg>
      </pc:sldChg>
      <pc:sldChg chg="modSp mod">
        <pc:chgData name="Laura Dubbelman" userId="9c43db56-f421-44c5-8377-e1c5cee72ef9" providerId="ADAL" clId="{901E8FC4-9A03-45E2-80D4-9389CFA83CB9}" dt="2021-07-01T10:57:53.499" v="108" actId="1076"/>
        <pc:sldMkLst>
          <pc:docMk/>
          <pc:sldMk cId="0" sldId="293"/>
        </pc:sldMkLst>
        <pc:spChg chg="mod">
          <ac:chgData name="Laura Dubbelman" userId="9c43db56-f421-44c5-8377-e1c5cee72ef9" providerId="ADAL" clId="{901E8FC4-9A03-45E2-80D4-9389CFA83CB9}" dt="2021-07-01T10:57:53.499" v="108" actId="1076"/>
          <ac:spMkLst>
            <pc:docMk/>
            <pc:sldMk cId="0" sldId="293"/>
            <ac:spMk id="83975" creationId="{00000000-0000-0000-0000-000000000000}"/>
          </ac:spMkLst>
        </pc:spChg>
        <pc:spChg chg="mod">
          <ac:chgData name="Laura Dubbelman" userId="9c43db56-f421-44c5-8377-e1c5cee72ef9" providerId="ADAL" clId="{901E8FC4-9A03-45E2-80D4-9389CFA83CB9}" dt="2021-07-01T10:57:47.694" v="107" actId="1076"/>
          <ac:spMkLst>
            <pc:docMk/>
            <pc:sldMk cId="0" sldId="293"/>
            <ac:spMk id="83977" creationId="{00000000-0000-0000-0000-000000000000}"/>
          </ac:spMkLst>
        </pc:spChg>
      </pc:sldChg>
      <pc:sldChg chg="modSp mod">
        <pc:chgData name="Laura Dubbelman" userId="9c43db56-f421-44c5-8377-e1c5cee72ef9" providerId="ADAL" clId="{901E8FC4-9A03-45E2-80D4-9389CFA83CB9}" dt="2021-07-01T11:02:16.724" v="112" actId="20577"/>
        <pc:sldMkLst>
          <pc:docMk/>
          <pc:sldMk cId="0" sldId="307"/>
        </pc:sldMkLst>
        <pc:spChg chg="mod">
          <ac:chgData name="Laura Dubbelman" userId="9c43db56-f421-44c5-8377-e1c5cee72ef9" providerId="ADAL" clId="{901E8FC4-9A03-45E2-80D4-9389CFA83CB9}" dt="2021-07-01T11:02:13.580" v="110" actId="20577"/>
          <ac:spMkLst>
            <pc:docMk/>
            <pc:sldMk cId="0" sldId="307"/>
            <ac:spMk id="22" creationId="{00000000-0000-0000-0000-000000000000}"/>
          </ac:spMkLst>
        </pc:spChg>
        <pc:spChg chg="mod">
          <ac:chgData name="Laura Dubbelman" userId="9c43db56-f421-44c5-8377-e1c5cee72ef9" providerId="ADAL" clId="{901E8FC4-9A03-45E2-80D4-9389CFA83CB9}" dt="2021-07-01T11:02:16.724" v="112" actId="20577"/>
          <ac:spMkLst>
            <pc:docMk/>
            <pc:sldMk cId="0" sldId="307"/>
            <ac:spMk id="96271" creationId="{00000000-0000-0000-0000-000000000000}"/>
          </ac:spMkLst>
        </pc:spChg>
      </pc:sldChg>
      <pc:sldChg chg="modSp mod">
        <pc:chgData name="Laura Dubbelman" userId="9c43db56-f421-44c5-8377-e1c5cee72ef9" providerId="ADAL" clId="{901E8FC4-9A03-45E2-80D4-9389CFA83CB9}" dt="2021-07-01T10:40:00.803" v="16" actId="1076"/>
        <pc:sldMkLst>
          <pc:docMk/>
          <pc:sldMk cId="0" sldId="347"/>
        </pc:sldMkLst>
        <pc:spChg chg="mod">
          <ac:chgData name="Laura Dubbelman" userId="9c43db56-f421-44c5-8377-e1c5cee72ef9" providerId="ADAL" clId="{901E8FC4-9A03-45E2-80D4-9389CFA83CB9}" dt="2021-07-01T10:40:00.803" v="16" actId="1076"/>
          <ac:spMkLst>
            <pc:docMk/>
            <pc:sldMk cId="0" sldId="347"/>
            <ac:spMk id="204805" creationId="{00000000-0000-0000-0000-000000000000}"/>
          </ac:spMkLst>
        </pc:spChg>
        <pc:spChg chg="mod">
          <ac:chgData name="Laura Dubbelman" userId="9c43db56-f421-44c5-8377-e1c5cee72ef9" providerId="ADAL" clId="{901E8FC4-9A03-45E2-80D4-9389CFA83CB9}" dt="2021-07-01T10:39:52.645" v="15" actId="1076"/>
          <ac:spMkLst>
            <pc:docMk/>
            <pc:sldMk cId="0" sldId="347"/>
            <ac:spMk id="204806" creationId="{00000000-0000-0000-0000-000000000000}"/>
          </ac:spMkLst>
        </pc:spChg>
        <pc:spChg chg="mod">
          <ac:chgData name="Laura Dubbelman" userId="9c43db56-f421-44c5-8377-e1c5cee72ef9" providerId="ADAL" clId="{901E8FC4-9A03-45E2-80D4-9389CFA83CB9}" dt="2021-07-01T10:39:48.854" v="14" actId="20577"/>
          <ac:spMkLst>
            <pc:docMk/>
            <pc:sldMk cId="0" sldId="347"/>
            <ac:spMk id="204810" creationId="{00000000-0000-0000-0000-000000000000}"/>
          </ac:spMkLst>
        </pc:spChg>
      </pc:sldChg>
      <pc:sldChg chg="modSp mod">
        <pc:chgData name="Laura Dubbelman" userId="9c43db56-f421-44c5-8377-e1c5cee72ef9" providerId="ADAL" clId="{901E8FC4-9A03-45E2-80D4-9389CFA83CB9}" dt="2021-07-01T10:43:17.354" v="54" actId="1076"/>
        <pc:sldMkLst>
          <pc:docMk/>
          <pc:sldMk cId="0" sldId="351"/>
        </pc:sldMkLst>
        <pc:spChg chg="mod">
          <ac:chgData name="Laura Dubbelman" userId="9c43db56-f421-44c5-8377-e1c5cee72ef9" providerId="ADAL" clId="{901E8FC4-9A03-45E2-80D4-9389CFA83CB9}" dt="2021-07-01T10:41:54.905" v="41" actId="1076"/>
          <ac:spMkLst>
            <pc:docMk/>
            <pc:sldMk cId="0" sldId="351"/>
            <ac:spMk id="20" creationId="{00000000-0000-0000-0000-000000000000}"/>
          </ac:spMkLst>
        </pc:spChg>
        <pc:spChg chg="mod">
          <ac:chgData name="Laura Dubbelman" userId="9c43db56-f421-44c5-8377-e1c5cee72ef9" providerId="ADAL" clId="{901E8FC4-9A03-45E2-80D4-9389CFA83CB9}" dt="2021-07-01T10:41:41.409" v="38" actId="1076"/>
          <ac:spMkLst>
            <pc:docMk/>
            <pc:sldMk cId="0" sldId="351"/>
            <ac:spMk id="21" creationId="{00000000-0000-0000-0000-000000000000}"/>
          </ac:spMkLst>
        </pc:spChg>
        <pc:spChg chg="mod">
          <ac:chgData name="Laura Dubbelman" userId="9c43db56-f421-44c5-8377-e1c5cee72ef9" providerId="ADAL" clId="{901E8FC4-9A03-45E2-80D4-9389CFA83CB9}" dt="2021-07-01T10:41:20.465" v="34" actId="1076"/>
          <ac:spMkLst>
            <pc:docMk/>
            <pc:sldMk cId="0" sldId="351"/>
            <ac:spMk id="22" creationId="{00000000-0000-0000-0000-000000000000}"/>
          </ac:spMkLst>
        </pc:spChg>
        <pc:spChg chg="mod">
          <ac:chgData name="Laura Dubbelman" userId="9c43db56-f421-44c5-8377-e1c5cee72ef9" providerId="ADAL" clId="{901E8FC4-9A03-45E2-80D4-9389CFA83CB9}" dt="2021-07-01T10:42:45.461" v="49" actId="20577"/>
          <ac:spMkLst>
            <pc:docMk/>
            <pc:sldMk cId="0" sldId="351"/>
            <ac:spMk id="212997" creationId="{00000000-0000-0000-0000-000000000000}"/>
          </ac:spMkLst>
        </pc:spChg>
        <pc:spChg chg="mod">
          <ac:chgData name="Laura Dubbelman" userId="9c43db56-f421-44c5-8377-e1c5cee72ef9" providerId="ADAL" clId="{901E8FC4-9A03-45E2-80D4-9389CFA83CB9}" dt="2021-07-01T10:42:53.229" v="52" actId="1076"/>
          <ac:spMkLst>
            <pc:docMk/>
            <pc:sldMk cId="0" sldId="351"/>
            <ac:spMk id="212998" creationId="{00000000-0000-0000-0000-000000000000}"/>
          </ac:spMkLst>
        </pc:spChg>
        <pc:spChg chg="mod">
          <ac:chgData name="Laura Dubbelman" userId="9c43db56-f421-44c5-8377-e1c5cee72ef9" providerId="ADAL" clId="{901E8FC4-9A03-45E2-80D4-9389CFA83CB9}" dt="2021-07-01T10:42:06.633" v="43" actId="1076"/>
          <ac:spMkLst>
            <pc:docMk/>
            <pc:sldMk cId="0" sldId="351"/>
            <ac:spMk id="213002" creationId="{00000000-0000-0000-0000-000000000000}"/>
          </ac:spMkLst>
        </pc:spChg>
        <pc:spChg chg="mod">
          <ac:chgData name="Laura Dubbelman" userId="9c43db56-f421-44c5-8377-e1c5cee72ef9" providerId="ADAL" clId="{901E8FC4-9A03-45E2-80D4-9389CFA83CB9}" dt="2021-07-01T10:42:10.949" v="44" actId="1076"/>
          <ac:spMkLst>
            <pc:docMk/>
            <pc:sldMk cId="0" sldId="351"/>
            <ac:spMk id="213004" creationId="{00000000-0000-0000-0000-000000000000}"/>
          </ac:spMkLst>
        </pc:spChg>
        <pc:spChg chg="mod">
          <ac:chgData name="Laura Dubbelman" userId="9c43db56-f421-44c5-8377-e1c5cee72ef9" providerId="ADAL" clId="{901E8FC4-9A03-45E2-80D4-9389CFA83CB9}" dt="2021-07-01T10:42:21.976" v="46" actId="1076"/>
          <ac:spMkLst>
            <pc:docMk/>
            <pc:sldMk cId="0" sldId="351"/>
            <ac:spMk id="213005" creationId="{00000000-0000-0000-0000-000000000000}"/>
          </ac:spMkLst>
        </pc:spChg>
        <pc:picChg chg="mod">
          <ac:chgData name="Laura Dubbelman" userId="9c43db56-f421-44c5-8377-e1c5cee72ef9" providerId="ADAL" clId="{901E8FC4-9A03-45E2-80D4-9389CFA83CB9}" dt="2021-07-01T10:43:17.354" v="54" actId="1076"/>
          <ac:picMkLst>
            <pc:docMk/>
            <pc:sldMk cId="0" sldId="351"/>
            <ac:picMk id="2" creationId="{00000000-0000-0000-0000-000000000000}"/>
          </ac:picMkLst>
        </pc:picChg>
        <pc:picChg chg="mod">
          <ac:chgData name="Laura Dubbelman" userId="9c43db56-f421-44c5-8377-e1c5cee72ef9" providerId="ADAL" clId="{901E8FC4-9A03-45E2-80D4-9389CFA83CB9}" dt="2021-07-01T10:42:15.955" v="45" actId="1076"/>
          <ac:picMkLst>
            <pc:docMk/>
            <pc:sldMk cId="0" sldId="351"/>
            <ac:picMk id="4" creationId="{00000000-0000-0000-0000-000000000000}"/>
          </ac:picMkLst>
        </pc:picChg>
        <pc:picChg chg="mod">
          <ac:chgData name="Laura Dubbelman" userId="9c43db56-f421-44c5-8377-e1c5cee72ef9" providerId="ADAL" clId="{901E8FC4-9A03-45E2-80D4-9389CFA83CB9}" dt="2021-07-01T10:42:00.814" v="42" actId="1076"/>
          <ac:picMkLst>
            <pc:docMk/>
            <pc:sldMk cId="0" sldId="351"/>
            <ac:picMk id="5" creationId="{00000000-0000-0000-0000-000000000000}"/>
          </ac:picMkLst>
        </pc:picChg>
        <pc:picChg chg="mod">
          <ac:chgData name="Laura Dubbelman" userId="9c43db56-f421-44c5-8377-e1c5cee72ef9" providerId="ADAL" clId="{901E8FC4-9A03-45E2-80D4-9389CFA83CB9}" dt="2021-07-01T10:42:49.380" v="51" actId="1076"/>
          <ac:picMkLst>
            <pc:docMk/>
            <pc:sldMk cId="0" sldId="351"/>
            <ac:picMk id="212994" creationId="{00000000-0000-0000-0000-000000000000}"/>
          </ac:picMkLst>
        </pc:picChg>
      </pc:sldChg>
      <pc:sldChg chg="modSp mod">
        <pc:chgData name="Laura Dubbelman" userId="9c43db56-f421-44c5-8377-e1c5cee72ef9" providerId="ADAL" clId="{901E8FC4-9A03-45E2-80D4-9389CFA83CB9}" dt="2021-07-01T10:44:07.061" v="63" actId="1076"/>
        <pc:sldMkLst>
          <pc:docMk/>
          <pc:sldMk cId="0" sldId="353"/>
        </pc:sldMkLst>
        <pc:spChg chg="mod">
          <ac:chgData name="Laura Dubbelman" userId="9c43db56-f421-44c5-8377-e1c5cee72ef9" providerId="ADAL" clId="{901E8FC4-9A03-45E2-80D4-9389CFA83CB9}" dt="2021-07-01T10:43:55.542" v="60" actId="1076"/>
          <ac:spMkLst>
            <pc:docMk/>
            <pc:sldMk cId="0" sldId="353"/>
            <ac:spMk id="217091" creationId="{00000000-0000-0000-0000-000000000000}"/>
          </ac:spMkLst>
        </pc:spChg>
        <pc:spChg chg="mod">
          <ac:chgData name="Laura Dubbelman" userId="9c43db56-f421-44c5-8377-e1c5cee72ef9" providerId="ADAL" clId="{901E8FC4-9A03-45E2-80D4-9389CFA83CB9}" dt="2021-07-01T10:44:01.862" v="62" actId="1076"/>
          <ac:spMkLst>
            <pc:docMk/>
            <pc:sldMk cId="0" sldId="353"/>
            <ac:spMk id="217092" creationId="{00000000-0000-0000-0000-000000000000}"/>
          </ac:spMkLst>
        </pc:spChg>
        <pc:spChg chg="mod">
          <ac:chgData name="Laura Dubbelman" userId="9c43db56-f421-44c5-8377-e1c5cee72ef9" providerId="ADAL" clId="{901E8FC4-9A03-45E2-80D4-9389CFA83CB9}" dt="2021-07-01T10:43:40.862" v="56" actId="1076"/>
          <ac:spMkLst>
            <pc:docMk/>
            <pc:sldMk cId="0" sldId="353"/>
            <ac:spMk id="217093" creationId="{00000000-0000-0000-0000-000000000000}"/>
          </ac:spMkLst>
        </pc:spChg>
        <pc:spChg chg="mod">
          <ac:chgData name="Laura Dubbelman" userId="9c43db56-f421-44c5-8377-e1c5cee72ef9" providerId="ADAL" clId="{901E8FC4-9A03-45E2-80D4-9389CFA83CB9}" dt="2021-07-01T10:43:34.103" v="55" actId="1076"/>
          <ac:spMkLst>
            <pc:docMk/>
            <pc:sldMk cId="0" sldId="353"/>
            <ac:spMk id="217094" creationId="{00000000-0000-0000-0000-000000000000}"/>
          </ac:spMkLst>
        </pc:spChg>
        <pc:spChg chg="mod">
          <ac:chgData name="Laura Dubbelman" userId="9c43db56-f421-44c5-8377-e1c5cee72ef9" providerId="ADAL" clId="{901E8FC4-9A03-45E2-80D4-9389CFA83CB9}" dt="2021-07-01T10:44:07.061" v="63" actId="1076"/>
          <ac:spMkLst>
            <pc:docMk/>
            <pc:sldMk cId="0" sldId="353"/>
            <ac:spMk id="217098" creationId="{00000000-0000-0000-0000-000000000000}"/>
          </ac:spMkLst>
        </pc:spChg>
      </pc:sldChg>
      <pc:sldChg chg="addSp modSp mod">
        <pc:chgData name="Laura Dubbelman" userId="9c43db56-f421-44c5-8377-e1c5cee72ef9" providerId="ADAL" clId="{901E8FC4-9A03-45E2-80D4-9389CFA83CB9}" dt="2021-07-01T10:45:21.179" v="74" actId="1440"/>
        <pc:sldMkLst>
          <pc:docMk/>
          <pc:sldMk cId="0" sldId="354"/>
        </pc:sldMkLst>
        <pc:spChg chg="mod">
          <ac:chgData name="Laura Dubbelman" userId="9c43db56-f421-44c5-8377-e1c5cee72ef9" providerId="ADAL" clId="{901E8FC4-9A03-45E2-80D4-9389CFA83CB9}" dt="2021-07-01T10:44:22.090" v="64" actId="20577"/>
          <ac:spMkLst>
            <pc:docMk/>
            <pc:sldMk cId="0" sldId="354"/>
            <ac:spMk id="219146" creationId="{00000000-0000-0000-0000-000000000000}"/>
          </ac:spMkLst>
        </pc:spChg>
        <pc:picChg chg="add mod">
          <ac:chgData name="Laura Dubbelman" userId="9c43db56-f421-44c5-8377-e1c5cee72ef9" providerId="ADAL" clId="{901E8FC4-9A03-45E2-80D4-9389CFA83CB9}" dt="2021-07-01T10:45:21.179" v="74" actId="1440"/>
          <ac:picMkLst>
            <pc:docMk/>
            <pc:sldMk cId="0" sldId="354"/>
            <ac:picMk id="3" creationId="{977A58D4-3B27-44F4-A98F-0690E4606853}"/>
          </ac:picMkLst>
        </pc:picChg>
        <pc:picChg chg="mod">
          <ac:chgData name="Laura Dubbelman" userId="9c43db56-f421-44c5-8377-e1c5cee72ef9" providerId="ADAL" clId="{901E8FC4-9A03-45E2-80D4-9389CFA83CB9}" dt="2021-07-01T10:45:00.732" v="65" actId="1076"/>
          <ac:picMkLst>
            <pc:docMk/>
            <pc:sldMk cId="0" sldId="354"/>
            <ac:picMk id="219138" creationId="{00000000-0000-0000-0000-000000000000}"/>
          </ac:picMkLst>
        </pc:picChg>
      </pc:sldChg>
      <pc:sldChg chg="modSp mod">
        <pc:chgData name="Laura Dubbelman" userId="9c43db56-f421-44c5-8377-e1c5cee72ef9" providerId="ADAL" clId="{901E8FC4-9A03-45E2-80D4-9389CFA83CB9}" dt="2021-07-01T11:41:02.023" v="134" actId="1076"/>
        <pc:sldMkLst>
          <pc:docMk/>
          <pc:sldMk cId="0" sldId="361"/>
        </pc:sldMkLst>
        <pc:spChg chg="mod">
          <ac:chgData name="Laura Dubbelman" userId="9c43db56-f421-44c5-8377-e1c5cee72ef9" providerId="ADAL" clId="{901E8FC4-9A03-45E2-80D4-9389CFA83CB9}" dt="2021-07-01T11:40:59.517" v="133" actId="1076"/>
          <ac:spMkLst>
            <pc:docMk/>
            <pc:sldMk cId="0" sldId="361"/>
            <ac:spMk id="12" creationId="{00000000-0000-0000-0000-000000000000}"/>
          </ac:spMkLst>
        </pc:spChg>
        <pc:picChg chg="mod">
          <ac:chgData name="Laura Dubbelman" userId="9c43db56-f421-44c5-8377-e1c5cee72ef9" providerId="ADAL" clId="{901E8FC4-9A03-45E2-80D4-9389CFA83CB9}" dt="2021-07-01T11:41:02.023" v="134" actId="1076"/>
          <ac:picMkLst>
            <pc:docMk/>
            <pc:sldMk cId="0" sldId="361"/>
            <ac:picMk id="3" creationId="{00000000-0000-0000-0000-000000000000}"/>
          </ac:picMkLst>
        </pc:picChg>
      </pc:sldChg>
      <pc:sldChg chg="modSp mod">
        <pc:chgData name="Laura Dubbelman" userId="9c43db56-f421-44c5-8377-e1c5cee72ef9" providerId="ADAL" clId="{901E8FC4-9A03-45E2-80D4-9389CFA83CB9}" dt="2021-07-01T11:36:06.626" v="129" actId="14100"/>
        <pc:sldMkLst>
          <pc:docMk/>
          <pc:sldMk cId="0" sldId="362"/>
        </pc:sldMkLst>
        <pc:picChg chg="mod">
          <ac:chgData name="Laura Dubbelman" userId="9c43db56-f421-44c5-8377-e1c5cee72ef9" providerId="ADAL" clId="{901E8FC4-9A03-45E2-80D4-9389CFA83CB9}" dt="2021-07-01T11:36:06.626" v="129" actId="14100"/>
          <ac:picMkLst>
            <pc:docMk/>
            <pc:sldMk cId="0" sldId="362"/>
            <ac:picMk id="2" creationId="{00000000-0000-0000-0000-000000000000}"/>
          </ac:picMkLst>
        </pc:picChg>
      </pc:sldChg>
      <pc:sldChg chg="modSp">
        <pc:chgData name="Laura Dubbelman" userId="9c43db56-f421-44c5-8377-e1c5cee72ef9" providerId="ADAL" clId="{901E8FC4-9A03-45E2-80D4-9389CFA83CB9}" dt="2021-07-01T11:20:50.285" v="123" actId="1076"/>
        <pc:sldMkLst>
          <pc:docMk/>
          <pc:sldMk cId="0" sldId="363"/>
        </pc:sldMkLst>
        <pc:picChg chg="mod">
          <ac:chgData name="Laura Dubbelman" userId="9c43db56-f421-44c5-8377-e1c5cee72ef9" providerId="ADAL" clId="{901E8FC4-9A03-45E2-80D4-9389CFA83CB9}" dt="2021-07-01T11:20:50.285" v="123" actId="1076"/>
          <ac:picMkLst>
            <pc:docMk/>
            <pc:sldMk cId="0" sldId="363"/>
            <ac:picMk id="2050" creationId="{00000000-0000-0000-0000-000000000000}"/>
          </ac:picMkLst>
        </pc:picChg>
      </pc:sldChg>
      <pc:sldChg chg="modSp mod">
        <pc:chgData name="Laura Dubbelman" userId="9c43db56-f421-44c5-8377-e1c5cee72ef9" providerId="ADAL" clId="{901E8FC4-9A03-45E2-80D4-9389CFA83CB9}" dt="2021-07-01T11:19:53.080" v="119" actId="14826"/>
        <pc:sldMkLst>
          <pc:docMk/>
          <pc:sldMk cId="0" sldId="365"/>
        </pc:sldMkLst>
        <pc:picChg chg="mod">
          <ac:chgData name="Laura Dubbelman" userId="9c43db56-f421-44c5-8377-e1c5cee72ef9" providerId="ADAL" clId="{901E8FC4-9A03-45E2-80D4-9389CFA83CB9}" dt="2021-07-01T11:19:53.080" v="119" actId="14826"/>
          <ac:picMkLst>
            <pc:docMk/>
            <pc:sldMk cId="0" sldId="365"/>
            <ac:picMk id="2" creationId="{00000000-0000-0000-0000-000000000000}"/>
          </ac:picMkLst>
        </pc:picChg>
      </pc:sldChg>
      <pc:sldChg chg="modSp">
        <pc:chgData name="Laura Dubbelman" userId="9c43db56-f421-44c5-8377-e1c5cee72ef9" providerId="ADAL" clId="{901E8FC4-9A03-45E2-80D4-9389CFA83CB9}" dt="2021-07-01T10:09:30.020" v="0" actId="14826"/>
        <pc:sldMkLst>
          <pc:docMk/>
          <pc:sldMk cId="0" sldId="370"/>
        </pc:sldMkLst>
        <pc:picChg chg="mod">
          <ac:chgData name="Laura Dubbelman" userId="9c43db56-f421-44c5-8377-e1c5cee72ef9" providerId="ADAL" clId="{901E8FC4-9A03-45E2-80D4-9389CFA83CB9}" dt="2021-07-01T10:09:30.020" v="0" actId="14826"/>
          <ac:picMkLst>
            <pc:docMk/>
            <pc:sldMk cId="0" sldId="370"/>
            <ac:picMk id="2051" creationId="{00000000-0000-0000-0000-000000000000}"/>
          </ac:picMkLst>
        </pc:picChg>
      </pc:sldChg>
      <pc:sldChg chg="modSp mod">
        <pc:chgData name="Laura Dubbelman" userId="9c43db56-f421-44c5-8377-e1c5cee72ef9" providerId="ADAL" clId="{901E8FC4-9A03-45E2-80D4-9389CFA83CB9}" dt="2021-07-01T10:11:59.833" v="7" actId="1440"/>
        <pc:sldMkLst>
          <pc:docMk/>
          <pc:sldMk cId="0" sldId="371"/>
        </pc:sldMkLst>
        <pc:picChg chg="mod">
          <ac:chgData name="Laura Dubbelman" userId="9c43db56-f421-44c5-8377-e1c5cee72ef9" providerId="ADAL" clId="{901E8FC4-9A03-45E2-80D4-9389CFA83CB9}" dt="2021-07-01T10:11:59.833" v="7" actId="1440"/>
          <ac:picMkLst>
            <pc:docMk/>
            <pc:sldMk cId="0" sldId="371"/>
            <ac:picMk id="12" creationId="{00000000-0000-0000-0000-000000000000}"/>
          </ac:picMkLst>
        </pc:picChg>
      </pc:sldChg>
      <pc:sldChg chg="modSp">
        <pc:chgData name="Laura Dubbelman" userId="9c43db56-f421-44c5-8377-e1c5cee72ef9" providerId="ADAL" clId="{901E8FC4-9A03-45E2-80D4-9389CFA83CB9}" dt="2021-07-01T10:11:11.912" v="3" actId="1076"/>
        <pc:sldMkLst>
          <pc:docMk/>
          <pc:sldMk cId="0" sldId="373"/>
        </pc:sldMkLst>
        <pc:spChg chg="mod">
          <ac:chgData name="Laura Dubbelman" userId="9c43db56-f421-44c5-8377-e1c5cee72ef9" providerId="ADAL" clId="{901E8FC4-9A03-45E2-80D4-9389CFA83CB9}" dt="2021-07-01T10:11:07.919" v="2" actId="1076"/>
          <ac:spMkLst>
            <pc:docMk/>
            <pc:sldMk cId="0" sldId="373"/>
            <ac:spMk id="13" creationId="{00000000-0000-0000-0000-000000000000}"/>
          </ac:spMkLst>
        </pc:spChg>
        <pc:spChg chg="mod">
          <ac:chgData name="Laura Dubbelman" userId="9c43db56-f421-44c5-8377-e1c5cee72ef9" providerId="ADAL" clId="{901E8FC4-9A03-45E2-80D4-9389CFA83CB9}" dt="2021-07-01T10:11:11.912" v="3" actId="1076"/>
          <ac:spMkLst>
            <pc:docMk/>
            <pc:sldMk cId="0" sldId="373"/>
            <ac:spMk id="14" creationId="{00000000-0000-0000-0000-000000000000}"/>
          </ac:spMkLst>
        </pc:spChg>
        <pc:picChg chg="mod">
          <ac:chgData name="Laura Dubbelman" userId="9c43db56-f421-44c5-8377-e1c5cee72ef9" providerId="ADAL" clId="{901E8FC4-9A03-45E2-80D4-9389CFA83CB9}" dt="2021-07-01T10:11:00.788" v="1" actId="14826"/>
          <ac:picMkLst>
            <pc:docMk/>
            <pc:sldMk cId="0" sldId="373"/>
            <ac:picMk id="5122" creationId="{00000000-0000-0000-0000-000000000000}"/>
          </ac:picMkLst>
        </pc:picChg>
      </pc:sldChg>
      <pc:sldChg chg="addSp delSp modSp mod delAnim modAnim">
        <pc:chgData name="Laura Dubbelman" userId="9c43db56-f421-44c5-8377-e1c5cee72ef9" providerId="ADAL" clId="{901E8FC4-9A03-45E2-80D4-9389CFA83CB9}" dt="2021-07-01T10:24:52.939" v="10"/>
        <pc:sldMkLst>
          <pc:docMk/>
          <pc:sldMk cId="3720243886" sldId="390"/>
        </pc:sldMkLst>
        <pc:spChg chg="mod">
          <ac:chgData name="Laura Dubbelman" userId="9c43db56-f421-44c5-8377-e1c5cee72ef9" providerId="ADAL" clId="{901E8FC4-9A03-45E2-80D4-9389CFA83CB9}" dt="2021-07-01T10:23:51.535" v="8" actId="1076"/>
          <ac:spMkLst>
            <pc:docMk/>
            <pc:sldMk cId="3720243886" sldId="390"/>
            <ac:spMk id="15" creationId="{00000000-0000-0000-0000-000000000000}"/>
          </ac:spMkLst>
        </pc:spChg>
        <pc:picChg chg="del">
          <ac:chgData name="Laura Dubbelman" userId="9c43db56-f421-44c5-8377-e1c5cee72ef9" providerId="ADAL" clId="{901E8FC4-9A03-45E2-80D4-9389CFA83CB9}" dt="2021-07-01T10:24:36.618" v="9" actId="21"/>
          <ac:picMkLst>
            <pc:docMk/>
            <pc:sldMk cId="3720243886" sldId="390"/>
            <ac:picMk id="2" creationId="{00000000-0000-0000-0000-000000000000}"/>
          </ac:picMkLst>
        </pc:picChg>
        <pc:picChg chg="add mod">
          <ac:chgData name="Laura Dubbelman" userId="9c43db56-f421-44c5-8377-e1c5cee72ef9" providerId="ADAL" clId="{901E8FC4-9A03-45E2-80D4-9389CFA83CB9}" dt="2021-07-01T10:24:52.939" v="10"/>
          <ac:picMkLst>
            <pc:docMk/>
            <pc:sldMk cId="3720243886" sldId="390"/>
            <ac:picMk id="3" creationId="{E10EE8D2-A3FE-465A-BAA6-E8A215906EFE}"/>
          </ac:picMkLst>
        </pc:picChg>
      </pc:sldChg>
      <pc:sldChg chg="modSp del mod">
        <pc:chgData name="Laura Dubbelman" userId="9c43db56-f421-44c5-8377-e1c5cee72ef9" providerId="ADAL" clId="{901E8FC4-9A03-45E2-80D4-9389CFA83CB9}" dt="2021-07-01T12:42:47.234" v="144" actId="47"/>
        <pc:sldMkLst>
          <pc:docMk/>
          <pc:sldMk cId="797142991" sldId="399"/>
        </pc:sldMkLst>
        <pc:spChg chg="mod">
          <ac:chgData name="Laura Dubbelman" userId="9c43db56-f421-44c5-8377-e1c5cee72ef9" providerId="ADAL" clId="{901E8FC4-9A03-45E2-80D4-9389CFA83CB9}" dt="2021-07-01T11:42:10.440" v="138" actId="20577"/>
          <ac:spMkLst>
            <pc:docMk/>
            <pc:sldMk cId="797142991" sldId="399"/>
            <ac:spMk id="10" creationId="{00000000-0000-0000-0000-000000000000}"/>
          </ac:spMkLst>
        </pc:spChg>
      </pc:sldChg>
      <pc:sldChg chg="add setBg">
        <pc:chgData name="Laura Dubbelman" userId="9c43db56-f421-44c5-8377-e1c5cee72ef9" providerId="ADAL" clId="{901E8FC4-9A03-45E2-80D4-9389CFA83CB9}" dt="2021-07-01T12:42:59.581" v="145"/>
        <pc:sldMkLst>
          <pc:docMk/>
          <pc:sldMk cId="1075467535" sldId="409"/>
        </pc:sldMkLst>
      </pc:sldChg>
    </pc:docChg>
  </pc:docChgLst>
  <pc:docChgLst>
    <pc:chgData name="Laura Dubbelman" userId="9c43db56-f421-44c5-8377-e1c5cee72ef9" providerId="ADAL" clId="{F7782F32-2446-4D92-A1D8-65A308D4F42E}"/>
    <pc:docChg chg="modSld">
      <pc:chgData name="Laura Dubbelman" userId="9c43db56-f421-44c5-8377-e1c5cee72ef9" providerId="ADAL" clId="{F7782F32-2446-4D92-A1D8-65A308D4F42E}" dt="2021-07-06T14:29:51.690" v="57" actId="1076"/>
      <pc:docMkLst>
        <pc:docMk/>
      </pc:docMkLst>
      <pc:sldChg chg="modSp mod">
        <pc:chgData name="Laura Dubbelman" userId="9c43db56-f421-44c5-8377-e1c5cee72ef9" providerId="ADAL" clId="{F7782F32-2446-4D92-A1D8-65A308D4F42E}" dt="2021-07-06T13:21:17.902" v="14" actId="20577"/>
        <pc:sldMkLst>
          <pc:docMk/>
          <pc:sldMk cId="0" sldId="328"/>
        </pc:sldMkLst>
        <pc:spChg chg="mod">
          <ac:chgData name="Laura Dubbelman" userId="9c43db56-f421-44c5-8377-e1c5cee72ef9" providerId="ADAL" clId="{F7782F32-2446-4D92-A1D8-65A308D4F42E}" dt="2021-07-06T13:21:17.902" v="14" actId="20577"/>
          <ac:spMkLst>
            <pc:docMk/>
            <pc:sldMk cId="0" sldId="328"/>
            <ac:spMk id="166917" creationId="{00000000-0000-0000-0000-000000000000}"/>
          </ac:spMkLst>
        </pc:spChg>
      </pc:sldChg>
      <pc:sldChg chg="modSp">
        <pc:chgData name="Laura Dubbelman" userId="9c43db56-f421-44c5-8377-e1c5cee72ef9" providerId="ADAL" clId="{F7782F32-2446-4D92-A1D8-65A308D4F42E}" dt="2021-07-06T14:29:51.690" v="57" actId="1076"/>
        <pc:sldMkLst>
          <pc:docMk/>
          <pc:sldMk cId="0" sldId="357"/>
        </pc:sldMkLst>
        <pc:spChg chg="mod">
          <ac:chgData name="Laura Dubbelman" userId="9c43db56-f421-44c5-8377-e1c5cee72ef9" providerId="ADAL" clId="{F7782F32-2446-4D92-A1D8-65A308D4F42E}" dt="2021-07-06T14:29:51.690" v="57" actId="1076"/>
          <ac:spMkLst>
            <pc:docMk/>
            <pc:sldMk cId="0" sldId="357"/>
            <ac:spMk id="14" creationId="{00000000-0000-0000-0000-000000000000}"/>
          </ac:spMkLst>
        </pc:spChg>
        <pc:picChg chg="mod">
          <ac:chgData name="Laura Dubbelman" userId="9c43db56-f421-44c5-8377-e1c5cee72ef9" providerId="ADAL" clId="{F7782F32-2446-4D92-A1D8-65A308D4F42E}" dt="2021-07-06T14:29:15.604" v="54" actId="1076"/>
          <ac:picMkLst>
            <pc:docMk/>
            <pc:sldMk cId="0" sldId="357"/>
            <ac:picMk id="5122" creationId="{00000000-0000-0000-0000-000000000000}"/>
          </ac:picMkLst>
        </pc:picChg>
      </pc:sldChg>
      <pc:sldChg chg="modSp">
        <pc:chgData name="Laura Dubbelman" userId="9c43db56-f421-44c5-8377-e1c5cee72ef9" providerId="ADAL" clId="{F7782F32-2446-4D92-A1D8-65A308D4F42E}" dt="2021-07-06T13:29:28.781" v="35" actId="14826"/>
        <pc:sldMkLst>
          <pc:docMk/>
          <pc:sldMk cId="0" sldId="360"/>
        </pc:sldMkLst>
        <pc:picChg chg="mod">
          <ac:chgData name="Laura Dubbelman" userId="9c43db56-f421-44c5-8377-e1c5cee72ef9" providerId="ADAL" clId="{F7782F32-2446-4D92-A1D8-65A308D4F42E}" dt="2021-07-06T13:29:28.781" v="35" actId="14826"/>
          <ac:picMkLst>
            <pc:docMk/>
            <pc:sldMk cId="0" sldId="360"/>
            <ac:picMk id="2" creationId="{00000000-0000-0000-0000-000000000000}"/>
          </ac:picMkLst>
        </pc:picChg>
      </pc:sldChg>
      <pc:sldChg chg="modSp mod">
        <pc:chgData name="Laura Dubbelman" userId="9c43db56-f421-44c5-8377-e1c5cee72ef9" providerId="ADAL" clId="{F7782F32-2446-4D92-A1D8-65A308D4F42E}" dt="2021-07-06T13:32:08.286" v="41" actId="1076"/>
        <pc:sldMkLst>
          <pc:docMk/>
          <pc:sldMk cId="0" sldId="361"/>
        </pc:sldMkLst>
        <pc:spChg chg="mod">
          <ac:chgData name="Laura Dubbelman" userId="9c43db56-f421-44c5-8377-e1c5cee72ef9" providerId="ADAL" clId="{F7782F32-2446-4D92-A1D8-65A308D4F42E}" dt="2021-07-06T13:32:08.286" v="41" actId="1076"/>
          <ac:spMkLst>
            <pc:docMk/>
            <pc:sldMk cId="0" sldId="361"/>
            <ac:spMk id="12" creationId="{00000000-0000-0000-0000-000000000000}"/>
          </ac:spMkLst>
        </pc:spChg>
        <pc:picChg chg="mod">
          <ac:chgData name="Laura Dubbelman" userId="9c43db56-f421-44c5-8377-e1c5cee72ef9" providerId="ADAL" clId="{F7782F32-2446-4D92-A1D8-65A308D4F42E}" dt="2021-07-06T13:31:46.779" v="38" actId="1076"/>
          <ac:picMkLst>
            <pc:docMk/>
            <pc:sldMk cId="0" sldId="361"/>
            <ac:picMk id="3" creationId="{00000000-0000-0000-0000-000000000000}"/>
          </ac:picMkLst>
        </pc:picChg>
      </pc:sldChg>
      <pc:sldChg chg="modSp mod">
        <pc:chgData name="Laura Dubbelman" userId="9c43db56-f421-44c5-8377-e1c5cee72ef9" providerId="ADAL" clId="{F7782F32-2446-4D92-A1D8-65A308D4F42E}" dt="2021-07-06T13:27:58.290" v="34" actId="1076"/>
        <pc:sldMkLst>
          <pc:docMk/>
          <pc:sldMk cId="0" sldId="362"/>
        </pc:sldMkLst>
        <pc:spChg chg="mod">
          <ac:chgData name="Laura Dubbelman" userId="9c43db56-f421-44c5-8377-e1c5cee72ef9" providerId="ADAL" clId="{F7782F32-2446-4D92-A1D8-65A308D4F42E}" dt="2021-07-06T13:27:58.290" v="34" actId="1076"/>
          <ac:spMkLst>
            <pc:docMk/>
            <pc:sldMk cId="0" sldId="362"/>
            <ac:spMk id="14" creationId="{00000000-0000-0000-0000-000000000000}"/>
          </ac:spMkLst>
        </pc:spChg>
        <pc:picChg chg="mod">
          <ac:chgData name="Laura Dubbelman" userId="9c43db56-f421-44c5-8377-e1c5cee72ef9" providerId="ADAL" clId="{F7782F32-2446-4D92-A1D8-65A308D4F42E}" dt="2021-07-06T13:27:52.463" v="33" actId="1076"/>
          <ac:picMkLst>
            <pc:docMk/>
            <pc:sldMk cId="0" sldId="362"/>
            <ac:picMk id="2" creationId="{00000000-0000-0000-0000-000000000000}"/>
          </ac:picMkLst>
        </pc:picChg>
      </pc:sldChg>
      <pc:sldChg chg="modSp mod">
        <pc:chgData name="Laura Dubbelman" userId="9c43db56-f421-44c5-8377-e1c5cee72ef9" providerId="ADAL" clId="{F7782F32-2446-4D92-A1D8-65A308D4F42E}" dt="2021-07-06T13:27:33.506" v="30" actId="1076"/>
        <pc:sldMkLst>
          <pc:docMk/>
          <pc:sldMk cId="0" sldId="363"/>
        </pc:sldMkLst>
        <pc:spChg chg="mod">
          <ac:chgData name="Laura Dubbelman" userId="9c43db56-f421-44c5-8377-e1c5cee72ef9" providerId="ADAL" clId="{F7782F32-2446-4D92-A1D8-65A308D4F42E}" dt="2021-07-06T13:27:30.948" v="29" actId="1076"/>
          <ac:spMkLst>
            <pc:docMk/>
            <pc:sldMk cId="0" sldId="363"/>
            <ac:spMk id="14" creationId="{00000000-0000-0000-0000-000000000000}"/>
          </ac:spMkLst>
        </pc:spChg>
        <pc:spChg chg="ord">
          <ac:chgData name="Laura Dubbelman" userId="9c43db56-f421-44c5-8377-e1c5cee72ef9" providerId="ADAL" clId="{F7782F32-2446-4D92-A1D8-65A308D4F42E}" dt="2021-07-06T13:27:15.670" v="26" actId="167"/>
          <ac:spMkLst>
            <pc:docMk/>
            <pc:sldMk cId="0" sldId="363"/>
            <ac:spMk id="15" creationId="{00000000-0000-0000-0000-000000000000}"/>
          </ac:spMkLst>
        </pc:spChg>
        <pc:picChg chg="mod">
          <ac:chgData name="Laura Dubbelman" userId="9c43db56-f421-44c5-8377-e1c5cee72ef9" providerId="ADAL" clId="{F7782F32-2446-4D92-A1D8-65A308D4F42E}" dt="2021-07-06T13:27:33.506" v="30" actId="1076"/>
          <ac:picMkLst>
            <pc:docMk/>
            <pc:sldMk cId="0" sldId="363"/>
            <ac:picMk id="2050" creationId="{00000000-0000-0000-0000-000000000000}"/>
          </ac:picMkLst>
        </pc:picChg>
      </pc:sldChg>
      <pc:sldChg chg="modSp mod">
        <pc:chgData name="Laura Dubbelman" userId="9c43db56-f421-44c5-8377-e1c5cee72ef9" providerId="ADAL" clId="{F7782F32-2446-4D92-A1D8-65A308D4F42E}" dt="2021-07-06T14:24:20.107" v="44" actId="1076"/>
        <pc:sldMkLst>
          <pc:docMk/>
          <pc:sldMk cId="0" sldId="365"/>
        </pc:sldMkLst>
        <pc:spChg chg="mod">
          <ac:chgData name="Laura Dubbelman" userId="9c43db56-f421-44c5-8377-e1c5cee72ef9" providerId="ADAL" clId="{F7782F32-2446-4D92-A1D8-65A308D4F42E}" dt="2021-07-06T14:24:15.770" v="43" actId="1076"/>
          <ac:spMkLst>
            <pc:docMk/>
            <pc:sldMk cId="0" sldId="365"/>
            <ac:spMk id="14" creationId="{00000000-0000-0000-0000-000000000000}"/>
          </ac:spMkLst>
        </pc:spChg>
        <pc:picChg chg="mod">
          <ac:chgData name="Laura Dubbelman" userId="9c43db56-f421-44c5-8377-e1c5cee72ef9" providerId="ADAL" clId="{F7782F32-2446-4D92-A1D8-65A308D4F42E}" dt="2021-07-06T14:24:20.107" v="44" actId="1076"/>
          <ac:picMkLst>
            <pc:docMk/>
            <pc:sldMk cId="0" sldId="365"/>
            <ac:picMk id="2" creationId="{00000000-0000-0000-0000-000000000000}"/>
          </ac:picMkLst>
        </pc:picChg>
      </pc:sldChg>
      <pc:sldChg chg="modSp">
        <pc:chgData name="Laura Dubbelman" userId="9c43db56-f421-44c5-8377-e1c5cee72ef9" providerId="ADAL" clId="{F7782F32-2446-4D92-A1D8-65A308D4F42E}" dt="2021-07-06T14:29:40.154" v="56" actId="1076"/>
        <pc:sldMkLst>
          <pc:docMk/>
          <pc:sldMk cId="0" sldId="366"/>
        </pc:sldMkLst>
        <pc:spChg chg="mod">
          <ac:chgData name="Laura Dubbelman" userId="9c43db56-f421-44c5-8377-e1c5cee72ef9" providerId="ADAL" clId="{F7782F32-2446-4D92-A1D8-65A308D4F42E}" dt="2021-07-06T14:29:40.154" v="56" actId="1076"/>
          <ac:spMkLst>
            <pc:docMk/>
            <pc:sldMk cId="0" sldId="366"/>
            <ac:spMk id="14" creationId="{00000000-0000-0000-0000-000000000000}"/>
          </ac:spMkLst>
        </pc:spChg>
        <pc:picChg chg="mod">
          <ac:chgData name="Laura Dubbelman" userId="9c43db56-f421-44c5-8377-e1c5cee72ef9" providerId="ADAL" clId="{F7782F32-2446-4D92-A1D8-65A308D4F42E}" dt="2021-07-06T14:26:42.588" v="45" actId="14826"/>
          <ac:picMkLst>
            <pc:docMk/>
            <pc:sldMk cId="0" sldId="366"/>
            <ac:picMk id="4098" creationId="{00000000-0000-0000-0000-000000000000}"/>
          </ac:picMkLst>
        </pc:picChg>
      </pc:sldChg>
      <pc:sldChg chg="modSp">
        <pc:chgData name="Laura Dubbelman" userId="9c43db56-f421-44c5-8377-e1c5cee72ef9" providerId="ADAL" clId="{F7782F32-2446-4D92-A1D8-65A308D4F42E}" dt="2021-07-06T12:42:08.357" v="11" actId="1076"/>
        <pc:sldMkLst>
          <pc:docMk/>
          <pc:sldMk cId="0" sldId="371"/>
        </pc:sldMkLst>
        <pc:spChg chg="mod">
          <ac:chgData name="Laura Dubbelman" userId="9c43db56-f421-44c5-8377-e1c5cee72ef9" providerId="ADAL" clId="{F7782F32-2446-4D92-A1D8-65A308D4F42E}" dt="2021-07-06T12:42:08.357" v="11" actId="1076"/>
          <ac:spMkLst>
            <pc:docMk/>
            <pc:sldMk cId="0" sldId="371"/>
            <ac:spMk id="15" creationId="{00000000-0000-0000-0000-000000000000}"/>
          </ac:spMkLst>
        </pc:spChg>
        <pc:picChg chg="mod">
          <ac:chgData name="Laura Dubbelman" userId="9c43db56-f421-44c5-8377-e1c5cee72ef9" providerId="ADAL" clId="{F7782F32-2446-4D92-A1D8-65A308D4F42E}" dt="2021-07-06T12:42:02.128" v="10" actId="14826"/>
          <ac:picMkLst>
            <pc:docMk/>
            <pc:sldMk cId="0" sldId="371"/>
            <ac:picMk id="12" creationId="{00000000-0000-0000-0000-000000000000}"/>
          </ac:picMkLst>
        </pc:picChg>
      </pc:sldChg>
      <pc:sldChg chg="modSp mod">
        <pc:chgData name="Laura Dubbelman" userId="9c43db56-f421-44c5-8377-e1c5cee72ef9" providerId="ADAL" clId="{F7782F32-2446-4D92-A1D8-65A308D4F42E}" dt="2021-07-06T12:25:21.236" v="2" actId="1076"/>
        <pc:sldMkLst>
          <pc:docMk/>
          <pc:sldMk cId="0" sldId="372"/>
        </pc:sldMkLst>
        <pc:spChg chg="mod">
          <ac:chgData name="Laura Dubbelman" userId="9c43db56-f421-44c5-8377-e1c5cee72ef9" providerId="ADAL" clId="{F7782F32-2446-4D92-A1D8-65A308D4F42E}" dt="2021-07-06T12:25:21.236" v="2" actId="1076"/>
          <ac:spMkLst>
            <pc:docMk/>
            <pc:sldMk cId="0" sldId="372"/>
            <ac:spMk id="16" creationId="{00000000-0000-0000-0000-000000000000}"/>
          </ac:spMkLst>
        </pc:spChg>
        <pc:picChg chg="mod">
          <ac:chgData name="Laura Dubbelman" userId="9c43db56-f421-44c5-8377-e1c5cee72ef9" providerId="ADAL" clId="{F7782F32-2446-4D92-A1D8-65A308D4F42E}" dt="2021-07-06T12:25:08.019" v="1" actId="1076"/>
          <ac:picMkLst>
            <pc:docMk/>
            <pc:sldMk cId="0" sldId="372"/>
            <ac:picMk id="2" creationId="{00000000-0000-0000-0000-000000000000}"/>
          </ac:picMkLst>
        </pc:picChg>
      </pc:sldChg>
      <pc:sldChg chg="modSp">
        <pc:chgData name="Laura Dubbelman" userId="9c43db56-f421-44c5-8377-e1c5cee72ef9" providerId="ADAL" clId="{F7782F32-2446-4D92-A1D8-65A308D4F42E}" dt="2021-07-06T12:52:05.374" v="13" actId="1076"/>
        <pc:sldMkLst>
          <pc:docMk/>
          <pc:sldMk cId="1973225315" sldId="405"/>
        </pc:sldMkLst>
        <pc:spChg chg="mod">
          <ac:chgData name="Laura Dubbelman" userId="9c43db56-f421-44c5-8377-e1c5cee72ef9" providerId="ADAL" clId="{F7782F32-2446-4D92-A1D8-65A308D4F42E}" dt="2021-07-06T12:52:05.374" v="13" actId="1076"/>
          <ac:spMkLst>
            <pc:docMk/>
            <pc:sldMk cId="1973225315" sldId="405"/>
            <ac:spMk id="16" creationId="{00000000-0000-0000-0000-000000000000}"/>
          </ac:spMkLst>
        </pc:spChg>
        <pc:picChg chg="mod">
          <ac:chgData name="Laura Dubbelman" userId="9c43db56-f421-44c5-8377-e1c5cee72ef9" providerId="ADAL" clId="{F7782F32-2446-4D92-A1D8-65A308D4F42E}" dt="2021-07-06T12:51:59.648" v="12" actId="14826"/>
          <ac:picMkLst>
            <pc:docMk/>
            <pc:sldMk cId="1973225315" sldId="405"/>
            <ac:picMk id="5" creationId="{994D5628-38DF-ED47-8DF5-586C2DCDB67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hape 2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171" name="Shape 3"/>
          <p:cNvSpPr txBox="1">
            <a:spLocks noGrp="1"/>
          </p:cNvSpPr>
          <p:nvPr>
            <p:ph type="dt" idx="10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 altLang="nl-NL"/>
          </a:p>
        </p:txBody>
      </p:sp>
      <p:sp>
        <p:nvSpPr>
          <p:cNvPr id="7172" name="Shape 4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endParaRPr noProof="0"/>
          </a:p>
        </p:txBody>
      </p:sp>
      <p:sp>
        <p:nvSpPr>
          <p:cNvPr id="7174" name="Shape 6"/>
          <p:cNvSpPr txBox="1">
            <a:spLocks noGrp="1"/>
          </p:cNvSpPr>
          <p:nvPr>
            <p:ph type="ftr" idx="11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175" name="Shape 7"/>
          <p:cNvSpPr txBox="1">
            <a:spLocks noGrp="1"/>
          </p:cNvSpPr>
          <p:nvPr>
            <p:ph type="sldNum" idx="12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90950863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9218" name="Shape 40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61795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61796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88419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88420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88419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88420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90467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90468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94563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94564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96611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96612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86371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86372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97635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197636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22211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32451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34499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48835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36547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38595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40643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42691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44739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26307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30403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28355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46787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61123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50883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65219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67267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69315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63171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73411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75459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73411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75459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63171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52931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54979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57027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59075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59075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269021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2425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2425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63843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2425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2425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2425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2425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2425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2425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2425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hape 5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1266" name="Shape 53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hape 67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13314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3315" name="Shape 6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hape 89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15362" name="Shape 90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15363" name="Shape 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47459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47460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hape 102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17410" name="Shape 10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7411" name="Shape 10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115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19458" name="Shape 11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9459" name="Shape 117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hape 128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1506" name="Shape 12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21507" name="Shape 130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41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3554" name="Shape 14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23555" name="Shape 14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hape 15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5602" name="Shape 15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25603" name="Shape 156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hape 170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7650" name="Shape 171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27651" name="Shape 17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hape 192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9698" name="Shape 19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29699" name="Shape 19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hape 205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1746" name="Shape 20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31747" name="Shape 207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199683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01731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49507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203779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03780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216067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16068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207875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07876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209923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09924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211971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11972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214019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dirty="0">
              <a:cs typeface="Arial" charset="0"/>
            </a:endParaRPr>
          </a:p>
        </p:txBody>
      </p:sp>
      <p:sp>
        <p:nvSpPr>
          <p:cNvPr id="214020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205827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05828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218115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18116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220163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20164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hape 21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33794" name="Shape 220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51555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51556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hape 231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5842" name="Shape 23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35843" name="Shape 23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hape 247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7890" name="Shape 24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37891" name="Shape 24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hape 260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9938" name="Shape 261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39939" name="Shape 26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hape 273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41986" name="Shape 27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41987" name="Shape 275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hape 295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44034" name="Shape 29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44035" name="Shape 297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hape 308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46082" name="Shape 30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46083" name="Shape 310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hape 343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50178" name="Shape 34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50179" name="Shape 345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hape 35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52226" name="Shape 360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hape 37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54274" name="Shape 373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hape 38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56322" name="Shape 38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56323" name="Shape 386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53603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53604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hape 406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58370" name="Shape 407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58371" name="Shape 408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hape 419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60418" name="Shape 420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60419" name="Shape 42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hape 441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62466" name="Shape 44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62467" name="Shape 44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hape 463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64514" name="Shape 464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64515" name="Shape 465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hape 47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66562" name="Shape 480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hape 491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68610" name="Shape 492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68611" name="Shape 49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hape 513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70658" name="Shape 514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0659" name="Shape 515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hape 527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2706" name="Shape 528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hape 54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4754" name="Shape 543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hape 589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80898" name="Shape 590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80899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55651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55652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hape 567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78850" name="Shape 568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8851" name="Shape 56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hape 60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82946" name="Shape 606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hape 617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84994" name="Shape 618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84995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hape 617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87042" name="Shape 618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87043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hape 589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89090" name="Shape 590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89091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hape 589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89090" name="Shape 590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89091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9325888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hape 589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89090" name="Shape 590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89091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8420872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hape 589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89090" name="Shape 590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89091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27451157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hape 527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93186" name="Shape 528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hape 617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95234" name="Shape 618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95235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59747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59748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hape 589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97282" name="Shape 590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97283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hape 589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99330" name="Shape 590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99331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hape 60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01378" name="Shape 606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hape 589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103426" name="Shape 590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03427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hape 617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105474" name="Shape 618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05475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37219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37220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39267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41315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41316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43363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43364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45411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57699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65891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65892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67939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67940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69987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69988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72035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72036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74083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74084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76131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76132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7817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80227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80228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82275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82276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92515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92516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"/>
          <p:cNvSpPr>
            <a:spLocks noChangeArrowheads="1"/>
          </p:cNvSpPr>
          <p:nvPr/>
        </p:nvSpPr>
        <p:spPr bwMode="auto">
          <a:xfrm>
            <a:off x="0" y="0"/>
            <a:ext cx="9144000" cy="6859588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cxnSp>
        <p:nvCxnSpPr>
          <p:cNvPr id="5" name="Shape 10"/>
          <p:cNvCxnSpPr>
            <a:cxnSpLocks noChangeShapeType="1"/>
          </p:cNvCxnSpPr>
          <p:nvPr/>
        </p:nvCxnSpPr>
        <p:spPr bwMode="auto">
          <a:xfrm>
            <a:off x="457200" y="6248400"/>
            <a:ext cx="8207375" cy="0"/>
          </a:xfrm>
          <a:prstGeom prst="straightConnector1">
            <a:avLst/>
          </a:prstGeom>
          <a:noFill/>
          <a:ln w="12700" cap="rnd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hape 11"/>
          <p:cNvCxnSpPr>
            <a:cxnSpLocks noChangeShapeType="1"/>
          </p:cNvCxnSpPr>
          <p:nvPr/>
        </p:nvCxnSpPr>
        <p:spPr bwMode="auto">
          <a:xfrm>
            <a:off x="457200" y="1905000"/>
            <a:ext cx="8207375" cy="0"/>
          </a:xfrm>
          <a:prstGeom prst="straightConnector1">
            <a:avLst/>
          </a:prstGeom>
          <a:noFill/>
          <a:ln w="12700" cap="rnd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Shape 12"/>
          <p:cNvSpPr>
            <a:spLocks noChangeArrowheads="1"/>
          </p:cNvSpPr>
          <p:nvPr/>
        </p:nvSpPr>
        <p:spPr bwMode="auto">
          <a:xfrm>
            <a:off x="0" y="0"/>
            <a:ext cx="9120188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" name="Shape 13"/>
          <p:cNvSpPr>
            <a:spLocks noChangeArrowheads="1"/>
          </p:cNvSpPr>
          <p:nvPr/>
        </p:nvSpPr>
        <p:spPr bwMode="auto">
          <a:xfrm>
            <a:off x="328613" y="595313"/>
            <a:ext cx="8493125" cy="591026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" name="Shape 14"/>
          <p:cNvSpPr>
            <a:spLocks noChangeArrowheads="1"/>
          </p:cNvSpPr>
          <p:nvPr/>
        </p:nvSpPr>
        <p:spPr bwMode="auto">
          <a:xfrm>
            <a:off x="465138" y="1071563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" name="Shape 15"/>
          <p:cNvSpPr txBox="1">
            <a:spLocks noChangeArrowheads="1"/>
          </p:cNvSpPr>
          <p:nvPr/>
        </p:nvSpPr>
        <p:spPr bwMode="auto">
          <a:xfrm>
            <a:off x="723900" y="1582738"/>
            <a:ext cx="16970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>
                <a:solidFill>
                  <a:srgbClr val="FFFF00"/>
                </a:solidFill>
              </a:rPr>
              <a:t>VRAAG</a:t>
            </a:r>
            <a:r>
              <a:rPr lang="en-US" altLang="nl-NL" sz="2500"/>
              <a:t> </a:t>
            </a:r>
            <a:r>
              <a:rPr lang="en-US" altLang="nl-NL" sz="2500">
                <a:solidFill>
                  <a:srgbClr val="FFFFFF"/>
                </a:solidFill>
              </a:rPr>
              <a:t>3</a:t>
            </a:r>
          </a:p>
        </p:txBody>
      </p:sp>
      <p:cxnSp>
        <p:nvCxnSpPr>
          <p:cNvPr id="11" name="Shape 16"/>
          <p:cNvCxnSpPr>
            <a:cxnSpLocks noChangeShapeType="1"/>
          </p:cNvCxnSpPr>
          <p:nvPr/>
        </p:nvCxnSpPr>
        <p:spPr bwMode="auto">
          <a:xfrm>
            <a:off x="457200" y="6248400"/>
            <a:ext cx="8207375" cy="0"/>
          </a:xfrm>
          <a:prstGeom prst="straightConnector1">
            <a:avLst/>
          </a:prstGeom>
          <a:noFill/>
          <a:ln w="12700" cap="rnd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Shape 17"/>
          <p:cNvSpPr>
            <a:spLocks noChangeArrowheads="1"/>
          </p:cNvSpPr>
          <p:nvPr/>
        </p:nvSpPr>
        <p:spPr bwMode="auto">
          <a:xfrm>
            <a:off x="2870200" y="244475"/>
            <a:ext cx="3397250" cy="1857375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Shape 18"/>
          <p:cNvSpPr txBox="1">
            <a:spLocks noChangeArrowheads="1"/>
          </p:cNvSpPr>
          <p:nvPr/>
        </p:nvSpPr>
        <p:spPr bwMode="auto">
          <a:xfrm>
            <a:off x="2905125" y="2249488"/>
            <a:ext cx="548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i="1"/>
              <a:t>Vraag met beeld als antwoord?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742950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143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7907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9255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742950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143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" name="Shape 35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85423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6" name="Shape 19"/>
          <p:cNvSpPr txBox="1">
            <a:spLocks noGrp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l-NL" altLang="nl-NL">
              <a:sym typeface="Arial" charset="0"/>
            </a:endParaRPr>
          </a:p>
        </p:txBody>
      </p:sp>
      <p:sp>
        <p:nvSpPr>
          <p:cNvPr id="118797" name="Shape 20"/>
          <p:cNvSpPr txBox="1">
            <a:spLocks noGrp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altLang="nl-NL">
              <a:sym typeface="Arial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j-lt"/>
          <a:ea typeface="+mj-ea"/>
          <a:cs typeface="+mj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+mn-lt"/>
          <a:ea typeface="+mn-ea"/>
          <a:cs typeface="+mn-cs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+mn-lt"/>
          <a:ea typeface="+mn-ea"/>
          <a:cs typeface="+mn-cs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+mn-lt"/>
          <a:ea typeface="+mn-ea"/>
          <a:cs typeface="+mn-cs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+mn-lt"/>
          <a:ea typeface="+mn-ea"/>
          <a:cs typeface="+mn-cs"/>
          <a:sym typeface="Arial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hape 27"/>
          <p:cNvSpPr txBox="1">
            <a:spLocks noGrp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l-NL" altLang="nl-NL">
              <a:sym typeface="Arial" charset="0"/>
            </a:endParaRPr>
          </a:p>
        </p:txBody>
      </p:sp>
      <p:sp>
        <p:nvSpPr>
          <p:cNvPr id="120835" name="Shape 28"/>
          <p:cNvSpPr txBox="1">
            <a:spLocks noGrp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altLang="nl-NL">
              <a:sym typeface="Arial" charset="0"/>
            </a:endParaRPr>
          </a:p>
        </p:txBody>
      </p:sp>
      <p:sp>
        <p:nvSpPr>
          <p:cNvPr id="120836" name="Shape 35"/>
          <p:cNvSpPr txBox="1">
            <a:spLocks noGrp="1"/>
          </p:cNvSpPr>
          <p:nvPr>
            <p:ph type="sldNum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Narrow" pitchFamily="34" charset="0"/>
                <a:sym typeface="Arial Narrow" pitchFamily="34" charset="0"/>
              </a:defRPr>
            </a:lvl1pPr>
          </a:lstStyle>
          <a:p>
            <a:endParaRPr lang="nl-NL" altLang="nl-NL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j-lt"/>
          <a:ea typeface="+mj-ea"/>
          <a:cs typeface="+mj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+mn-lt"/>
          <a:ea typeface="+mn-ea"/>
          <a:cs typeface="+mn-cs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+mn-lt"/>
          <a:ea typeface="+mn-ea"/>
          <a:cs typeface="+mn-cs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+mn-lt"/>
          <a:ea typeface="+mn-ea"/>
          <a:cs typeface="+mn-cs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+mn-lt"/>
          <a:ea typeface="+mn-ea"/>
          <a:cs typeface="+mn-cs"/>
          <a:sym typeface="Arial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.emf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6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image" Target="../media/image9.emf"/><Relationship Id="rId7" Type="http://schemas.openxmlformats.org/officeDocument/2006/relationships/image" Target="../media/image97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9.jpe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.emf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02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10" Type="http://schemas.openxmlformats.org/officeDocument/2006/relationships/image" Target="../media/image5.png"/><Relationship Id="rId4" Type="http://schemas.openxmlformats.org/officeDocument/2006/relationships/image" Target="../media/image118.jpeg"/><Relationship Id="rId9" Type="http://schemas.openxmlformats.org/officeDocument/2006/relationships/image" Target="../media/image8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8.png"/><Relationship Id="rId4" Type="http://schemas.openxmlformats.org/officeDocument/2006/relationships/image" Target="../media/image124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emf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34.emf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9.emf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9.emf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9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0.png"/><Relationship Id="rId10" Type="http://schemas.openxmlformats.org/officeDocument/2006/relationships/image" Target="../media/image45.jpeg"/><Relationship Id="rId4" Type="http://schemas.openxmlformats.org/officeDocument/2006/relationships/image" Target="../media/image5.png"/><Relationship Id="rId9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9.emf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.em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52.jf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emf"/><Relationship Id="rId5" Type="http://schemas.openxmlformats.org/officeDocument/2006/relationships/image" Target="../media/image8.png"/><Relationship Id="rId4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9.emf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5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9.emf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61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9.emf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6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4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9.emf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6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9.emf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4.em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9.emf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7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4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75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9.emf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79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9.emf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8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9.emf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87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9.emf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9.emf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3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hape 37"/>
          <p:cNvSpPr>
            <a:spLocks noChangeArrowheads="1"/>
          </p:cNvSpPr>
          <p:nvPr/>
        </p:nvSpPr>
        <p:spPr bwMode="auto">
          <a:xfrm>
            <a:off x="4763" y="-22225"/>
            <a:ext cx="9120187" cy="68580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0772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160773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3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/>
              <a:t>Paul Hewson, door Amnesty onder-scheiden voor zijn inzet voor mensen-rechten, is beter bekend onder de naam:</a:t>
            </a:r>
          </a:p>
        </p:txBody>
      </p:sp>
      <p:sp>
        <p:nvSpPr>
          <p:cNvPr id="160774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0775" name="Shape 615"/>
          <p:cNvSpPr txBox="1">
            <a:spLocks noChangeArrowheads="1"/>
          </p:cNvSpPr>
          <p:nvPr/>
        </p:nvSpPr>
        <p:spPr bwMode="auto">
          <a:xfrm>
            <a:off x="1676400" y="4327525"/>
            <a:ext cx="69278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Bono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Bob Geldof</a:t>
            </a:r>
          </a:p>
          <a:p>
            <a:r>
              <a:rPr lang="en-US" altLang="nl-NL" sz="2000" b="1"/>
              <a:t>c. </a:t>
            </a:r>
            <a:r>
              <a:rPr lang="nl-NL" altLang="nl-NL" sz="2000"/>
              <a:t>Paul Simon</a:t>
            </a:r>
            <a:endParaRPr lang="en-US" altLang="nl-NL" sz="2000"/>
          </a:p>
        </p:txBody>
      </p:sp>
      <p:pic>
        <p:nvPicPr>
          <p:cNvPr id="160776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7" name="Rectangle 9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</p:spTree>
  </p:cSld>
  <p:clrMapOvr>
    <a:masterClrMapping/>
  </p:clrMapOvr>
  <p:transition spd="slow"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715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7715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7715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7715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7715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77160" name="Shape 523"/>
          <p:cNvSpPr txBox="1">
            <a:spLocks noChangeArrowheads="1"/>
          </p:cNvSpPr>
          <p:nvPr/>
        </p:nvSpPr>
        <p:spPr bwMode="auto">
          <a:xfrm>
            <a:off x="2222500" y="2820665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Boeken</a:t>
            </a:r>
            <a:endParaRPr lang="en-US" altLang="nl-NL" sz="3200" b="1" i="1" dirty="0"/>
          </a:p>
        </p:txBody>
      </p:sp>
      <p:pic>
        <p:nvPicPr>
          <p:cNvPr id="177162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9204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79206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9207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Wat is dat.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Wat is de wat.</a:t>
            </a:r>
          </a:p>
          <a:p>
            <a:r>
              <a:rPr lang="en-US" altLang="nl-NL" sz="2000" b="1"/>
              <a:t>c. </a:t>
            </a:r>
            <a:r>
              <a:rPr lang="nl-NL" altLang="nl-NL" sz="2000"/>
              <a:t>Dat is me wat.</a:t>
            </a:r>
            <a:endParaRPr lang="en-US" altLang="nl-NL" sz="2000"/>
          </a:p>
        </p:txBody>
      </p:sp>
      <p:pic>
        <p:nvPicPr>
          <p:cNvPr id="179208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9" name="Rectangle 9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79210" name="Rectangle 10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179211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3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/>
              <a:t>Hoe heet het wereldberoemd geworden boek van de Amerikaanse schrijver Dave Eggers over kindsoldaten in Sudan?</a:t>
            </a:r>
          </a:p>
        </p:txBody>
      </p:sp>
    </p:spTree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1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1252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81253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1254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Iran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Turks Koerdistan</a:t>
            </a:r>
          </a:p>
          <a:p>
            <a:r>
              <a:rPr lang="en-US" altLang="nl-NL" sz="2000" b="1"/>
              <a:t>c. </a:t>
            </a:r>
            <a:r>
              <a:rPr lang="nl-NL" altLang="nl-NL" sz="2000"/>
              <a:t>Afghanistan</a:t>
            </a:r>
            <a:endParaRPr lang="en-US" altLang="nl-NL" sz="2000"/>
          </a:p>
        </p:txBody>
      </p:sp>
      <p:pic>
        <p:nvPicPr>
          <p:cNvPr id="181255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6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81257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181258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3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Kader Abdolah is een bekende Nederlandstalige schrijver. Hij kwam hier als vluchteling uit welk land? </a:t>
            </a:r>
          </a:p>
        </p:txBody>
      </p:sp>
    </p:spTree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91492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91493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91494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5" name="Rectangle 7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91496" name="Rectangle 8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191497" name="Shape 613"/>
          <p:cNvSpPr txBox="1">
            <a:spLocks noChangeArrowheads="1"/>
          </p:cNvSpPr>
          <p:nvPr/>
        </p:nvSpPr>
        <p:spPr bwMode="auto">
          <a:xfrm>
            <a:off x="2905125" y="1981200"/>
            <a:ext cx="593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/>
              <a:t>Khaled Hosseini schreef een roman over de ontwikkelingen in Afghanistan vanaf de val van de monarchie, via de Sovjet-invasie tot het Taliban-regime. Twee jongetjes met dezelfde hobby staan centraal. Hoe heet dit boek? 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endParaRPr lang="nl-NL" altLang="nl-NL" sz="2400" b="1" i="1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138" y="4200496"/>
            <a:ext cx="1981200" cy="142383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350" y="4209333"/>
            <a:ext cx="1981200" cy="141499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451" y="4209333"/>
            <a:ext cx="1981199" cy="1407929"/>
          </a:xfrm>
          <a:prstGeom prst="rect">
            <a:avLst/>
          </a:prstGeom>
        </p:spPr>
      </p:pic>
      <p:sp>
        <p:nvSpPr>
          <p:cNvPr id="191503" name="Shape 583"/>
          <p:cNvSpPr txBox="1">
            <a:spLocks noChangeArrowheads="1"/>
          </p:cNvSpPr>
          <p:nvPr/>
        </p:nvSpPr>
        <p:spPr bwMode="auto">
          <a:xfrm>
            <a:off x="3386138" y="52673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5"/>
          <p:cNvSpPr txBox="1">
            <a:spLocks noChangeArrowheads="1"/>
          </p:cNvSpPr>
          <p:nvPr/>
        </p:nvSpPr>
        <p:spPr bwMode="auto">
          <a:xfrm>
            <a:off x="3295650" y="5226050"/>
            <a:ext cx="20716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/>
              <a:t>De </a:t>
            </a:r>
            <a:r>
              <a:rPr lang="en-US" altLang="nl-NL" sz="2000" dirty="0" err="1"/>
              <a:t>ezelrijder</a:t>
            </a:r>
            <a:endParaRPr lang="en-US" altLang="nl-NL" sz="2000" dirty="0"/>
          </a:p>
        </p:txBody>
      </p:sp>
      <p:sp>
        <p:nvSpPr>
          <p:cNvPr id="191504" name="Shape 584"/>
          <p:cNvSpPr txBox="1">
            <a:spLocks noChangeArrowheads="1"/>
          </p:cNvSpPr>
          <p:nvPr/>
        </p:nvSpPr>
        <p:spPr bwMode="auto">
          <a:xfrm>
            <a:off x="5467350" y="52673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" name="Shape 586"/>
          <p:cNvSpPr txBox="1">
            <a:spLocks noChangeArrowheads="1"/>
          </p:cNvSpPr>
          <p:nvPr/>
        </p:nvSpPr>
        <p:spPr bwMode="auto">
          <a:xfrm>
            <a:off x="5467350" y="52165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/>
              <a:t>De </a:t>
            </a:r>
            <a:r>
              <a:rPr lang="en-US" altLang="nl-NL" sz="2000" dirty="0" err="1"/>
              <a:t>vliegeraar</a:t>
            </a:r>
            <a:endParaRPr lang="en-US" altLang="nl-NL" sz="2000" dirty="0"/>
          </a:p>
        </p:txBody>
      </p:sp>
      <p:sp>
        <p:nvSpPr>
          <p:cNvPr id="191501" name="Shape 581"/>
          <p:cNvSpPr txBox="1">
            <a:spLocks noChangeArrowheads="1"/>
          </p:cNvSpPr>
          <p:nvPr/>
        </p:nvSpPr>
        <p:spPr bwMode="auto">
          <a:xfrm>
            <a:off x="1303338" y="52673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" name="Shape 582"/>
          <p:cNvSpPr txBox="1">
            <a:spLocks noChangeArrowheads="1"/>
          </p:cNvSpPr>
          <p:nvPr/>
        </p:nvSpPr>
        <p:spPr bwMode="auto">
          <a:xfrm>
            <a:off x="1308100" y="5256213"/>
            <a:ext cx="23812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2000" dirty="0"/>
              <a:t>De </a:t>
            </a:r>
            <a:r>
              <a:rPr lang="en-US" altLang="nl-NL" sz="2000" dirty="0" err="1"/>
              <a:t>knikkeraar</a:t>
            </a:r>
            <a:endParaRPr lang="en-US" altLang="nl-NL" sz="2000" dirty="0"/>
          </a:p>
        </p:txBody>
      </p:sp>
    </p:spTree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7396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87397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7398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nl-NL" altLang="nl-NL" sz="2000" dirty="0" err="1"/>
              <a:t>Fjodor</a:t>
            </a:r>
            <a:r>
              <a:rPr lang="nl-NL" altLang="nl-NL" sz="2000" dirty="0"/>
              <a:t> </a:t>
            </a:r>
            <a:r>
              <a:rPr lang="nl-NL" altLang="nl-NL" sz="2000" dirty="0" err="1"/>
              <a:t>Dostojevski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nl-NL" altLang="nl-NL" sz="2000" dirty="0" err="1"/>
              <a:t>Sergei</a:t>
            </a:r>
            <a:r>
              <a:rPr lang="nl-NL" altLang="nl-NL" sz="2000" dirty="0"/>
              <a:t> </a:t>
            </a:r>
            <a:r>
              <a:rPr lang="nl-NL" altLang="nl-NL" sz="2000" dirty="0" err="1"/>
              <a:t>Prokovjev</a:t>
            </a:r>
            <a:endParaRPr lang="en-US" altLang="nl-NL" sz="2000" dirty="0"/>
          </a:p>
          <a:p>
            <a:r>
              <a:rPr lang="en-US" altLang="nl-NL" sz="2000" b="1" dirty="0"/>
              <a:t>c. </a:t>
            </a:r>
            <a:r>
              <a:rPr lang="nl-NL" altLang="nl-NL" sz="2000" dirty="0"/>
              <a:t>Leo Tolstoi</a:t>
            </a:r>
          </a:p>
        </p:txBody>
      </p:sp>
      <p:pic>
        <p:nvPicPr>
          <p:cNvPr id="187399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0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87401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187402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3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Welke Russische schrijver ontsnapte </a:t>
            </a:r>
            <a:br>
              <a:rPr lang="nl-NL" altLang="nl-NL" sz="2400" b="1" i="1" dirty="0"/>
            </a:br>
            <a:r>
              <a:rPr lang="nl-NL" altLang="nl-NL" sz="2400" b="1" i="1" dirty="0"/>
              <a:t>in 1849 op het laatste moment aan een terechtstelling en schreef een roman over het strafkamp waarin hij toen belandde?</a:t>
            </a: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7396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87397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7398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</a:t>
            </a:r>
            <a:r>
              <a:rPr lang="nl-NL" altLang="nl-NL" sz="2000"/>
              <a:t>Korea</a:t>
            </a:r>
            <a:endParaRPr lang="en-US" altLang="nl-NL" sz="200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</a:t>
            </a:r>
            <a:r>
              <a:rPr lang="nl-NL" altLang="nl-NL" sz="2000"/>
              <a:t>Het Habsburgse Rijk</a:t>
            </a:r>
            <a:endParaRPr lang="en-US" altLang="nl-NL" sz="2000"/>
          </a:p>
          <a:p>
            <a:r>
              <a:rPr lang="en-US" altLang="nl-NL" sz="2000" b="1"/>
              <a:t>c. </a:t>
            </a:r>
            <a:r>
              <a:rPr lang="nl-NL" altLang="nl-NL" sz="2000"/>
              <a:t>Vietnam</a:t>
            </a:r>
          </a:p>
        </p:txBody>
      </p:sp>
      <p:pic>
        <p:nvPicPr>
          <p:cNvPr id="187399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0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87401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187402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3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Karl </a:t>
            </a:r>
            <a:r>
              <a:rPr lang="nl-NL" altLang="nl-NL" sz="2400" b="1" i="1" dirty="0" err="1"/>
              <a:t>Marlantes</a:t>
            </a:r>
            <a:r>
              <a:rPr lang="nl-NL" altLang="nl-NL" sz="2400" b="1" i="1" dirty="0"/>
              <a:t> schreef het boek ‘</a:t>
            </a:r>
            <a:r>
              <a:rPr lang="nl-NL" altLang="nl-NL" sz="2400" b="1" i="1" dirty="0" err="1"/>
              <a:t>Matterhorn</a:t>
            </a:r>
            <a:r>
              <a:rPr lang="nl-NL" altLang="nl-NL" sz="2400" b="1" i="1" dirty="0"/>
              <a:t>’ over een oorlog die bijna 20 jaar duurde. In welk land speelt die roman zich af?</a:t>
            </a: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31213526"/>
      </p:ext>
    </p:extLst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3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9444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 </a:t>
            </a:r>
            <a:r>
              <a:rPr lang="en-US" altLang="nl-NL" sz="2500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89445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9446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</a:t>
            </a:r>
            <a:r>
              <a:rPr lang="nl-NL" altLang="nl-NL" sz="2000"/>
              <a:t>Zwartboek</a:t>
            </a:r>
            <a:endParaRPr lang="en-US" altLang="nl-NL" sz="200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</a:t>
            </a:r>
            <a:r>
              <a:rPr lang="nl-NL" altLang="nl-NL" sz="2000"/>
              <a:t>De Aanslag</a:t>
            </a:r>
            <a:endParaRPr lang="en-US" altLang="nl-NL" sz="2000"/>
          </a:p>
          <a:p>
            <a:r>
              <a:rPr lang="en-US" altLang="nl-NL" sz="2000" b="1"/>
              <a:t>c. </a:t>
            </a:r>
            <a:r>
              <a:rPr lang="nl-NL" altLang="nl-NL" sz="2000"/>
              <a:t>Oorlogswinter</a:t>
            </a:r>
          </a:p>
        </p:txBody>
      </p:sp>
      <p:pic>
        <p:nvPicPr>
          <p:cNvPr id="18944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8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89449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189450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7054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/>
              <a:t>In welke roman speelt Harry Mulish een ingewikkeld spel met goed en fout in de Tweede Wereldoorlog?</a:t>
            </a:r>
          </a:p>
        </p:txBody>
      </p:sp>
      <p:sp>
        <p:nvSpPr>
          <p:cNvPr id="189451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9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93540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193541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9340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Welke Nederlandse schrijfster, geboren in 1920, schreef een boek over haar leven als onderduikster in de Tweede Wereldoorlog?</a:t>
            </a:r>
          </a:p>
        </p:txBody>
      </p:sp>
      <p:sp>
        <p:nvSpPr>
          <p:cNvPr id="193542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93553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33" b="22805"/>
          <a:stretch/>
        </p:blipFill>
        <p:spPr>
          <a:xfrm>
            <a:off x="1506019" y="3987800"/>
            <a:ext cx="1988785" cy="14097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345" b="32642"/>
          <a:stretch/>
        </p:blipFill>
        <p:spPr>
          <a:xfrm>
            <a:off x="3582987" y="4001601"/>
            <a:ext cx="1976437" cy="140180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7889" y="3995693"/>
            <a:ext cx="1981200" cy="1402314"/>
          </a:xfrm>
          <a:prstGeom prst="rect">
            <a:avLst/>
          </a:prstGeom>
        </p:spPr>
      </p:pic>
      <p:sp>
        <p:nvSpPr>
          <p:cNvPr id="193549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/>
              <a:t>Anne Frank</a:t>
            </a:r>
          </a:p>
        </p:txBody>
      </p:sp>
      <p:sp>
        <p:nvSpPr>
          <p:cNvPr id="193548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0716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 err="1"/>
              <a:t>Marga</a:t>
            </a:r>
            <a:r>
              <a:rPr lang="en-US" altLang="nl-NL" sz="2000" dirty="0"/>
              <a:t> Minco</a:t>
            </a:r>
          </a:p>
        </p:txBody>
      </p:sp>
      <p:sp>
        <p:nvSpPr>
          <p:cNvPr id="193546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2000" dirty="0" err="1"/>
              <a:t>Neeltje</a:t>
            </a:r>
            <a:r>
              <a:rPr lang="en-US" altLang="nl-NL" sz="2000" dirty="0"/>
              <a:t> Maria Min</a:t>
            </a:r>
          </a:p>
        </p:txBody>
      </p:sp>
    </p:spTree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95588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195589" name="Shape 576"/>
          <p:cNvSpPr txBox="1">
            <a:spLocks noChangeArrowheads="1"/>
          </p:cNvSpPr>
          <p:nvPr/>
        </p:nvSpPr>
        <p:spPr bwMode="auto">
          <a:xfrm>
            <a:off x="2876549" y="2136672"/>
            <a:ext cx="59340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Welke Engelse schrijver van een immens populaire reeks jeugdboeken werkte ooit bij Amnesty International?</a:t>
            </a:r>
          </a:p>
        </p:txBody>
      </p:sp>
      <p:sp>
        <p:nvSpPr>
          <p:cNvPr id="195590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9560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0188" y="3987800"/>
            <a:ext cx="1985962" cy="14097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988" y="3987800"/>
            <a:ext cx="1981200" cy="14097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00" y="3987800"/>
            <a:ext cx="1993427" cy="1409700"/>
          </a:xfrm>
          <a:prstGeom prst="rect">
            <a:avLst/>
          </a:prstGeom>
        </p:spPr>
      </p:pic>
      <p:sp>
        <p:nvSpPr>
          <p:cNvPr id="195594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2000" dirty="0"/>
              <a:t>Enid </a:t>
            </a:r>
            <a:r>
              <a:rPr lang="en-US" altLang="nl-NL" sz="2000" dirty="0" err="1"/>
              <a:t>Blyton</a:t>
            </a:r>
            <a:endParaRPr lang="en-US" altLang="nl-NL" sz="2000" dirty="0"/>
          </a:p>
        </p:txBody>
      </p:sp>
      <p:sp>
        <p:nvSpPr>
          <p:cNvPr id="195596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0716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/>
              <a:t>Eric Carle</a:t>
            </a:r>
          </a:p>
        </p:txBody>
      </p:sp>
      <p:sp>
        <p:nvSpPr>
          <p:cNvPr id="195597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/>
              <a:t>J.K. Rowling</a:t>
            </a:r>
          </a:p>
        </p:txBody>
      </p:sp>
    </p:spTree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7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5348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 </a:t>
            </a:r>
            <a:r>
              <a:rPr lang="en-US" altLang="nl-NL" sz="2500" dirty="0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185349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5350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</a:t>
            </a:r>
            <a:r>
              <a:rPr lang="nl-NL" altLang="nl-NL" sz="2000"/>
              <a:t>Salman Rushdi</a:t>
            </a:r>
            <a:endParaRPr lang="en-US" altLang="nl-NL" sz="200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</a:t>
            </a:r>
            <a:r>
              <a:rPr lang="nl-NL" altLang="nl-NL" sz="2000"/>
              <a:t>Dan Brown</a:t>
            </a:r>
            <a:endParaRPr lang="en-US" altLang="nl-NL" sz="2000"/>
          </a:p>
          <a:p>
            <a:r>
              <a:rPr lang="en-US" altLang="nl-NL" sz="2000" b="1"/>
              <a:t>c. </a:t>
            </a:r>
            <a:r>
              <a:rPr lang="nl-NL" altLang="nl-NL" sz="2000"/>
              <a:t>Stephen King</a:t>
            </a:r>
          </a:p>
        </p:txBody>
      </p:sp>
      <p:pic>
        <p:nvPicPr>
          <p:cNvPr id="18535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2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85353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185354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7054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/>
              <a:t>Over welke schrijver sprak Ayatollah Khomeini op 14 februari 1989 een fatwa uit?</a:t>
            </a:r>
          </a:p>
        </p:txBody>
      </p:sp>
      <p:sp>
        <p:nvSpPr>
          <p:cNvPr id="185355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7811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7812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7813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7814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7815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7816" name="Shape 523"/>
          <p:cNvSpPr txBox="1">
            <a:spLocks noChangeArrowheads="1"/>
          </p:cNvSpPr>
          <p:nvPr/>
        </p:nvSpPr>
        <p:spPr bwMode="auto">
          <a:xfrm>
            <a:off x="2430463" y="2590800"/>
            <a:ext cx="5189537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Herken</a:t>
            </a:r>
            <a:r>
              <a:rPr lang="en-US" altLang="nl-NL" sz="3200" b="1" i="1" dirty="0"/>
              <a:t> de </a:t>
            </a:r>
            <a:r>
              <a:rPr lang="en-US" altLang="nl-NL" sz="3200" b="1" i="1" dirty="0" err="1"/>
              <a:t>wereldverslechteraar</a:t>
            </a:r>
            <a:endParaRPr lang="en-US" altLang="nl-NL" sz="3200" b="1" i="1" dirty="0"/>
          </a:p>
        </p:txBody>
      </p:sp>
      <p:pic>
        <p:nvPicPr>
          <p:cNvPr id="247818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28" name="Shape 611"/>
          <p:cNvSpPr txBox="1">
            <a:spLocks noChangeArrowheads="1"/>
          </p:cNvSpPr>
          <p:nvPr/>
        </p:nvSpPr>
        <p:spPr bwMode="auto">
          <a:xfrm>
            <a:off x="755576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 </a:t>
            </a:r>
            <a:r>
              <a:rPr lang="en-US" altLang="nl-NL" sz="2500" dirty="0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1029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30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nl-NL" altLang="nl-NL" sz="2000" dirty="0" err="1"/>
              <a:t>Leonid</a:t>
            </a:r>
            <a:r>
              <a:rPr lang="nl-NL" altLang="nl-NL" sz="2000" dirty="0"/>
              <a:t> </a:t>
            </a:r>
            <a:r>
              <a:rPr lang="nl-NL" altLang="nl-NL" sz="2000" dirty="0" err="1"/>
              <a:t>Breznjev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Aleksandr</a:t>
            </a:r>
            <a:r>
              <a:rPr lang="en-US" altLang="nl-NL" sz="2000" dirty="0"/>
              <a:t> </a:t>
            </a:r>
            <a:r>
              <a:rPr lang="nl-NL" altLang="nl-NL" sz="2000" dirty="0" err="1"/>
              <a:t>Solzjenitsyn</a:t>
            </a:r>
            <a:r>
              <a:rPr lang="nl-NL" altLang="nl-NL" sz="2000" dirty="0"/>
              <a:t> </a:t>
            </a:r>
            <a:endParaRPr lang="en-US" altLang="nl-NL" sz="2000" dirty="0"/>
          </a:p>
          <a:p>
            <a:r>
              <a:rPr lang="en-US" altLang="nl-NL" sz="2000" b="1" dirty="0"/>
              <a:t>c. </a:t>
            </a:r>
            <a:r>
              <a:rPr lang="nl-NL" altLang="nl-NL" sz="2000" dirty="0" err="1"/>
              <a:t>Joeri</a:t>
            </a:r>
            <a:r>
              <a:rPr lang="nl-NL" altLang="nl-NL" sz="2000" dirty="0"/>
              <a:t> </a:t>
            </a:r>
            <a:r>
              <a:rPr lang="nl-NL" altLang="nl-NL" sz="2000" dirty="0" err="1"/>
              <a:t>Andropov</a:t>
            </a:r>
            <a:endParaRPr lang="nl-NL" altLang="nl-NL" sz="2000" dirty="0"/>
          </a:p>
        </p:txBody>
      </p:sp>
      <p:pic>
        <p:nvPicPr>
          <p:cNvPr id="103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1034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7054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Wie schreef ‘De Goelag Archipel’, een boek over dwangarbeidskampen voor dissidenten in de Sovjet-Unie?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1187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1188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1189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1190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1191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1192" name="Shape 523"/>
          <p:cNvSpPr txBox="1">
            <a:spLocks noChangeArrowheads="1"/>
          </p:cNvSpPr>
          <p:nvPr/>
        </p:nvSpPr>
        <p:spPr bwMode="auto">
          <a:xfrm>
            <a:off x="2222500" y="2780928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Welk</a:t>
            </a:r>
            <a:r>
              <a:rPr lang="en-US" altLang="nl-NL" sz="3200" b="1" i="1" dirty="0"/>
              <a:t> </a:t>
            </a:r>
            <a:r>
              <a:rPr lang="en-US" altLang="nl-NL" sz="3200" b="1" i="1" dirty="0" err="1"/>
              <a:t>mensenrecht</a:t>
            </a:r>
            <a:r>
              <a:rPr lang="en-US" altLang="nl-NL" sz="3200" b="1" i="1" dirty="0"/>
              <a:t> 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hoort</a:t>
            </a:r>
            <a:r>
              <a:rPr lang="en-US" altLang="nl-NL" sz="3200" b="1" i="1" dirty="0"/>
              <a:t> </a:t>
            </a:r>
            <a:r>
              <a:rPr lang="en-US" altLang="nl-NL" sz="3200" b="1" i="1" dirty="0" err="1"/>
              <a:t>hierbij</a:t>
            </a:r>
            <a:r>
              <a:rPr lang="en-US" altLang="nl-NL" sz="3200" b="1" i="1" dirty="0"/>
              <a:t>?</a:t>
            </a:r>
          </a:p>
        </p:txBody>
      </p:sp>
      <p:pic>
        <p:nvPicPr>
          <p:cNvPr id="221194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39404" y="1591280"/>
            <a:ext cx="6888980" cy="3875051"/>
          </a:xfrm>
          <a:prstGeom prst="rect">
            <a:avLst/>
          </a:prstGeom>
        </p:spPr>
      </p:pic>
      <p:sp>
        <p:nvSpPr>
          <p:cNvPr id="231427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1428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1429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1430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31435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6" name="Shape 603"/>
          <p:cNvSpPr txBox="1">
            <a:spLocks noChangeArrowheads="1"/>
          </p:cNvSpPr>
          <p:nvPr/>
        </p:nvSpPr>
        <p:spPr bwMode="auto">
          <a:xfrm>
            <a:off x="2205731" y="4396705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 mensenrecht hoort hierbij?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slow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3475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3476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3477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3478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67744" y="1943382"/>
            <a:ext cx="4872268" cy="3443070"/>
          </a:xfrm>
          <a:prstGeom prst="rect">
            <a:avLst/>
          </a:prstGeom>
        </p:spPr>
      </p:pic>
      <p:pic>
        <p:nvPicPr>
          <p:cNvPr id="233483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2" name="Shape 603"/>
          <p:cNvSpPr txBox="1">
            <a:spLocks noChangeArrowheads="1"/>
          </p:cNvSpPr>
          <p:nvPr/>
        </p:nvSpPr>
        <p:spPr bwMode="auto">
          <a:xfrm>
            <a:off x="2235974" y="5402262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 mensenrecht hoort hierbij?</a:t>
            </a:r>
            <a:endParaRPr lang="en-US" altLang="nl-NL" sz="2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95736" y="1180753"/>
            <a:ext cx="4896544" cy="4704109"/>
          </a:xfrm>
          <a:prstGeom prst="rect">
            <a:avLst/>
          </a:prstGeom>
        </p:spPr>
      </p:pic>
      <p:sp>
        <p:nvSpPr>
          <p:cNvPr id="235523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5524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5525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5526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35531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4" name="Shape 603"/>
          <p:cNvSpPr txBox="1">
            <a:spLocks noChangeArrowheads="1"/>
          </p:cNvSpPr>
          <p:nvPr/>
        </p:nvSpPr>
        <p:spPr bwMode="auto">
          <a:xfrm>
            <a:off x="2195736" y="5399432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 mensenrecht hoort hierbij?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50" name="Afbeelding 7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333406" y="1167606"/>
            <a:ext cx="6454963" cy="470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1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7572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7573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7574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37579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4" name="Shape 603"/>
          <p:cNvSpPr txBox="1">
            <a:spLocks noChangeArrowheads="1"/>
          </p:cNvSpPr>
          <p:nvPr/>
        </p:nvSpPr>
        <p:spPr bwMode="auto">
          <a:xfrm>
            <a:off x="2829236" y="2044700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tx1"/>
                </a:solidFill>
              </a:rPr>
              <a:t>Welk mensenrecht hoort hierbij?</a:t>
            </a:r>
            <a:endParaRPr lang="en-US" altLang="nl-NL" sz="24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Afbeelding 8" descr="File:Bundesarchiv Bild 183-1989-1106-405, Plauen, Demonstration vor dem Ratha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764" y="1173162"/>
            <a:ext cx="8123236" cy="471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19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9620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9621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9622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39627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4" name="Shape 603"/>
          <p:cNvSpPr txBox="1">
            <a:spLocks noChangeArrowheads="1"/>
          </p:cNvSpPr>
          <p:nvPr/>
        </p:nvSpPr>
        <p:spPr bwMode="auto">
          <a:xfrm>
            <a:off x="2699792" y="2884537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 mensenrecht hoort hierbij?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87624" y="1527018"/>
            <a:ext cx="7079305" cy="3982109"/>
          </a:xfrm>
          <a:prstGeom prst="rect">
            <a:avLst/>
          </a:prstGeom>
        </p:spPr>
      </p:pic>
      <p:sp>
        <p:nvSpPr>
          <p:cNvPr id="241667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1668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1669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1670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41675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4" name="Shape 603"/>
          <p:cNvSpPr txBox="1">
            <a:spLocks noChangeArrowheads="1"/>
          </p:cNvSpPr>
          <p:nvPr/>
        </p:nvSpPr>
        <p:spPr bwMode="auto">
          <a:xfrm>
            <a:off x="2842106" y="2125663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 mensenrecht hoort hierbij?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10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047416" y="1173163"/>
            <a:ext cx="7053931" cy="471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5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3716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3717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3718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43723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14" name="Shape 603"/>
          <p:cNvSpPr txBox="1">
            <a:spLocks noChangeArrowheads="1"/>
          </p:cNvSpPr>
          <p:nvPr/>
        </p:nvSpPr>
        <p:spPr bwMode="auto">
          <a:xfrm>
            <a:off x="1403648" y="4943474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 mensenrecht hoort hierbij?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fbeelding 11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22114" y="948262"/>
            <a:ext cx="7919094" cy="510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3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5284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5285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5286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5292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14" name="Shape 603"/>
          <p:cNvSpPr txBox="1">
            <a:spLocks noChangeArrowheads="1"/>
          </p:cNvSpPr>
          <p:nvPr/>
        </p:nvSpPr>
        <p:spPr bwMode="auto">
          <a:xfrm>
            <a:off x="3347864" y="1781175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 mensenrecht hoort hierbij?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74890" y="1173162"/>
            <a:ext cx="7063226" cy="47041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49859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9860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9861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9862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49867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7" name="Shape 603"/>
          <p:cNvSpPr txBox="1">
            <a:spLocks noChangeArrowheads="1"/>
          </p:cNvSpPr>
          <p:nvPr/>
        </p:nvSpPr>
        <p:spPr bwMode="auto">
          <a:xfrm>
            <a:off x="1657404" y="4038600"/>
            <a:ext cx="18002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2" descr="File:Slaves ruvu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12763" y="1167606"/>
            <a:ext cx="8186869" cy="471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79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9380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9381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9382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9387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14" name="Shape 603"/>
          <p:cNvSpPr txBox="1">
            <a:spLocks noChangeArrowheads="1"/>
          </p:cNvSpPr>
          <p:nvPr/>
        </p:nvSpPr>
        <p:spPr bwMode="auto">
          <a:xfrm>
            <a:off x="2699792" y="3100561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 mensenrecht hoort hierbij?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File:Bewakingscamera's station Aarscho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683" y="1173164"/>
            <a:ext cx="8137317" cy="471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1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7332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7333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7334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7339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40" name="Shape 603"/>
          <p:cNvSpPr txBox="1">
            <a:spLocks noChangeArrowheads="1"/>
          </p:cNvSpPr>
          <p:nvPr/>
        </p:nvSpPr>
        <p:spPr bwMode="auto">
          <a:xfrm>
            <a:off x="2819400" y="2057400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 mensenrecht hoort hierbij?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10</a:t>
            </a:r>
          </a:p>
        </p:txBody>
      </p:sp>
    </p:spTree>
  </p:cSld>
  <p:clrMapOvr>
    <a:masterClrMapping/>
  </p:clrMapOvr>
  <p:transition spd="slow">
    <p:cut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" name="Shape 611"/>
          <p:cNvSpPr txBox="1">
            <a:spLocks noChangeArrowheads="1"/>
          </p:cNvSpPr>
          <p:nvPr/>
        </p:nvSpPr>
        <p:spPr bwMode="auto">
          <a:xfrm>
            <a:off x="755650" y="1556792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FFFF00"/>
              </a:buClr>
              <a:buSzPct val="25000"/>
            </a:pPr>
            <a:r>
              <a:rPr lang="en-US" altLang="nl-NL" sz="2500" dirty="0">
                <a:solidFill>
                  <a:srgbClr val="FFFF00"/>
                </a:solidFill>
              </a:rPr>
              <a:t> LAATSTE</a:t>
            </a:r>
            <a:br>
              <a:rPr lang="en-US" altLang="nl-NL" sz="2500" dirty="0">
                <a:solidFill>
                  <a:srgbClr val="FFFF00"/>
                </a:solidFill>
              </a:rPr>
            </a:br>
            <a:r>
              <a:rPr lang="en-US" altLang="nl-NL" sz="2500" dirty="0" err="1">
                <a:solidFill>
                  <a:srgbClr val="FFFFFF"/>
                </a:solidFill>
              </a:rPr>
              <a:t>rondje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7" name="Shape 613"/>
          <p:cNvSpPr txBox="1">
            <a:spLocks noChangeArrowheads="1"/>
          </p:cNvSpPr>
          <p:nvPr/>
        </p:nvSpPr>
        <p:spPr bwMode="auto">
          <a:xfrm>
            <a:off x="2816770" y="1988840"/>
            <a:ext cx="64357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500" b="1" dirty="0" err="1"/>
              <a:t>Laatste</a:t>
            </a:r>
            <a:r>
              <a:rPr lang="en-US" altLang="nl-NL" sz="2500" b="1" dirty="0"/>
              <a:t> </a:t>
            </a:r>
            <a:r>
              <a:rPr lang="en-US" altLang="nl-NL" sz="2500" b="1" dirty="0" err="1"/>
              <a:t>rondje</a:t>
            </a:r>
            <a:r>
              <a:rPr lang="en-US" altLang="nl-NL" sz="2500" b="1" dirty="0"/>
              <a:t> </a:t>
            </a:r>
            <a:r>
              <a:rPr lang="en-US" altLang="nl-NL" sz="2500" b="1" dirty="0" err="1"/>
              <a:t>voor</a:t>
            </a:r>
            <a:r>
              <a:rPr lang="en-US" altLang="nl-NL" sz="2500" b="1" dirty="0"/>
              <a:t> Amnesty?</a:t>
            </a:r>
          </a:p>
        </p:txBody>
      </p:sp>
      <p:pic>
        <p:nvPicPr>
          <p:cNvPr id="8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" name="Shape 615"/>
          <p:cNvSpPr txBox="1">
            <a:spLocks noChangeArrowheads="1"/>
          </p:cNvSpPr>
          <p:nvPr/>
        </p:nvSpPr>
        <p:spPr bwMode="auto">
          <a:xfrm>
            <a:off x="2819400" y="2884661"/>
            <a:ext cx="5280992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SMS ‘VRIJHEID’ </a:t>
            </a:r>
            <a:r>
              <a:rPr lang="en-US" altLang="nl-NL" sz="2000" dirty="0" err="1"/>
              <a:t>naar</a:t>
            </a:r>
            <a:r>
              <a:rPr lang="en-US" altLang="nl-NL" sz="2000" dirty="0"/>
              <a:t> 4333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en </a:t>
            </a:r>
            <a:r>
              <a:rPr lang="en-US" altLang="nl-NL" sz="2000" dirty="0" err="1"/>
              <a:t>doneer</a:t>
            </a:r>
            <a:r>
              <a:rPr lang="en-US" altLang="nl-NL" sz="2000" dirty="0"/>
              <a:t> 3 euro (</a:t>
            </a:r>
            <a:r>
              <a:rPr lang="en-US" altLang="nl-NL" sz="2000" dirty="0" err="1"/>
              <a:t>da’s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één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biertje</a:t>
            </a:r>
            <a:r>
              <a:rPr lang="en-US" altLang="nl-NL" sz="2000" dirty="0"/>
              <a:t>)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Dank </a:t>
            </a:r>
            <a:r>
              <a:rPr lang="en-US" altLang="nl-NL" sz="2000" dirty="0" err="1"/>
              <a:t>je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wel</a:t>
            </a:r>
            <a:r>
              <a:rPr lang="en-US" altLang="nl-NL" sz="2000" dirty="0"/>
              <a:t>!</a:t>
            </a:r>
          </a:p>
        </p:txBody>
      </p:sp>
      <p:sp>
        <p:nvSpPr>
          <p:cNvPr id="11" name="Shape 577"/>
          <p:cNvSpPr>
            <a:spLocks noChangeArrowheads="1"/>
          </p:cNvSpPr>
          <p:nvPr/>
        </p:nvSpPr>
        <p:spPr bwMode="auto">
          <a:xfrm>
            <a:off x="2909888" y="4130898"/>
            <a:ext cx="5700712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2" name="Picture 2" descr="http://krachttrainingonline.nl/wp-content/uploads/2011/10/Calorieen-alcoholische-dranken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95536" y="2645276"/>
            <a:ext cx="2448272" cy="336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hoek 12"/>
          <p:cNvSpPr/>
          <p:nvPr/>
        </p:nvSpPr>
        <p:spPr>
          <a:xfrm>
            <a:off x="2843881" y="4725144"/>
            <a:ext cx="712871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nl-NL" sz="1500" dirty="0"/>
              <a:t>Deze donatie is eenmalig. </a:t>
            </a:r>
          </a:p>
          <a:p>
            <a:pPr>
              <a:spcAft>
                <a:spcPts val="600"/>
              </a:spcAft>
            </a:pPr>
            <a:r>
              <a:rPr lang="nl-NL" sz="1500" dirty="0"/>
              <a:t>Je ontvangt direct een bedankberichtje. </a:t>
            </a:r>
          </a:p>
          <a:p>
            <a:pPr>
              <a:spcAft>
                <a:spcPts val="600"/>
              </a:spcAft>
            </a:pPr>
            <a:r>
              <a:rPr lang="nl-NL" sz="1500" dirty="0"/>
              <a:t>En wij houden je op de hoogte van ons mensenrechtenwerk.</a:t>
            </a:r>
          </a:p>
        </p:txBody>
      </p:sp>
    </p:spTree>
    <p:extLst>
      <p:ext uri="{BB962C8B-B14F-4D97-AF65-F5344CB8AC3E}">
        <p14:creationId xmlns:p14="http://schemas.microsoft.com/office/powerpoint/2010/main" val="255763988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5763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5764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5765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5766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5767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5768" name="Shape 523"/>
          <p:cNvSpPr txBox="1">
            <a:spLocks noChangeArrowheads="1"/>
          </p:cNvSpPr>
          <p:nvPr/>
        </p:nvSpPr>
        <p:spPr bwMode="auto">
          <a:xfrm>
            <a:off x="2354263" y="2590800"/>
            <a:ext cx="5189537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Herken</a:t>
            </a:r>
            <a:r>
              <a:rPr lang="en-US" altLang="nl-NL" sz="3200" b="1" i="1" dirty="0"/>
              <a:t> de </a:t>
            </a:r>
            <a:r>
              <a:rPr lang="en-US" altLang="nl-NL" sz="3200" b="1" i="1" dirty="0" err="1"/>
              <a:t>wereldverbeteraar</a:t>
            </a:r>
            <a:endParaRPr lang="en-US" altLang="nl-NL" sz="3200" b="1" i="1" dirty="0"/>
          </a:p>
        </p:txBody>
      </p:sp>
      <p:pic>
        <p:nvPicPr>
          <p:cNvPr id="245770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71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728"/>
          <a:stretch/>
        </p:blipFill>
        <p:spPr>
          <a:xfrm>
            <a:off x="1417638" y="1167606"/>
            <a:ext cx="6384924" cy="4717256"/>
          </a:xfrm>
          <a:prstGeom prst="rect">
            <a:avLst/>
          </a:prstGeom>
        </p:spPr>
      </p:pic>
      <p:sp>
        <p:nvSpPr>
          <p:cNvPr id="260099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0100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0101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0102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60107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108" name="Shape 603"/>
          <p:cNvSpPr txBox="1">
            <a:spLocks noChangeArrowheads="1"/>
          </p:cNvSpPr>
          <p:nvPr/>
        </p:nvSpPr>
        <p:spPr bwMode="auto">
          <a:xfrm>
            <a:off x="3150840" y="1772816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/>
              <a:t>Wie is dit?</a:t>
            </a:r>
            <a:endParaRPr lang="en-US" altLang="nl-NL" sz="2400" b="1" i="1" dirty="0"/>
          </a:p>
        </p:txBody>
      </p:sp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slow">
    <p:cut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266" name="Afbeelding 2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0838" y="1173162"/>
            <a:ext cx="612016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5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4196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4197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4198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64203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204" name="Shape 603"/>
          <p:cNvSpPr txBox="1">
            <a:spLocks noChangeArrowheads="1"/>
          </p:cNvSpPr>
          <p:nvPr/>
        </p:nvSpPr>
        <p:spPr bwMode="auto">
          <a:xfrm>
            <a:off x="3635896" y="1788617"/>
            <a:ext cx="358140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spd="slow">
    <p:cut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4162" y="1173161"/>
            <a:ext cx="4946110" cy="4711701"/>
          </a:xfrm>
          <a:prstGeom prst="rect">
            <a:avLst/>
          </a:prstGeom>
        </p:spPr>
      </p:pic>
      <p:sp>
        <p:nvSpPr>
          <p:cNvPr id="266243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6244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6245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6246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66251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52" name="Shape 603"/>
          <p:cNvSpPr txBox="1">
            <a:spLocks noChangeArrowheads="1"/>
          </p:cNvSpPr>
          <p:nvPr/>
        </p:nvSpPr>
        <p:spPr bwMode="auto">
          <a:xfrm>
            <a:off x="2843808" y="3964657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</p:spTree>
  </p:cSld>
  <p:clrMapOvr>
    <a:masterClrMapping/>
  </p:clrMapOvr>
  <p:transition spd="slow">
    <p:cut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156" y="1176372"/>
            <a:ext cx="8127170" cy="4700900"/>
          </a:xfrm>
          <a:prstGeom prst="rect">
            <a:avLst/>
          </a:prstGeom>
        </p:spPr>
      </p:pic>
      <p:sp>
        <p:nvSpPr>
          <p:cNvPr id="268291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8292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8293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8294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68299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6" name="Shape 603"/>
          <p:cNvSpPr txBox="1">
            <a:spLocks noChangeArrowheads="1"/>
          </p:cNvSpPr>
          <p:nvPr/>
        </p:nvSpPr>
        <p:spPr bwMode="auto">
          <a:xfrm>
            <a:off x="2915816" y="2060848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218" name="Afbeelding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8356" y="1165064"/>
            <a:ext cx="4100420" cy="471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47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2148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2149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2150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2154" name="Shape 603"/>
          <p:cNvSpPr txBox="1">
            <a:spLocks noChangeArrowheads="1"/>
          </p:cNvSpPr>
          <p:nvPr/>
        </p:nvSpPr>
        <p:spPr bwMode="auto">
          <a:xfrm>
            <a:off x="3870920" y="2057400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2155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190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ut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72387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88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89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90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91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92" name="Shape 523"/>
          <p:cNvSpPr txBox="1">
            <a:spLocks noChangeArrowheads="1"/>
          </p:cNvSpPr>
          <p:nvPr/>
        </p:nvSpPr>
        <p:spPr bwMode="auto">
          <a:xfrm>
            <a:off x="2262782" y="2492896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Zet</a:t>
            </a:r>
            <a:r>
              <a:rPr lang="en-US" altLang="nl-NL" sz="3200" b="1" i="1" dirty="0"/>
              <a:t> de </a:t>
            </a:r>
            <a:r>
              <a:rPr lang="en-US" altLang="nl-NL" sz="3200" b="1" i="1" dirty="0" err="1"/>
              <a:t>foto’s</a:t>
            </a:r>
            <a:r>
              <a:rPr lang="en-US" altLang="nl-NL" sz="3200" b="1" i="1" dirty="0"/>
              <a:t> in </a:t>
            </a:r>
            <a:r>
              <a:rPr lang="en-US" altLang="nl-NL" sz="3200" b="1" i="1" dirty="0" err="1"/>
              <a:t>chronologische</a:t>
            </a:r>
            <a:r>
              <a:rPr lang="en-US" altLang="nl-NL" sz="3200" b="1" i="1" dirty="0"/>
              <a:t> </a:t>
            </a:r>
            <a:r>
              <a:rPr lang="en-US" altLang="nl-NL" sz="3200" b="1" i="1" dirty="0" err="1"/>
              <a:t>volgorde</a:t>
            </a:r>
            <a:endParaRPr lang="en-US" altLang="nl-NL" sz="3200" b="1" i="1" dirty="0"/>
          </a:p>
        </p:txBody>
      </p:sp>
      <p:pic>
        <p:nvPicPr>
          <p:cNvPr id="272394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95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1908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1909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1910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051" name="Afbeelding 15"/>
          <p:cNvPicPr>
            <a:picLocks noChangeAspect="1" noChangeArrowheads="1"/>
          </p:cNvPicPr>
          <p:nvPr/>
        </p:nvPicPr>
        <p:blipFill>
          <a:blip r:embed="rId3"/>
          <a:srcRect l="21397" r="21397"/>
          <a:stretch/>
        </p:blipFill>
        <p:spPr bwMode="auto">
          <a:xfrm>
            <a:off x="2195736" y="1173162"/>
            <a:ext cx="4791793" cy="47117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1916" name="Shape 603"/>
          <p:cNvSpPr txBox="1">
            <a:spLocks noChangeArrowheads="1"/>
          </p:cNvSpPr>
          <p:nvPr/>
        </p:nvSpPr>
        <p:spPr bwMode="auto">
          <a:xfrm>
            <a:off x="3923928" y="5260801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1915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spd="slow">
    <p:cut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/>
          <p:cNvGrpSpPr/>
          <p:nvPr/>
        </p:nvGrpSpPr>
        <p:grpSpPr>
          <a:xfrm>
            <a:off x="512763" y="1844824"/>
            <a:ext cx="8139905" cy="4040949"/>
            <a:chOff x="512763" y="2140776"/>
            <a:chExt cx="8139905" cy="4040949"/>
          </a:xfrm>
        </p:grpSpPr>
        <p:pic>
          <p:nvPicPr>
            <p:cNvPr id="5126" name="Afbeelding 25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453"/>
            <a:stretch/>
          </p:blipFill>
          <p:spPr bwMode="auto">
            <a:xfrm>
              <a:off x="512763" y="2140776"/>
              <a:ext cx="2578537" cy="2108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Afbeelding 2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764" y="4227380"/>
              <a:ext cx="2594064" cy="1951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Afbeelding 2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1300" y="2140776"/>
              <a:ext cx="2821805" cy="2135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Afbeelding 2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91301" y="4224263"/>
              <a:ext cx="2821806" cy="1957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Afbeelding 29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13106" y="2140776"/>
              <a:ext cx="2736304" cy="2080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1" name="Afbeelding 30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13103" y="4221088"/>
              <a:ext cx="2739565" cy="196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4435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4437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4438" name="Shape 598"/>
          <p:cNvSpPr>
            <a:spLocks noChangeArrowheads="1"/>
          </p:cNvSpPr>
          <p:nvPr/>
        </p:nvSpPr>
        <p:spPr bwMode="auto">
          <a:xfrm>
            <a:off x="187821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74443" name="Picture 10" descr="Logo PubQuiz_RGB.psd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hape 73"/>
          <p:cNvSpPr>
            <a:spLocks noChangeArrowheads="1"/>
          </p:cNvSpPr>
          <p:nvPr/>
        </p:nvSpPr>
        <p:spPr bwMode="auto">
          <a:xfrm>
            <a:off x="828824" y="1052736"/>
            <a:ext cx="2159000" cy="1498600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2" name="Shape 74"/>
          <p:cNvSpPr txBox="1">
            <a:spLocks noChangeArrowheads="1"/>
          </p:cNvSpPr>
          <p:nvPr/>
        </p:nvSpPr>
        <p:spPr bwMode="auto">
          <a:xfrm>
            <a:off x="1085999" y="1563911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3" name="Shape 603"/>
          <p:cNvSpPr txBox="1">
            <a:spLocks noChangeArrowheads="1"/>
          </p:cNvSpPr>
          <p:nvPr/>
        </p:nvSpPr>
        <p:spPr bwMode="auto">
          <a:xfrm>
            <a:off x="2627784" y="2057400"/>
            <a:ext cx="61531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Zet de foto’s in chronologische volgorde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0" y="6181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alibri" pitchFamily="34" charset="0"/>
                <a:cs typeface="AmnestyTradeGothic-BdCn20"/>
              </a:rPr>
              <a:t> </a:t>
            </a:r>
            <a:r>
              <a:rPr kumimoji="0" lang="nl-NL" altLang="nl-NL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Shape 581"/>
          <p:cNvSpPr txBox="1">
            <a:spLocks noChangeArrowheads="1"/>
          </p:cNvSpPr>
          <p:nvPr/>
        </p:nvSpPr>
        <p:spPr bwMode="auto">
          <a:xfrm>
            <a:off x="612825" y="3502273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8" name="Shape 581"/>
          <p:cNvSpPr txBox="1">
            <a:spLocks noChangeArrowheads="1"/>
          </p:cNvSpPr>
          <p:nvPr/>
        </p:nvSpPr>
        <p:spPr bwMode="auto">
          <a:xfrm>
            <a:off x="5437361" y="5445224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9" name="Shape 581"/>
          <p:cNvSpPr txBox="1">
            <a:spLocks noChangeArrowheads="1"/>
          </p:cNvSpPr>
          <p:nvPr/>
        </p:nvSpPr>
        <p:spPr bwMode="auto">
          <a:xfrm>
            <a:off x="3131840" y="3502273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1" name="Shape 581"/>
          <p:cNvSpPr txBox="1">
            <a:spLocks noChangeArrowheads="1"/>
          </p:cNvSpPr>
          <p:nvPr/>
        </p:nvSpPr>
        <p:spPr bwMode="auto">
          <a:xfrm>
            <a:off x="6012160" y="3502273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2" name="Shape 582"/>
          <p:cNvSpPr txBox="1">
            <a:spLocks noChangeArrowheads="1"/>
          </p:cNvSpPr>
          <p:nvPr/>
        </p:nvSpPr>
        <p:spPr bwMode="auto">
          <a:xfrm>
            <a:off x="621754" y="3506019"/>
            <a:ext cx="20780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endParaRPr lang="en-US" altLang="nl-NL" sz="2000" dirty="0"/>
          </a:p>
        </p:txBody>
      </p:sp>
      <p:sp>
        <p:nvSpPr>
          <p:cNvPr id="33" name="Shape 582"/>
          <p:cNvSpPr txBox="1">
            <a:spLocks noChangeArrowheads="1"/>
          </p:cNvSpPr>
          <p:nvPr/>
        </p:nvSpPr>
        <p:spPr bwMode="auto">
          <a:xfrm>
            <a:off x="477738" y="5594251"/>
            <a:ext cx="20780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 </a:t>
            </a:r>
            <a:endParaRPr lang="en-US" altLang="nl-NL" sz="2000" dirty="0"/>
          </a:p>
        </p:txBody>
      </p:sp>
      <p:sp>
        <p:nvSpPr>
          <p:cNvPr id="34" name="Shape 582"/>
          <p:cNvSpPr txBox="1">
            <a:spLocks noChangeArrowheads="1"/>
          </p:cNvSpPr>
          <p:nvPr/>
        </p:nvSpPr>
        <p:spPr bwMode="auto">
          <a:xfrm>
            <a:off x="3131840" y="3501008"/>
            <a:ext cx="20780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endParaRPr lang="en-US" altLang="nl-NL" sz="2000" dirty="0"/>
          </a:p>
        </p:txBody>
      </p:sp>
      <p:sp>
        <p:nvSpPr>
          <p:cNvPr id="35" name="Shape 582"/>
          <p:cNvSpPr txBox="1">
            <a:spLocks noChangeArrowheads="1"/>
          </p:cNvSpPr>
          <p:nvPr/>
        </p:nvSpPr>
        <p:spPr bwMode="auto">
          <a:xfrm>
            <a:off x="5436096" y="5445224"/>
            <a:ext cx="477011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d. </a:t>
            </a:r>
            <a:endParaRPr lang="en-US" altLang="nl-NL" sz="2000" dirty="0"/>
          </a:p>
        </p:txBody>
      </p:sp>
      <p:sp>
        <p:nvSpPr>
          <p:cNvPr id="36" name="Shape 582"/>
          <p:cNvSpPr txBox="1">
            <a:spLocks noChangeArrowheads="1"/>
          </p:cNvSpPr>
          <p:nvPr/>
        </p:nvSpPr>
        <p:spPr bwMode="auto">
          <a:xfrm>
            <a:off x="6012160" y="3506019"/>
            <a:ext cx="20780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e. </a:t>
            </a:r>
            <a:endParaRPr lang="en-US" altLang="nl-NL" sz="2000" dirty="0"/>
          </a:p>
        </p:txBody>
      </p:sp>
      <p:sp>
        <p:nvSpPr>
          <p:cNvPr id="37" name="Shape 582"/>
          <p:cNvSpPr txBox="1">
            <a:spLocks noChangeArrowheads="1"/>
          </p:cNvSpPr>
          <p:nvPr/>
        </p:nvSpPr>
        <p:spPr bwMode="auto">
          <a:xfrm>
            <a:off x="6670426" y="5594251"/>
            <a:ext cx="20780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f. </a:t>
            </a:r>
            <a:endParaRPr lang="en-US" altLang="nl-NL" sz="2000" dirty="0"/>
          </a:p>
        </p:txBody>
      </p:sp>
    </p:spTree>
  </p:cSld>
  <p:clrMapOvr>
    <a:masterClrMapping/>
  </p:clrMapOvr>
  <p:transition spd="slow">
    <p:cut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72387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88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89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90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91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92" name="Shape 523"/>
          <p:cNvSpPr txBox="1">
            <a:spLocks noChangeArrowheads="1"/>
          </p:cNvSpPr>
          <p:nvPr/>
        </p:nvSpPr>
        <p:spPr bwMode="auto">
          <a:xfrm>
            <a:off x="2262782" y="2492896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3200" b="1" i="1" dirty="0"/>
          </a:p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Bonusvraag</a:t>
            </a:r>
            <a:r>
              <a:rPr lang="en-US" altLang="nl-NL" sz="3200" b="1" i="1" dirty="0"/>
              <a:t>!</a:t>
            </a:r>
          </a:p>
        </p:txBody>
      </p:sp>
      <p:pic>
        <p:nvPicPr>
          <p:cNvPr id="272394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95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33889960"/>
      </p:ext>
    </p:extLst>
  </p:cSld>
  <p:clrMapOvr>
    <a:masterClrMapping/>
  </p:clrMapOvr>
  <p:transition spd="slow">
    <p:cut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2924944"/>
            <a:ext cx="1523048" cy="1978995"/>
          </a:xfrm>
          <a:prstGeom prst="rect">
            <a:avLst/>
          </a:prstGeom>
          <a:noFill/>
        </p:spPr>
      </p:pic>
      <p:pic>
        <p:nvPicPr>
          <p:cNvPr id="3075" name="Picture 3" descr="amne_wv_nr10-1_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3160" y="2926534"/>
            <a:ext cx="1501288" cy="197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35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4436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4437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4438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74443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hape 73"/>
          <p:cNvSpPr>
            <a:spLocks noChangeArrowheads="1"/>
          </p:cNvSpPr>
          <p:nvPr/>
        </p:nvSpPr>
        <p:spPr bwMode="auto">
          <a:xfrm>
            <a:off x="467544" y="1066304"/>
            <a:ext cx="2520280" cy="14986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2" name="Shape 74"/>
          <p:cNvSpPr txBox="1">
            <a:spLocks noChangeArrowheads="1"/>
          </p:cNvSpPr>
          <p:nvPr/>
        </p:nvSpPr>
        <p:spPr bwMode="auto">
          <a:xfrm>
            <a:off x="611560" y="1649413"/>
            <a:ext cx="2384264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</a:t>
            </a:r>
            <a:r>
              <a:rPr lang="en-US" altLang="nl-NL" sz="2500" dirty="0" err="1">
                <a:solidFill>
                  <a:schemeClr val="bg1"/>
                </a:solidFill>
              </a:rPr>
              <a:t>bonus</a:t>
            </a:r>
            <a:r>
              <a:rPr lang="en-US" altLang="nl-NL" sz="2500" dirty="0" err="1">
                <a:solidFill>
                  <a:srgbClr val="FFFF00"/>
                </a:solidFill>
              </a:rPr>
              <a:t>VRAAG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3" name="Shape 603"/>
          <p:cNvSpPr txBox="1">
            <a:spLocks noChangeArrowheads="1"/>
          </p:cNvSpPr>
          <p:nvPr/>
        </p:nvSpPr>
        <p:spPr bwMode="auto">
          <a:xfrm>
            <a:off x="2981747" y="1844825"/>
            <a:ext cx="591073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sz="2400" b="1" i="1" dirty="0">
                <a:solidFill>
                  <a:schemeClr val="tx1"/>
                </a:solidFill>
              </a:rPr>
              <a:t>Wie zei: 'Zien wat goed is en dat niet doen, is gebrek aan moed'?</a:t>
            </a:r>
            <a:endParaRPr lang="en-US" altLang="nl-NL" sz="2400" b="1" i="1" dirty="0">
              <a:solidFill>
                <a:schemeClr val="tx1"/>
              </a:solidFill>
            </a:endParaRPr>
          </a:p>
        </p:txBody>
      </p:sp>
      <p:sp>
        <p:nvSpPr>
          <p:cNvPr id="14" name="Shape 306"/>
          <p:cNvSpPr txBox="1">
            <a:spLocks noChangeArrowheads="1"/>
          </p:cNvSpPr>
          <p:nvPr/>
        </p:nvSpPr>
        <p:spPr bwMode="auto">
          <a:xfrm>
            <a:off x="2987824" y="2852936"/>
            <a:ext cx="291861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>
                <a:solidFill>
                  <a:schemeClr val="tx1"/>
                </a:solidFill>
              </a:rPr>
              <a:t>a.</a:t>
            </a:r>
            <a:r>
              <a:rPr lang="en-US" altLang="nl-NL" sz="2000" dirty="0">
                <a:solidFill>
                  <a:schemeClr val="tx1"/>
                </a:solidFill>
              </a:rPr>
              <a:t> Confucius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>
                <a:solidFill>
                  <a:schemeClr val="tx1"/>
                </a:solidFill>
              </a:rPr>
              <a:t>b.</a:t>
            </a:r>
            <a:r>
              <a:rPr lang="en-US" altLang="nl-NL" sz="2000" dirty="0">
                <a:solidFill>
                  <a:schemeClr val="tx1"/>
                </a:solidFill>
              </a:rPr>
              <a:t> Martin Luther King</a:t>
            </a: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>
                <a:solidFill>
                  <a:schemeClr val="tx1"/>
                </a:solidFill>
              </a:rPr>
              <a:t>c.</a:t>
            </a:r>
            <a:r>
              <a:rPr lang="en-US" altLang="nl-NL" sz="2000" dirty="0">
                <a:solidFill>
                  <a:schemeClr val="tx1"/>
                </a:solidFill>
              </a:rPr>
              <a:t> Spinoza</a:t>
            </a:r>
          </a:p>
        </p:txBody>
      </p:sp>
      <p:sp>
        <p:nvSpPr>
          <p:cNvPr id="3" name="Rechthoek 2"/>
          <p:cNvSpPr/>
          <p:nvPr/>
        </p:nvSpPr>
        <p:spPr>
          <a:xfrm>
            <a:off x="827584" y="5068341"/>
            <a:ext cx="80648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800" dirty="0"/>
              <a:t>Doe mee en maak kans op een jaarabonnement op </a:t>
            </a:r>
            <a:r>
              <a:rPr lang="nl-NL" sz="1800" i="1" dirty="0"/>
              <a:t>Wordt Vervolgd</a:t>
            </a:r>
            <a:r>
              <a:rPr lang="nl-NL" sz="1800" dirty="0"/>
              <a:t>, Amnesty’s opinieblad over mensenrechten.</a:t>
            </a:r>
            <a:endParaRPr lang="nl-NL" sz="1800" i="1" dirty="0"/>
          </a:p>
          <a:p>
            <a:r>
              <a:rPr lang="en-US" sz="1200" dirty="0"/>
              <a:t>		</a:t>
            </a:r>
            <a:endParaRPr lang="nl-NL" sz="1200" dirty="0"/>
          </a:p>
          <a:p>
            <a:r>
              <a:rPr lang="nl-NL" sz="1800" dirty="0"/>
              <a:t>Vul je antwoord in op: www.amnesty.nl/bonus</a:t>
            </a:r>
          </a:p>
        </p:txBody>
      </p:sp>
      <p:sp>
        <p:nvSpPr>
          <p:cNvPr id="17" name="Shape 577"/>
          <p:cNvSpPr>
            <a:spLocks noChangeArrowheads="1"/>
          </p:cNvSpPr>
          <p:nvPr/>
        </p:nvSpPr>
        <p:spPr bwMode="auto">
          <a:xfrm>
            <a:off x="808037" y="2780927"/>
            <a:ext cx="7844631" cy="45719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0678181"/>
      </p:ext>
    </p:extLst>
  </p:cSld>
  <p:clrMapOvr>
    <a:masterClrMapping/>
  </p:clrMapOvr>
  <p:transition spd="slow">
    <p:cut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55" name="Picture 10" descr="Logo PubQuiz_RGB.ps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" name="Picture 1" descr="AI Logo_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38" y="4724400"/>
            <a:ext cx="57531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190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hape 603"/>
          <p:cNvSpPr txBox="1">
            <a:spLocks noChangeArrowheads="1"/>
          </p:cNvSpPr>
          <p:nvPr/>
        </p:nvSpPr>
        <p:spPr bwMode="auto">
          <a:xfrm>
            <a:off x="517885" y="4293096"/>
            <a:ext cx="8101880" cy="216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>
                <a:solidFill>
                  <a:schemeClr val="tx1"/>
                </a:solidFill>
              </a:rPr>
              <a:t>							© 2021</a:t>
            </a: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467535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1158" y="1601134"/>
            <a:ext cx="6883116" cy="3871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3955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3956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3957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3958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53963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hape 603"/>
          <p:cNvSpPr txBox="1">
            <a:spLocks noChangeArrowheads="1"/>
          </p:cNvSpPr>
          <p:nvPr/>
        </p:nvSpPr>
        <p:spPr bwMode="auto">
          <a:xfrm>
            <a:off x="1835696" y="3656012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3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6004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6005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73879" y="1480414"/>
            <a:ext cx="3636842" cy="47116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56006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56011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6" name="Shape 603"/>
          <p:cNvSpPr txBox="1">
            <a:spLocks noChangeArrowheads="1"/>
          </p:cNvSpPr>
          <p:nvPr/>
        </p:nvSpPr>
        <p:spPr bwMode="auto">
          <a:xfrm>
            <a:off x="4067944" y="1860550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1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8052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8053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8054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5122" name="Afbeelding 18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918561" y="1167606"/>
            <a:ext cx="3296945" cy="471725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58059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282753" y="874713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546976" y="1440656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6" name="Shape 603"/>
          <p:cNvSpPr txBox="1">
            <a:spLocks noChangeArrowheads="1"/>
          </p:cNvSpPr>
          <p:nvPr/>
        </p:nvSpPr>
        <p:spPr bwMode="auto">
          <a:xfrm>
            <a:off x="3923928" y="5260801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1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8052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8053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8054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4D5628-38DF-ED47-8DF5-586C2DCDB6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3433" y="1449982"/>
            <a:ext cx="7147111" cy="4169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6" name="Shape 603"/>
          <p:cNvSpPr txBox="1">
            <a:spLocks noChangeArrowheads="1"/>
          </p:cNvSpPr>
          <p:nvPr/>
        </p:nvSpPr>
        <p:spPr bwMode="auto">
          <a:xfrm>
            <a:off x="2700338" y="4842842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8059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1788" y="210344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225315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323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40" name="Shape 523"/>
          <p:cNvSpPr txBox="1">
            <a:spLocks noChangeArrowheads="1"/>
          </p:cNvSpPr>
          <p:nvPr/>
        </p:nvSpPr>
        <p:spPr bwMode="auto">
          <a:xfrm>
            <a:off x="2222500" y="2801938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Soundbites</a:t>
            </a:r>
            <a:endParaRPr lang="en-US" altLang="nl-NL" sz="3200" b="1" i="1" dirty="0"/>
          </a:p>
        </p:txBody>
      </p:sp>
      <p:pic>
        <p:nvPicPr>
          <p:cNvPr id="223242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323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40" name="Shape 523"/>
          <p:cNvSpPr txBox="1">
            <a:spLocks noChangeArrowheads="1"/>
          </p:cNvSpPr>
          <p:nvPr/>
        </p:nvSpPr>
        <p:spPr bwMode="auto">
          <a:xfrm>
            <a:off x="2222500" y="2532633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is </a:t>
            </a:r>
            <a:r>
              <a:rPr lang="en-US" altLang="nl-NL" sz="2400" b="1" i="1" dirty="0" err="1"/>
              <a:t>dit</a:t>
            </a:r>
            <a:r>
              <a:rPr lang="en-US" altLang="nl-NL" sz="2400" b="1" i="1" dirty="0"/>
              <a:t>?</a:t>
            </a:r>
          </a:p>
        </p:txBody>
      </p:sp>
      <p:pic>
        <p:nvPicPr>
          <p:cNvPr id="22324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  <p:pic>
        <p:nvPicPr>
          <p:cNvPr id="2" name="01 Nummer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535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2819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62820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62821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62822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62823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62824" name="Shape 523"/>
          <p:cNvSpPr txBox="1">
            <a:spLocks noChangeArrowheads="1"/>
          </p:cNvSpPr>
          <p:nvPr/>
        </p:nvSpPr>
        <p:spPr bwMode="auto">
          <a:xfrm>
            <a:off x="2222500" y="2801938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Kunst</a:t>
            </a:r>
            <a:endParaRPr lang="en-US" altLang="nl-NL" sz="3200" b="1" i="1" dirty="0"/>
          </a:p>
        </p:txBody>
      </p:sp>
      <p:pic>
        <p:nvPicPr>
          <p:cNvPr id="162826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323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324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  <p:pic>
        <p:nvPicPr>
          <p:cNvPr id="2" name="02 Nummer 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5" name="Shape 523"/>
          <p:cNvSpPr txBox="1">
            <a:spLocks noChangeArrowheads="1"/>
          </p:cNvSpPr>
          <p:nvPr/>
        </p:nvSpPr>
        <p:spPr bwMode="auto">
          <a:xfrm>
            <a:off x="2222500" y="2532633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is </a:t>
            </a:r>
            <a:r>
              <a:rPr lang="en-US" altLang="nl-NL" sz="2400" b="1" i="1" dirty="0" err="1"/>
              <a:t>dit</a:t>
            </a:r>
            <a:r>
              <a:rPr lang="en-US" altLang="nl-NL" sz="24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02438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323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324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2" name="03 Nummer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5" name="Shape 523"/>
          <p:cNvSpPr txBox="1">
            <a:spLocks noChangeArrowheads="1"/>
          </p:cNvSpPr>
          <p:nvPr/>
        </p:nvSpPr>
        <p:spPr bwMode="auto">
          <a:xfrm>
            <a:off x="2222500" y="2532633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is </a:t>
            </a:r>
            <a:r>
              <a:rPr lang="en-US" altLang="nl-NL" sz="2400" b="1" i="1" dirty="0" err="1"/>
              <a:t>dit</a:t>
            </a:r>
            <a:r>
              <a:rPr lang="en-US" altLang="nl-NL" sz="24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02438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323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324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5" name="Shape 523"/>
          <p:cNvSpPr txBox="1">
            <a:spLocks noChangeArrowheads="1"/>
          </p:cNvSpPr>
          <p:nvPr/>
        </p:nvSpPr>
        <p:spPr bwMode="auto">
          <a:xfrm>
            <a:off x="2195513" y="2527300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is </a:t>
            </a:r>
            <a:r>
              <a:rPr lang="en-US" altLang="nl-NL" sz="2400" b="1" i="1" dirty="0" err="1"/>
              <a:t>dit</a:t>
            </a:r>
            <a:r>
              <a:rPr lang="en-US" altLang="nl-NL" sz="2400" b="1" i="1" dirty="0"/>
              <a:t>?</a:t>
            </a:r>
          </a:p>
        </p:txBody>
      </p:sp>
      <p:pic>
        <p:nvPicPr>
          <p:cNvPr id="3" name="Greta Thunberg to world leaders 'How dare you You have stolen my dreams and my childhood'">
            <a:hlinkClick r:id="" action="ppaction://media"/>
            <a:extLst>
              <a:ext uri="{FF2B5EF4-FFF2-40B4-BE49-F238E27FC236}">
                <a16:creationId xmlns:a16="http://schemas.microsoft.com/office/drawing/2014/main" id="{E10EE8D2-A3FE-465A-BAA6-E8A215906E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87" end="245860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438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323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324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pic>
        <p:nvPicPr>
          <p:cNvPr id="2" name="05 Nummer 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5" name="Shape 523"/>
          <p:cNvSpPr txBox="1">
            <a:spLocks noChangeArrowheads="1"/>
          </p:cNvSpPr>
          <p:nvPr/>
        </p:nvSpPr>
        <p:spPr bwMode="auto">
          <a:xfrm>
            <a:off x="2222500" y="2532633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is </a:t>
            </a:r>
            <a:r>
              <a:rPr lang="en-US" altLang="nl-NL" sz="2400" b="1" i="1" dirty="0" err="1"/>
              <a:t>dit</a:t>
            </a:r>
            <a:r>
              <a:rPr lang="en-US" altLang="nl-NL" sz="24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02438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323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324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6</a:t>
            </a:r>
          </a:p>
        </p:txBody>
      </p:sp>
      <p:pic>
        <p:nvPicPr>
          <p:cNvPr id="2" name="06 Nummer 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5" name="Shape 523"/>
          <p:cNvSpPr txBox="1">
            <a:spLocks noChangeArrowheads="1"/>
          </p:cNvSpPr>
          <p:nvPr/>
        </p:nvSpPr>
        <p:spPr bwMode="auto">
          <a:xfrm>
            <a:off x="2222500" y="2532633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is </a:t>
            </a:r>
            <a:r>
              <a:rPr lang="en-US" altLang="nl-NL" sz="2400" b="1" i="1" dirty="0" err="1"/>
              <a:t>dit</a:t>
            </a:r>
            <a:r>
              <a:rPr lang="en-US" altLang="nl-NL" sz="24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02438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323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324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7</a:t>
            </a:r>
          </a:p>
        </p:txBody>
      </p:sp>
      <p:pic>
        <p:nvPicPr>
          <p:cNvPr id="2" name="07 Nummer 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5" name="Shape 523"/>
          <p:cNvSpPr txBox="1">
            <a:spLocks noChangeArrowheads="1"/>
          </p:cNvSpPr>
          <p:nvPr/>
        </p:nvSpPr>
        <p:spPr bwMode="auto">
          <a:xfrm>
            <a:off x="2222500" y="2532633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is </a:t>
            </a:r>
            <a:r>
              <a:rPr lang="en-US" altLang="nl-NL" sz="2400" b="1" i="1" dirty="0" err="1"/>
              <a:t>dit</a:t>
            </a:r>
            <a:r>
              <a:rPr lang="en-US" altLang="nl-NL" sz="24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02438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323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324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8</a:t>
            </a:r>
          </a:p>
        </p:txBody>
      </p:sp>
      <p:pic>
        <p:nvPicPr>
          <p:cNvPr id="2" name="08 Nummer 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5" name="Shape 523"/>
          <p:cNvSpPr txBox="1">
            <a:spLocks noChangeArrowheads="1"/>
          </p:cNvSpPr>
          <p:nvPr/>
        </p:nvSpPr>
        <p:spPr bwMode="auto">
          <a:xfrm>
            <a:off x="2222500" y="2532633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is </a:t>
            </a:r>
            <a:r>
              <a:rPr lang="en-US" altLang="nl-NL" sz="2400" b="1" i="1" dirty="0" err="1"/>
              <a:t>dit</a:t>
            </a:r>
            <a:r>
              <a:rPr lang="en-US" altLang="nl-NL" sz="24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02438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" name="Shape 611"/>
          <p:cNvSpPr txBox="1">
            <a:spLocks noChangeArrowheads="1"/>
          </p:cNvSpPr>
          <p:nvPr/>
        </p:nvSpPr>
        <p:spPr bwMode="auto">
          <a:xfrm>
            <a:off x="755650" y="1556792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FFFF00"/>
              </a:buClr>
              <a:buSzPct val="25000"/>
            </a:pPr>
            <a:r>
              <a:rPr lang="en-US" altLang="nl-NL" sz="2500" dirty="0">
                <a:solidFill>
                  <a:srgbClr val="FFFF00"/>
                </a:solidFill>
              </a:rPr>
              <a:t> LAATSTE</a:t>
            </a:r>
            <a:br>
              <a:rPr lang="en-US" altLang="nl-NL" sz="2500" dirty="0">
                <a:solidFill>
                  <a:srgbClr val="FFFF00"/>
                </a:solidFill>
              </a:rPr>
            </a:br>
            <a:r>
              <a:rPr lang="en-US" altLang="nl-NL" sz="2500" dirty="0" err="1">
                <a:solidFill>
                  <a:srgbClr val="FFFFFF"/>
                </a:solidFill>
              </a:rPr>
              <a:t>rondje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7" name="Shape 613"/>
          <p:cNvSpPr txBox="1">
            <a:spLocks noChangeArrowheads="1"/>
          </p:cNvSpPr>
          <p:nvPr/>
        </p:nvSpPr>
        <p:spPr bwMode="auto">
          <a:xfrm>
            <a:off x="2816770" y="1988840"/>
            <a:ext cx="64357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500" b="1" dirty="0" err="1"/>
              <a:t>Laatste</a:t>
            </a:r>
            <a:r>
              <a:rPr lang="en-US" altLang="nl-NL" sz="2500" b="1" dirty="0"/>
              <a:t> </a:t>
            </a:r>
            <a:r>
              <a:rPr lang="en-US" altLang="nl-NL" sz="2500" b="1" dirty="0" err="1"/>
              <a:t>rondje</a:t>
            </a:r>
            <a:r>
              <a:rPr lang="en-US" altLang="nl-NL" sz="2500" b="1" dirty="0"/>
              <a:t> </a:t>
            </a:r>
            <a:r>
              <a:rPr lang="en-US" altLang="nl-NL" sz="2500" b="1" dirty="0" err="1"/>
              <a:t>voor</a:t>
            </a:r>
            <a:r>
              <a:rPr lang="en-US" altLang="nl-NL" sz="2500" b="1" dirty="0"/>
              <a:t> Amnesty?</a:t>
            </a:r>
          </a:p>
        </p:txBody>
      </p:sp>
      <p:pic>
        <p:nvPicPr>
          <p:cNvPr id="8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" name="Shape 615"/>
          <p:cNvSpPr txBox="1">
            <a:spLocks noChangeArrowheads="1"/>
          </p:cNvSpPr>
          <p:nvPr/>
        </p:nvSpPr>
        <p:spPr bwMode="auto">
          <a:xfrm>
            <a:off x="2819400" y="2884661"/>
            <a:ext cx="5280992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SMS ‘VRIJHEID’ </a:t>
            </a:r>
            <a:r>
              <a:rPr lang="en-US" altLang="nl-NL" sz="2000" dirty="0" err="1"/>
              <a:t>naar</a:t>
            </a:r>
            <a:r>
              <a:rPr lang="en-US" altLang="nl-NL" sz="2000" dirty="0"/>
              <a:t> 4333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 err="1"/>
              <a:t>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doneer</a:t>
            </a:r>
            <a:r>
              <a:rPr lang="en-US" altLang="nl-NL" sz="2000" dirty="0"/>
              <a:t> 3 euro (</a:t>
            </a:r>
            <a:r>
              <a:rPr lang="en-US" altLang="nl-NL" sz="2000" dirty="0" err="1"/>
              <a:t>da’s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één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biertje</a:t>
            </a:r>
            <a:r>
              <a:rPr lang="en-US" altLang="nl-NL" sz="2000" dirty="0"/>
              <a:t>)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Dank </a:t>
            </a:r>
            <a:r>
              <a:rPr lang="en-US" altLang="nl-NL" sz="2000" dirty="0" err="1"/>
              <a:t>je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wel</a:t>
            </a:r>
            <a:r>
              <a:rPr lang="en-US" altLang="nl-NL" sz="2000" dirty="0"/>
              <a:t>!</a:t>
            </a:r>
          </a:p>
        </p:txBody>
      </p:sp>
      <p:sp>
        <p:nvSpPr>
          <p:cNvPr id="11" name="Shape 577"/>
          <p:cNvSpPr>
            <a:spLocks noChangeArrowheads="1"/>
          </p:cNvSpPr>
          <p:nvPr/>
        </p:nvSpPr>
        <p:spPr bwMode="auto">
          <a:xfrm>
            <a:off x="2909888" y="4130898"/>
            <a:ext cx="5700712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2" name="Picture 2" descr="http://krachttrainingonline.nl/wp-content/uploads/2011/10/Calorieen-alcoholische-dranken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95536" y="2645276"/>
            <a:ext cx="2448272" cy="336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hoek 12"/>
          <p:cNvSpPr/>
          <p:nvPr/>
        </p:nvSpPr>
        <p:spPr>
          <a:xfrm>
            <a:off x="2843881" y="4725144"/>
            <a:ext cx="712871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nl-NL" sz="1500" dirty="0"/>
              <a:t>Deze donatie is eenmalig. </a:t>
            </a:r>
          </a:p>
          <a:p>
            <a:pPr>
              <a:spcAft>
                <a:spcPts val="600"/>
              </a:spcAft>
            </a:pPr>
            <a:r>
              <a:rPr lang="nl-NL" sz="1500" dirty="0"/>
              <a:t>Je ontvangt direct een bedankberichtje. </a:t>
            </a:r>
          </a:p>
          <a:p>
            <a:pPr>
              <a:spcAft>
                <a:spcPts val="600"/>
              </a:spcAft>
            </a:pPr>
            <a:r>
              <a:rPr lang="nl-NL" sz="1500" dirty="0"/>
              <a:t>En wij houden je op de hoogte van ons mensenrechtenwerk.</a:t>
            </a:r>
          </a:p>
        </p:txBody>
      </p:sp>
    </p:spTree>
    <p:extLst>
      <p:ext uri="{BB962C8B-B14F-4D97-AF65-F5344CB8AC3E}">
        <p14:creationId xmlns:p14="http://schemas.microsoft.com/office/powerpoint/2010/main" val="1412661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42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243" name="Shape 43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0244" name="Shape 44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0245" name="Shape 45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0246" name="Shape 46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0247" name="Shape 47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0248" name="Shape 48"/>
          <p:cNvSpPr txBox="1">
            <a:spLocks noChangeArrowheads="1"/>
          </p:cNvSpPr>
          <p:nvPr/>
        </p:nvSpPr>
        <p:spPr bwMode="auto">
          <a:xfrm>
            <a:off x="2222500" y="2801938"/>
            <a:ext cx="518953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Beginselen</a:t>
            </a:r>
            <a:endParaRPr lang="en-US" altLang="nl-NL" sz="3200" b="1" i="1" dirty="0"/>
          </a:p>
        </p:txBody>
      </p:sp>
      <p:pic>
        <p:nvPicPr>
          <p:cNvPr id="10251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hape 55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2291" name="Shape 56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2292" name="Shape 57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2293" name="Shape 58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2294" name="Shape 59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2295" name="Shape 60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2297" name="Shape 62"/>
          <p:cNvSpPr txBox="1">
            <a:spLocks noChangeArrowheads="1"/>
          </p:cNvSpPr>
          <p:nvPr/>
        </p:nvSpPr>
        <p:spPr bwMode="auto">
          <a:xfrm>
            <a:off x="2663825" y="2420938"/>
            <a:ext cx="45720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In welk jaar is de Universele Verklaring van de Rechten van de Mens (UVRM) aangenomen door de Verenigde Naties?</a:t>
            </a:r>
          </a:p>
        </p:txBody>
      </p:sp>
      <p:pic>
        <p:nvPicPr>
          <p:cNvPr id="12301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6436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46437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4768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‘</a:t>
            </a:r>
            <a:r>
              <a:rPr lang="en-US" altLang="nl-NL" sz="2400" b="1" i="1" dirty="0" err="1"/>
              <a:t>Ook</a:t>
            </a:r>
            <a:r>
              <a:rPr lang="en-US" altLang="nl-NL" sz="2400" b="1" i="1" dirty="0"/>
              <a:t> al </a:t>
            </a:r>
            <a:r>
              <a:rPr lang="en-US" altLang="nl-NL" sz="2400" b="1" i="1" dirty="0" err="1"/>
              <a:t>verafschuw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ik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wat</a:t>
            </a:r>
            <a:r>
              <a:rPr lang="en-US" altLang="nl-NL" sz="2400" b="1" i="1" dirty="0"/>
              <a:t> u </a:t>
            </a:r>
            <a:r>
              <a:rPr lang="en-US" altLang="nl-NL" sz="2400" b="1" i="1" dirty="0" err="1"/>
              <a:t>denkt</a:t>
            </a:r>
            <a:r>
              <a:rPr lang="en-US" altLang="nl-NL" sz="2400" b="1" i="1" dirty="0"/>
              <a:t>, </a:t>
            </a:r>
            <a:r>
              <a:rPr lang="en-US" altLang="nl-NL" sz="2400" b="1" i="1" dirty="0" err="1"/>
              <a:t>ik</a:t>
            </a:r>
            <a:r>
              <a:rPr lang="en-US" altLang="nl-NL" sz="2400" b="1" i="1" dirty="0"/>
              <a:t> ben </a:t>
            </a:r>
            <a:r>
              <a:rPr lang="en-US" altLang="nl-NL" sz="2400" b="1" i="1" dirty="0" err="1"/>
              <a:t>bereid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te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sterven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voor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uw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recht</a:t>
            </a:r>
            <a:r>
              <a:rPr lang="en-US" altLang="nl-NL" sz="2400" b="1" i="1" dirty="0"/>
              <a:t> het </a:t>
            </a:r>
            <a:r>
              <a:rPr lang="en-US" altLang="nl-NL" sz="2400" b="1" i="1" dirty="0" err="1"/>
              <a:t>te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zeggen</a:t>
            </a:r>
            <a:r>
              <a:rPr lang="en-US" altLang="nl-NL" sz="2400" b="1" i="1" dirty="0"/>
              <a:t>.’ </a:t>
            </a:r>
            <a:r>
              <a:rPr lang="en-US" altLang="nl-NL" sz="2400" b="1" i="1" dirty="0" err="1"/>
              <a:t>Aan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wordt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deze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uitspraak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toegeschreven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146438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531"/>
          <a:stretch/>
        </p:blipFill>
        <p:spPr>
          <a:xfrm>
            <a:off x="6028556" y="3987800"/>
            <a:ext cx="1207740" cy="1409700"/>
          </a:xfrm>
          <a:prstGeom prst="rect">
            <a:avLst/>
          </a:prstGeom>
        </p:spPr>
      </p:pic>
      <p:pic>
        <p:nvPicPr>
          <p:cNvPr id="146449" name="Picture 10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8963" y="3987800"/>
            <a:ext cx="1251854" cy="141385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4575" y="3987800"/>
            <a:ext cx="1981200" cy="1409700"/>
          </a:xfrm>
          <a:prstGeom prst="rect">
            <a:avLst/>
          </a:prstGeom>
        </p:spPr>
      </p:pic>
      <p:sp>
        <p:nvSpPr>
          <p:cNvPr id="146444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0732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 err="1"/>
              <a:t>Arnon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Grunberg</a:t>
            </a:r>
            <a:endParaRPr lang="en-US" altLang="nl-NL" sz="2000" dirty="0"/>
          </a:p>
        </p:txBody>
      </p:sp>
      <p:sp>
        <p:nvSpPr>
          <p:cNvPr id="146445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/>
              <a:t>Max </a:t>
            </a:r>
            <a:r>
              <a:rPr lang="en-US" altLang="nl-NL" sz="2000" dirty="0" err="1"/>
              <a:t>Moszkowicz</a:t>
            </a:r>
            <a:endParaRPr lang="en-US" altLang="nl-NL" sz="2000" dirty="0"/>
          </a:p>
        </p:txBody>
      </p:sp>
      <p:sp>
        <p:nvSpPr>
          <p:cNvPr id="146442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2000" dirty="0"/>
              <a:t>Voltaire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41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4343" name="Shape 76"/>
          <p:cNvSpPr txBox="1">
            <a:spLocks noChangeArrowheads="1"/>
          </p:cNvSpPr>
          <p:nvPr/>
        </p:nvSpPr>
        <p:spPr bwMode="auto">
          <a:xfrm>
            <a:off x="2905125" y="2249488"/>
            <a:ext cx="548322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In welke stad is de Universele Verklaring van de Rechten van </a:t>
            </a:r>
            <a:br>
              <a:rPr lang="en-US" altLang="nl-NL" sz="2400" b="1" i="1"/>
            </a:br>
            <a:r>
              <a:rPr lang="en-US" altLang="nl-NL" sz="2400" b="1" i="1"/>
              <a:t>de Mens aangenomen?</a:t>
            </a:r>
          </a:p>
        </p:txBody>
      </p:sp>
      <p:sp>
        <p:nvSpPr>
          <p:cNvPr id="14344" name="Shape 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0" name="Afbeelding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188" y="3965531"/>
            <a:ext cx="1962051" cy="1431969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8544" y="3965531"/>
            <a:ext cx="1956594" cy="1431969"/>
          </a:xfrm>
          <a:prstGeom prst="rect">
            <a:avLst/>
          </a:prstGeom>
        </p:spPr>
      </p:pic>
      <p:pic>
        <p:nvPicPr>
          <p:cNvPr id="14356" name="Picture 10" descr="Logo PubQuiz_RGB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Shape 79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80"/>
          <p:cNvSpPr txBox="1">
            <a:spLocks noChangeArrowheads="1"/>
          </p:cNvSpPr>
          <p:nvPr/>
        </p:nvSpPr>
        <p:spPr bwMode="auto">
          <a:xfrm>
            <a:off x="1504950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</a:t>
            </a:r>
            <a:br>
              <a:rPr lang="en-US" altLang="nl-NL" sz="2000" dirty="0"/>
            </a:br>
            <a:br>
              <a:rPr lang="en-US" altLang="nl-NL" sz="1200" dirty="0"/>
            </a:br>
            <a:r>
              <a:rPr lang="en-US" altLang="nl-NL" sz="2000" dirty="0"/>
              <a:t>Den Haag</a:t>
            </a:r>
          </a:p>
        </p:txBody>
      </p:sp>
      <p:sp>
        <p:nvSpPr>
          <p:cNvPr id="14350" name="Shape 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" name="Shape 85"/>
          <p:cNvSpPr txBox="1">
            <a:spLocks noChangeArrowheads="1"/>
          </p:cNvSpPr>
          <p:nvPr/>
        </p:nvSpPr>
        <p:spPr bwMode="auto">
          <a:xfrm>
            <a:off x="3582988" y="4997450"/>
            <a:ext cx="19621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 err="1"/>
              <a:t>Parijs</a:t>
            </a:r>
            <a:endParaRPr lang="en-US" altLang="nl-NL" sz="2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0157" y="3965531"/>
            <a:ext cx="1982788" cy="1431969"/>
          </a:xfrm>
          <a:prstGeom prst="rect">
            <a:avLst/>
          </a:prstGeom>
        </p:spPr>
      </p:pic>
      <p:sp>
        <p:nvSpPr>
          <p:cNvPr id="14351" name="Shape 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" name="Shape 86"/>
          <p:cNvSpPr txBox="1">
            <a:spLocks noChangeArrowheads="1"/>
          </p:cNvSpPr>
          <p:nvPr/>
        </p:nvSpPr>
        <p:spPr bwMode="auto">
          <a:xfrm>
            <a:off x="5664200" y="4997450"/>
            <a:ext cx="19827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/>
              <a:t>New York</a:t>
            </a:r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Shape 95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389" name="Shape 96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6391" name="Shape 98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392" name="Shape 99"/>
          <p:cNvSpPr txBox="1">
            <a:spLocks noChangeArrowheads="1"/>
          </p:cNvSpPr>
          <p:nvPr/>
        </p:nvSpPr>
        <p:spPr bwMode="auto">
          <a:xfrm>
            <a:off x="1681163" y="3911600"/>
            <a:ext cx="50577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2000" dirty="0" err="1"/>
              <a:t>Zo’n</a:t>
            </a:r>
            <a:r>
              <a:rPr lang="en-US" altLang="nl-NL" sz="2000" dirty="0"/>
              <a:t> 60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 </a:t>
            </a:r>
            <a:r>
              <a:rPr lang="en-US" altLang="nl-NL" sz="2000" dirty="0" err="1"/>
              <a:t>Zo’n</a:t>
            </a:r>
            <a:r>
              <a:rPr lang="en-US" altLang="nl-NL" sz="2000" dirty="0"/>
              <a:t> 180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2000" dirty="0" err="1"/>
              <a:t>Zo’n</a:t>
            </a:r>
            <a:r>
              <a:rPr lang="en-US" altLang="nl-NL" sz="2000" dirty="0"/>
              <a:t> 400</a:t>
            </a:r>
          </a:p>
        </p:txBody>
      </p:sp>
      <p:sp>
        <p:nvSpPr>
          <p:cNvPr id="16393" name="Shape 100"/>
          <p:cNvSpPr txBox="1">
            <a:spLocks noChangeArrowheads="1"/>
          </p:cNvSpPr>
          <p:nvPr/>
        </p:nvSpPr>
        <p:spPr bwMode="auto">
          <a:xfrm>
            <a:off x="2905125" y="2249488"/>
            <a:ext cx="54832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In </a:t>
            </a:r>
            <a:r>
              <a:rPr lang="en-US" altLang="nl-NL" sz="2400" b="1" i="1" dirty="0" err="1"/>
              <a:t>hoeveel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talen</a:t>
            </a:r>
            <a:r>
              <a:rPr lang="en-US" altLang="nl-NL" sz="2400" b="1" i="1" dirty="0"/>
              <a:t> is de </a:t>
            </a:r>
            <a:r>
              <a:rPr lang="en-US" altLang="nl-NL" sz="2400" b="1" i="1" dirty="0" err="1"/>
              <a:t>Universele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Verklaring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vertaald</a:t>
            </a:r>
            <a:r>
              <a:rPr lang="en-US" altLang="nl-NL" sz="2400" b="1" i="1" dirty="0"/>
              <a:t>?</a:t>
            </a:r>
          </a:p>
        </p:txBody>
      </p:sp>
      <p:pic>
        <p:nvPicPr>
          <p:cNvPr id="16395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36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Shape 108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437" name="Shape 109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8439" name="Shape 111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440" name="Shape 112"/>
          <p:cNvSpPr txBox="1">
            <a:spLocks noChangeArrowheads="1"/>
          </p:cNvSpPr>
          <p:nvPr/>
        </p:nvSpPr>
        <p:spPr bwMode="auto">
          <a:xfrm>
            <a:off x="2987675" y="2284413"/>
            <a:ext cx="52927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Wat is waar? </a:t>
            </a:r>
            <a:br>
              <a:rPr lang="en-US" altLang="nl-NL" sz="2400" b="1" i="1"/>
            </a:br>
            <a:r>
              <a:rPr lang="en-US" altLang="nl-NL" sz="2400" b="1" i="1"/>
              <a:t>De UVRM bestaat uit …</a:t>
            </a:r>
          </a:p>
        </p:txBody>
      </p:sp>
      <p:sp>
        <p:nvSpPr>
          <p:cNvPr id="18441" name="Shape 113"/>
          <p:cNvSpPr txBox="1">
            <a:spLocks noChangeArrowheads="1"/>
          </p:cNvSpPr>
          <p:nvPr/>
        </p:nvSpPr>
        <p:spPr bwMode="auto">
          <a:xfrm>
            <a:off x="1663700" y="3911600"/>
            <a:ext cx="65468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2000" dirty="0"/>
              <a:t>… 30 </a:t>
            </a:r>
            <a:r>
              <a:rPr lang="en-US" altLang="nl-NL" sz="2000" dirty="0" err="1"/>
              <a:t>rechten</a:t>
            </a:r>
            <a:endParaRPr lang="en-US" altLang="nl-NL" sz="2000" dirty="0"/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 </a:t>
            </a:r>
            <a:r>
              <a:rPr lang="en-US" altLang="nl-NL" sz="2000" dirty="0"/>
              <a:t>… 60 </a:t>
            </a:r>
            <a:r>
              <a:rPr lang="en-US" altLang="nl-NL" sz="2000" dirty="0" err="1"/>
              <a:t>artikelen</a:t>
            </a:r>
            <a:endParaRPr lang="en-US" altLang="nl-NL" sz="2000" dirty="0"/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2000" dirty="0"/>
              <a:t>… </a:t>
            </a:r>
            <a:r>
              <a:rPr lang="en-US" altLang="nl-NL" sz="2000" dirty="0" err="1"/>
              <a:t>ruim</a:t>
            </a:r>
            <a:r>
              <a:rPr lang="en-US" altLang="nl-NL" sz="2000" dirty="0"/>
              <a:t> 60 </a:t>
            </a:r>
            <a:r>
              <a:rPr lang="en-US" altLang="nl-NL" sz="2000" dirty="0" err="1"/>
              <a:t>rechten</a:t>
            </a:r>
            <a:r>
              <a:rPr lang="en-US" altLang="nl-NL" sz="2000" dirty="0"/>
              <a:t>, </a:t>
            </a:r>
            <a:r>
              <a:rPr lang="en-US" altLang="nl-NL" sz="2000" dirty="0" err="1"/>
              <a:t>vervat</a:t>
            </a:r>
            <a:r>
              <a:rPr lang="en-US" altLang="nl-NL" sz="2000" dirty="0"/>
              <a:t> in 30 </a:t>
            </a:r>
            <a:r>
              <a:rPr lang="en-US" altLang="nl-NL" sz="2000" dirty="0" err="1"/>
              <a:t>artikelen</a:t>
            </a:r>
            <a:endParaRPr lang="en-US" altLang="nl-NL" sz="2000" dirty="0"/>
          </a:p>
        </p:txBody>
      </p:sp>
      <p:pic>
        <p:nvPicPr>
          <p:cNvPr id="18443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Shape 121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485" name="Shape 122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20487" name="Shape 12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488" name="Shape 125"/>
          <p:cNvSpPr txBox="1">
            <a:spLocks noChangeArrowheads="1"/>
          </p:cNvSpPr>
          <p:nvPr/>
        </p:nvSpPr>
        <p:spPr bwMode="auto">
          <a:xfrm>
            <a:off x="2987675" y="2284413"/>
            <a:ext cx="529272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Artikel</a:t>
            </a:r>
            <a:r>
              <a:rPr lang="en-US" altLang="nl-NL" sz="2400" b="1" i="1" dirty="0"/>
              <a:t> 19 </a:t>
            </a:r>
            <a:r>
              <a:rPr lang="en-US" altLang="nl-NL" sz="2400" b="1" i="1" dirty="0" err="1"/>
              <a:t>gaat</a:t>
            </a:r>
            <a:r>
              <a:rPr lang="en-US" altLang="nl-NL" sz="2400" b="1" i="1" dirty="0"/>
              <a:t> over de </a:t>
            </a:r>
            <a:r>
              <a:rPr lang="en-US" altLang="nl-NL" sz="2400" b="1" i="1" dirty="0" err="1"/>
              <a:t>vrijheid</a:t>
            </a:r>
            <a:r>
              <a:rPr lang="en-US" altLang="nl-NL" sz="2400" b="1" i="1" dirty="0"/>
              <a:t> van </a:t>
            </a:r>
            <a:r>
              <a:rPr lang="en-US" altLang="nl-NL" sz="2400" b="1" i="1" dirty="0" err="1"/>
              <a:t>meningsuiting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én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informatie</a:t>
            </a:r>
            <a:r>
              <a:rPr lang="en-US" altLang="nl-NL" sz="2400" b="1" i="1" dirty="0"/>
              <a:t>. </a:t>
            </a:r>
            <a:r>
              <a:rPr lang="en-US" altLang="nl-NL" sz="2400" b="1" i="1" dirty="0" err="1"/>
              <a:t>Waarom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horen</a:t>
            </a:r>
            <a:r>
              <a:rPr lang="en-US" altLang="nl-NL" sz="2400" b="1" i="1" dirty="0"/>
              <a:t> die twee </a:t>
            </a:r>
            <a:r>
              <a:rPr lang="en-US" altLang="nl-NL" sz="2400" b="1" i="1" dirty="0" err="1"/>
              <a:t>bij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elkaar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20489" name="Shape 126"/>
          <p:cNvSpPr txBox="1">
            <a:spLocks noChangeArrowheads="1"/>
          </p:cNvSpPr>
          <p:nvPr/>
        </p:nvSpPr>
        <p:spPr bwMode="auto">
          <a:xfrm>
            <a:off x="1663700" y="3911600"/>
            <a:ext cx="654685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2000" dirty="0"/>
              <a:t>Je </a:t>
            </a:r>
            <a:r>
              <a:rPr lang="en-US" altLang="nl-NL" sz="2000" dirty="0" err="1"/>
              <a:t>hebt</a:t>
            </a:r>
            <a:r>
              <a:rPr lang="en-US" altLang="nl-NL" sz="2000" dirty="0"/>
              <a:t> </a:t>
            </a:r>
            <a:r>
              <a:rPr lang="en-US" altLang="nl-NL" sz="2000" dirty="0" err="1"/>
              <a:t>informatie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nodig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om</a:t>
            </a:r>
            <a:r>
              <a:rPr lang="en-US" altLang="nl-NL" sz="2000" dirty="0"/>
              <a:t>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mening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vormen</a:t>
            </a:r>
            <a:r>
              <a:rPr lang="en-US" altLang="nl-NL" sz="20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 </a:t>
            </a:r>
            <a:r>
              <a:rPr lang="en-US" altLang="nl-NL" sz="2000" dirty="0"/>
              <a:t>Je mag </a:t>
            </a:r>
            <a:r>
              <a:rPr lang="en-US" altLang="nl-NL" sz="2000" dirty="0" err="1"/>
              <a:t>zeggen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wat</a:t>
            </a:r>
            <a:r>
              <a:rPr lang="en-US" altLang="nl-NL" sz="2000" dirty="0"/>
              <a:t> je wilt maar </a:t>
            </a:r>
            <a:r>
              <a:rPr lang="en-US" altLang="nl-NL" sz="2000" dirty="0" err="1"/>
              <a:t>ook</a:t>
            </a:r>
            <a:r>
              <a:rPr lang="en-US" altLang="nl-NL" sz="2000" dirty="0"/>
              <a:t> elk </a:t>
            </a:r>
            <a:r>
              <a:rPr lang="en-US" altLang="nl-NL" sz="2000" dirty="0" err="1"/>
              <a:t>denkbaar</a:t>
            </a:r>
            <a:r>
              <a:rPr lang="en-US" altLang="nl-NL" sz="2000" dirty="0"/>
              <a:t>   </a:t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/>
              <a:t>bericht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verspreiden</a:t>
            </a:r>
            <a:r>
              <a:rPr lang="en-US" altLang="nl-NL" sz="2000" dirty="0"/>
              <a:t>.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2000" dirty="0"/>
              <a:t>Je </a:t>
            </a:r>
            <a:r>
              <a:rPr lang="en-US" altLang="nl-NL" sz="2000" dirty="0" err="1"/>
              <a:t>moet</a:t>
            </a:r>
            <a:r>
              <a:rPr lang="en-US" altLang="nl-NL" sz="2000" dirty="0"/>
              <a:t> je </a:t>
            </a:r>
            <a:r>
              <a:rPr lang="en-US" altLang="nl-NL" sz="2000" dirty="0" err="1"/>
              <a:t>meningsuiting</a:t>
            </a:r>
            <a:r>
              <a:rPr lang="en-US" altLang="nl-NL" sz="2000" dirty="0"/>
              <a:t> </a:t>
            </a:r>
            <a:r>
              <a:rPr lang="en-US" altLang="nl-NL" sz="2000" dirty="0" err="1"/>
              <a:t>altijd</a:t>
            </a:r>
            <a:r>
              <a:rPr lang="en-US" altLang="nl-NL" sz="2000" dirty="0"/>
              <a:t> </a:t>
            </a:r>
            <a:r>
              <a:rPr lang="en-US" altLang="nl-NL" sz="2000" dirty="0" err="1"/>
              <a:t>gebruiken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voor</a:t>
            </a:r>
            <a:r>
              <a:rPr lang="en-US" altLang="nl-NL" sz="2000" dirty="0"/>
              <a:t> </a:t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/>
              <a:t>informatie</a:t>
            </a:r>
            <a:r>
              <a:rPr lang="en-US" altLang="nl-NL" sz="2000" dirty="0"/>
              <a:t> die </a:t>
            </a:r>
            <a:r>
              <a:rPr lang="en-US" altLang="nl-NL" sz="2000" dirty="0" err="1"/>
              <a:t>klopt</a:t>
            </a:r>
            <a:r>
              <a:rPr lang="en-US" altLang="nl-NL" sz="2000" dirty="0"/>
              <a:t>.</a:t>
            </a:r>
          </a:p>
        </p:txBody>
      </p:sp>
      <p:pic>
        <p:nvPicPr>
          <p:cNvPr id="2049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Shape 134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533" name="Shape 135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22535" name="Shape 13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536" name="Shape 138"/>
          <p:cNvSpPr txBox="1">
            <a:spLocks noChangeArrowheads="1"/>
          </p:cNvSpPr>
          <p:nvPr/>
        </p:nvSpPr>
        <p:spPr bwMode="auto">
          <a:xfrm>
            <a:off x="2987675" y="2284413"/>
            <a:ext cx="529272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Men </a:t>
            </a:r>
            <a:r>
              <a:rPr lang="en-US" altLang="nl-NL" sz="2400" b="1" i="1" dirty="0" err="1"/>
              <a:t>zegt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dat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mensenrechten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kunnen</a:t>
            </a:r>
            <a:r>
              <a:rPr lang="en-US" altLang="nl-NL" sz="2400" b="1" i="1" dirty="0"/>
              <a:t> ‘</a:t>
            </a:r>
            <a:r>
              <a:rPr lang="en-US" altLang="nl-NL" sz="2400" b="1" i="1" dirty="0" err="1"/>
              <a:t>botsen</a:t>
            </a:r>
            <a:r>
              <a:rPr lang="en-US" altLang="nl-NL" sz="2400" b="1" i="1" dirty="0"/>
              <a:t>’. </a:t>
            </a:r>
            <a:r>
              <a:rPr lang="en-US" altLang="nl-NL" sz="2400" b="1" i="1" dirty="0" err="1"/>
              <a:t>Wat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wordt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daarmee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bedoeld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22537" name="Shape 139"/>
          <p:cNvSpPr txBox="1">
            <a:spLocks noChangeArrowheads="1"/>
          </p:cNvSpPr>
          <p:nvPr/>
        </p:nvSpPr>
        <p:spPr bwMode="auto">
          <a:xfrm>
            <a:off x="1663700" y="3911600"/>
            <a:ext cx="654685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2000" dirty="0" err="1"/>
              <a:t>Er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zijn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verschillende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soorten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mensenrechten</a:t>
            </a:r>
            <a:r>
              <a:rPr lang="en-US" altLang="nl-NL" sz="2000" dirty="0"/>
              <a:t>: </a:t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/>
              <a:t>christelijke</a:t>
            </a:r>
            <a:r>
              <a:rPr lang="en-US" altLang="nl-NL" sz="2000" dirty="0"/>
              <a:t>, </a:t>
            </a:r>
            <a:r>
              <a:rPr lang="en-US" altLang="nl-NL" sz="2000" dirty="0" err="1"/>
              <a:t>islamitische</a:t>
            </a:r>
            <a:r>
              <a:rPr lang="en-US" altLang="nl-NL" sz="2000" dirty="0"/>
              <a:t>, </a:t>
            </a:r>
            <a:r>
              <a:rPr lang="en-US" altLang="nl-NL" sz="2000" dirty="0" err="1"/>
              <a:t>linkse</a:t>
            </a:r>
            <a:r>
              <a:rPr lang="en-US" altLang="nl-NL" sz="2000" dirty="0"/>
              <a:t> en </a:t>
            </a:r>
            <a:r>
              <a:rPr lang="en-US" altLang="nl-NL" sz="2000" dirty="0" err="1"/>
              <a:t>rechtse</a:t>
            </a:r>
            <a:r>
              <a:rPr lang="en-US" altLang="nl-NL" sz="20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 </a:t>
            </a:r>
            <a:r>
              <a:rPr lang="en-US" altLang="nl-NL" sz="2000" dirty="0" err="1"/>
              <a:t>Soms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moet</a:t>
            </a:r>
            <a:r>
              <a:rPr lang="en-US" altLang="nl-NL" sz="2000" dirty="0"/>
              <a:t>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rechter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uitmaken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welk</a:t>
            </a:r>
            <a:r>
              <a:rPr lang="en-US" altLang="nl-NL" sz="2000" dirty="0"/>
              <a:t> </a:t>
            </a:r>
            <a:r>
              <a:rPr lang="en-US" altLang="nl-NL" sz="2000" dirty="0" err="1"/>
              <a:t>mensenrecht</a:t>
            </a:r>
            <a:r>
              <a:rPr lang="en-US" altLang="nl-NL" sz="2000" dirty="0"/>
              <a:t> </a:t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/>
              <a:t>voorrang</a:t>
            </a:r>
            <a:r>
              <a:rPr lang="en-US" altLang="nl-NL" sz="2000" dirty="0"/>
              <a:t> </a:t>
            </a:r>
            <a:r>
              <a:rPr lang="en-US" altLang="nl-NL" sz="2000" dirty="0" err="1"/>
              <a:t>heeft</a:t>
            </a:r>
            <a:r>
              <a:rPr lang="en-US" altLang="nl-NL" sz="2000" dirty="0"/>
              <a:t>.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2000" dirty="0"/>
              <a:t>Oude </a:t>
            </a:r>
            <a:r>
              <a:rPr lang="en-US" altLang="nl-NL" sz="2000" dirty="0" err="1"/>
              <a:t>mensenrechten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zeggen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soms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iets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anders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dan</a:t>
            </a:r>
            <a:r>
              <a:rPr lang="en-US" altLang="nl-NL" sz="2000" dirty="0"/>
              <a:t> </a:t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/>
              <a:t>nieuwe</a:t>
            </a:r>
            <a:r>
              <a:rPr lang="en-US" altLang="nl-NL" sz="2000" dirty="0"/>
              <a:t>.</a:t>
            </a:r>
          </a:p>
        </p:txBody>
      </p:sp>
      <p:pic>
        <p:nvPicPr>
          <p:cNvPr id="22539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Shape 147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581" name="Shape 148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24583" name="Shape 150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584" name="Shape 151"/>
          <p:cNvSpPr txBox="1">
            <a:spLocks noChangeArrowheads="1"/>
          </p:cNvSpPr>
          <p:nvPr/>
        </p:nvSpPr>
        <p:spPr bwMode="auto">
          <a:xfrm>
            <a:off x="2987675" y="2284413"/>
            <a:ext cx="4897438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Het beginsel om niet te discrimineren betekent onder meer dat je bij sollicitanten …</a:t>
            </a:r>
          </a:p>
        </p:txBody>
      </p:sp>
      <p:sp>
        <p:nvSpPr>
          <p:cNvPr id="24585" name="Shape 152"/>
          <p:cNvSpPr txBox="1">
            <a:spLocks noChangeArrowheads="1"/>
          </p:cNvSpPr>
          <p:nvPr/>
        </p:nvSpPr>
        <p:spPr bwMode="auto">
          <a:xfrm>
            <a:off x="1663700" y="3911600"/>
            <a:ext cx="679673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2000" dirty="0"/>
              <a:t>… </a:t>
            </a:r>
            <a:r>
              <a:rPr lang="en-US" altLang="nl-NL" sz="2000" dirty="0" err="1"/>
              <a:t>geen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onderscheid</a:t>
            </a:r>
            <a:r>
              <a:rPr lang="en-US" altLang="nl-NL" sz="2000" dirty="0"/>
              <a:t> mag </a:t>
            </a:r>
            <a:r>
              <a:rPr lang="en-US" altLang="nl-NL" sz="2000" dirty="0" err="1"/>
              <a:t>maken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naar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kleding</a:t>
            </a:r>
            <a:r>
              <a:rPr lang="en-US" altLang="nl-NL" sz="20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 </a:t>
            </a:r>
            <a:r>
              <a:rPr lang="en-US" altLang="nl-NL" sz="2000" dirty="0"/>
              <a:t>… </a:t>
            </a:r>
            <a:r>
              <a:rPr lang="en-US" altLang="nl-NL" sz="2000" dirty="0" err="1"/>
              <a:t>geen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onderscheid</a:t>
            </a:r>
            <a:r>
              <a:rPr lang="en-US" altLang="nl-NL" sz="2000" dirty="0"/>
              <a:t> mag </a:t>
            </a:r>
            <a:r>
              <a:rPr lang="en-US" altLang="nl-NL" sz="2000" dirty="0" err="1"/>
              <a:t>maken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naar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taalbeheersing</a:t>
            </a:r>
            <a:r>
              <a:rPr lang="en-US" altLang="nl-NL" sz="20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2000" dirty="0"/>
              <a:t>… </a:t>
            </a:r>
            <a:r>
              <a:rPr lang="en-US" altLang="nl-NL" sz="2000" dirty="0" err="1"/>
              <a:t>geen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onderscheid</a:t>
            </a:r>
            <a:r>
              <a:rPr lang="en-US" altLang="nl-NL" sz="2000" dirty="0"/>
              <a:t> mag </a:t>
            </a:r>
            <a:r>
              <a:rPr lang="en-US" altLang="nl-NL" sz="2000" dirty="0" err="1"/>
              <a:t>maken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naar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huidskleur</a:t>
            </a:r>
            <a:r>
              <a:rPr lang="en-US" altLang="nl-NL" sz="2000" dirty="0"/>
              <a:t>.</a:t>
            </a:r>
          </a:p>
        </p:txBody>
      </p:sp>
      <p:pic>
        <p:nvPicPr>
          <p:cNvPr id="2458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12016" y="1136576"/>
            <a:ext cx="8113618" cy="4711630"/>
          </a:xfrm>
          <a:prstGeom prst="rect">
            <a:avLst/>
          </a:prstGeom>
        </p:spPr>
      </p:pic>
      <p:sp>
        <p:nvSpPr>
          <p:cNvPr id="26629" name="Shape 161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630" name="Shape 162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631" name="Shape 163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632" name="Shape 164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6637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1627188"/>
            <a:ext cx="4608513" cy="3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Shape 160"/>
          <p:cNvSpPr txBox="1">
            <a:spLocks noChangeArrowheads="1"/>
          </p:cNvSpPr>
          <p:nvPr/>
        </p:nvSpPr>
        <p:spPr bwMode="auto">
          <a:xfrm>
            <a:off x="4694238" y="2447925"/>
            <a:ext cx="2838450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Bestaat er een wereldwijd hof voor de rechten van de mens?</a:t>
            </a:r>
          </a:p>
        </p:txBody>
      </p:sp>
      <p:sp>
        <p:nvSpPr>
          <p:cNvPr id="14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8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9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Shape 176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8677" name="Shape 177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28679" name="Shape 179"/>
          <p:cNvSpPr txBox="1">
            <a:spLocks noChangeArrowheads="1"/>
          </p:cNvSpPr>
          <p:nvPr/>
        </p:nvSpPr>
        <p:spPr bwMode="auto">
          <a:xfrm>
            <a:off x="2905125" y="2249488"/>
            <a:ext cx="54832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Welk continent heeft geen eigen mensenrechtenverdrag?</a:t>
            </a:r>
          </a:p>
        </p:txBody>
      </p:sp>
      <p:sp>
        <p:nvSpPr>
          <p:cNvPr id="28680" name="Shape 180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869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65"/>
          <a:stretch/>
        </p:blipFill>
        <p:spPr>
          <a:xfrm>
            <a:off x="1500188" y="3988866"/>
            <a:ext cx="1985962" cy="1407568"/>
          </a:xfrm>
          <a:prstGeom prst="rect">
            <a:avLst/>
          </a:prstGeom>
        </p:spPr>
      </p:pic>
      <p:sp>
        <p:nvSpPr>
          <p:cNvPr id="28684" name="Shape 184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" name="Shape 185"/>
          <p:cNvSpPr txBox="1">
            <a:spLocks noChangeArrowheads="1"/>
          </p:cNvSpPr>
          <p:nvPr/>
        </p:nvSpPr>
        <p:spPr bwMode="auto">
          <a:xfrm>
            <a:off x="1504950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/>
              <a:t>Europa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987" y="4012405"/>
            <a:ext cx="1981201" cy="1385095"/>
          </a:xfrm>
          <a:prstGeom prst="rect">
            <a:avLst/>
          </a:prstGeom>
        </p:spPr>
      </p:pic>
      <p:sp>
        <p:nvSpPr>
          <p:cNvPr id="28686" name="Shape 186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188"/>
          <p:cNvSpPr txBox="1">
            <a:spLocks noChangeArrowheads="1"/>
          </p:cNvSpPr>
          <p:nvPr/>
        </p:nvSpPr>
        <p:spPr bwMode="auto">
          <a:xfrm>
            <a:off x="3582988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 </a:t>
            </a: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br>
              <a:rPr lang="en-US" altLang="nl-NL" sz="1200" dirty="0"/>
            </a:br>
            <a:r>
              <a:rPr lang="en-US" altLang="nl-NL" sz="2000" dirty="0" err="1"/>
              <a:t>Afrika</a:t>
            </a:r>
            <a:endParaRPr lang="en-US" altLang="nl-NL" sz="2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00" y="4012405"/>
            <a:ext cx="1988483" cy="1385095"/>
          </a:xfrm>
          <a:prstGeom prst="rect">
            <a:avLst/>
          </a:prstGeom>
        </p:spPr>
      </p:pic>
      <p:sp>
        <p:nvSpPr>
          <p:cNvPr id="28687" name="Shape 187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189"/>
          <p:cNvSpPr txBox="1">
            <a:spLocks noChangeArrowheads="1"/>
          </p:cNvSpPr>
          <p:nvPr/>
        </p:nvSpPr>
        <p:spPr bwMode="auto">
          <a:xfrm>
            <a:off x="5664200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 err="1"/>
              <a:t>Azië</a:t>
            </a:r>
            <a:endParaRPr lang="en-US" altLang="nl-NL" sz="2000" dirty="0"/>
          </a:p>
        </p:txBody>
      </p: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Shape 198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0725" name="Shape 199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30727" name="Shape 201"/>
          <p:cNvSpPr txBox="1">
            <a:spLocks noChangeArrowheads="1"/>
          </p:cNvSpPr>
          <p:nvPr/>
        </p:nvSpPr>
        <p:spPr bwMode="auto">
          <a:xfrm>
            <a:off x="2905125" y="2249488"/>
            <a:ext cx="5294313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Bijna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alle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landen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zijn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aangesloten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bij</a:t>
            </a:r>
            <a:r>
              <a:rPr lang="en-US" altLang="nl-NL" sz="2400" b="1" i="1" dirty="0"/>
              <a:t> het </a:t>
            </a:r>
            <a:r>
              <a:rPr lang="en-US" altLang="nl-NL" sz="2400" b="1" i="1" dirty="0" err="1"/>
              <a:t>Kinderrechtenverdrag</a:t>
            </a:r>
            <a:r>
              <a:rPr lang="en-US" altLang="nl-NL" sz="2400" b="1" i="1" dirty="0"/>
              <a:t>. </a:t>
            </a:r>
            <a:br>
              <a:rPr lang="en-US" altLang="nl-NL" sz="2400" b="1" i="1" dirty="0"/>
            </a:br>
            <a:r>
              <a:rPr lang="en-US" altLang="nl-NL" sz="2400" b="1" i="1" dirty="0"/>
              <a:t>Welk land </a:t>
            </a:r>
            <a:r>
              <a:rPr lang="en-US" altLang="nl-NL" sz="2400" b="1" i="1" dirty="0" err="1"/>
              <a:t>niet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30728" name="Shape 202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0729" name="Shape 203"/>
          <p:cNvSpPr txBox="1">
            <a:spLocks noChangeArrowheads="1"/>
          </p:cNvSpPr>
          <p:nvPr/>
        </p:nvSpPr>
        <p:spPr bwMode="auto">
          <a:xfrm>
            <a:off x="1681163" y="3911600"/>
            <a:ext cx="59864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2000" dirty="0" err="1"/>
              <a:t>Somalië</a:t>
            </a:r>
            <a:endParaRPr lang="en-US" altLang="nl-NL" sz="2000" dirty="0"/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 </a:t>
            </a:r>
            <a:r>
              <a:rPr lang="en-US" altLang="nl-NL" sz="2000" dirty="0"/>
              <a:t>Zuid-Sudan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2000" dirty="0" err="1"/>
              <a:t>Verenigde</a:t>
            </a:r>
            <a:r>
              <a:rPr lang="en-US" altLang="nl-NL" sz="2000" dirty="0"/>
              <a:t> Staten</a:t>
            </a:r>
          </a:p>
        </p:txBody>
      </p:sp>
      <p:pic>
        <p:nvPicPr>
          <p:cNvPr id="3073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98659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8660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8661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8662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8663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8664" name="Shape 523"/>
          <p:cNvSpPr txBox="1">
            <a:spLocks noChangeArrowheads="1"/>
          </p:cNvSpPr>
          <p:nvPr/>
        </p:nvSpPr>
        <p:spPr bwMode="auto">
          <a:xfrm>
            <a:off x="2051720" y="2801938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/>
              <a:t>Film</a:t>
            </a:r>
          </a:p>
        </p:txBody>
      </p:sp>
      <p:pic>
        <p:nvPicPr>
          <p:cNvPr id="198666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95" name="irc_mi" descr="http://karlijnvanbroekhoven.files.wordpress.com/2013/01/tatto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229600" cy="46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83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48484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48485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48486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48491" name="Shape 603"/>
          <p:cNvSpPr txBox="1">
            <a:spLocks noChangeArrowheads="1"/>
          </p:cNvSpPr>
          <p:nvPr/>
        </p:nvSpPr>
        <p:spPr bwMode="auto">
          <a:xfrm>
            <a:off x="2743200" y="1905000"/>
            <a:ext cx="6096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Bij het Human </a:t>
            </a:r>
            <a:r>
              <a:rPr lang="nl-NL" altLang="nl-NL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Rights</a:t>
            </a: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Tattoo-project worden alle letters van de Universele Verklaring van de Rechten van de Mens elk op een ander mens getatoeëerd. </a:t>
            </a:r>
            <a:b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Hoeveel mensen zijn er nodig om </a:t>
            </a:r>
            <a:b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dit kunstwerk te voltooien?</a:t>
            </a:r>
            <a:r>
              <a:rPr lang="nl-NL" altLang="nl-NL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148492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96" name="Rectangle 16"/>
          <p:cNvSpPr>
            <a:spLocks noChangeArrowheads="1"/>
          </p:cNvSpPr>
          <p:nvPr/>
        </p:nvSpPr>
        <p:spPr bwMode="auto">
          <a:xfrm>
            <a:off x="3224213" y="274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63" y="1178662"/>
            <a:ext cx="8123237" cy="4698610"/>
          </a:xfrm>
          <a:prstGeom prst="rect">
            <a:avLst/>
          </a:prstGeom>
        </p:spPr>
      </p:pic>
      <p:sp>
        <p:nvSpPr>
          <p:cNvPr id="200707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0708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0709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0710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007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241800"/>
            <a:ext cx="7821091" cy="23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5" name="Shape 603"/>
          <p:cNvSpPr txBox="1">
            <a:spLocks noChangeArrowheads="1"/>
          </p:cNvSpPr>
          <p:nvPr/>
        </p:nvSpPr>
        <p:spPr bwMode="auto">
          <a:xfrm>
            <a:off x="3059832" y="1889872"/>
            <a:ext cx="6096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/>
              <a:t>Over welke oorlog gaat de film </a:t>
            </a:r>
            <a:br>
              <a:rPr lang="nl-NL" altLang="nl-NL" sz="2400" b="1" i="1" dirty="0"/>
            </a:br>
            <a:r>
              <a:rPr lang="nl-NL" altLang="nl-NL" sz="2400" b="1" i="1" dirty="0"/>
              <a:t>‘The Deer Hunter’? </a:t>
            </a:r>
            <a:endParaRPr lang="en-US" altLang="nl-NL" sz="2400" b="1" i="1" dirty="0"/>
          </a:p>
        </p:txBody>
      </p:sp>
      <p:pic>
        <p:nvPicPr>
          <p:cNvPr id="200716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2756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02757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2758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nl-NL" altLang="nl-NL" sz="2000" dirty="0"/>
              <a:t>The </a:t>
            </a:r>
            <a:r>
              <a:rPr lang="nl-NL" altLang="nl-NL" sz="2000" dirty="0" err="1"/>
              <a:t>Chosen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Sophie´s Choice</a:t>
            </a:r>
          </a:p>
          <a:p>
            <a:r>
              <a:rPr lang="en-US" altLang="nl-NL" sz="2000" b="1" dirty="0"/>
              <a:t>c. </a:t>
            </a:r>
            <a:r>
              <a:rPr lang="nl-NL" altLang="nl-NL" sz="2000" dirty="0" err="1"/>
              <a:t>Choose</a:t>
            </a:r>
            <a:r>
              <a:rPr lang="nl-NL" altLang="nl-NL" sz="2000" dirty="0"/>
              <a:t> me</a:t>
            </a:r>
          </a:p>
        </p:txBody>
      </p:sp>
      <p:pic>
        <p:nvPicPr>
          <p:cNvPr id="202759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202762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7054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In welke speelfilm moet </a:t>
            </a:r>
            <a:r>
              <a:rPr lang="nl-NL" altLang="nl-NL" sz="2400" b="1" i="1" dirty="0" err="1"/>
              <a:t>Meryl</a:t>
            </a:r>
            <a:r>
              <a:rPr lang="nl-NL" altLang="nl-NL" sz="2400" b="1" i="1" dirty="0"/>
              <a:t> Streep kiezen welke van haar twee kinderen mag blijven leven?</a:t>
            </a:r>
          </a:p>
        </p:txBody>
      </p:sp>
      <p:sp>
        <p:nvSpPr>
          <p:cNvPr id="202763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5044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15045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5046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</a:t>
            </a:r>
            <a:r>
              <a:rPr lang="nl-NL" altLang="nl-NL" sz="2000"/>
              <a:t>Carice van Houten</a:t>
            </a:r>
            <a:endParaRPr lang="en-US" altLang="nl-NL" sz="200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Halina Reijn</a:t>
            </a:r>
          </a:p>
          <a:p>
            <a:r>
              <a:rPr lang="en-US" altLang="nl-NL" sz="2000" b="1"/>
              <a:t>c. </a:t>
            </a:r>
            <a:r>
              <a:rPr lang="nl-NL" altLang="nl-NL" sz="2000"/>
              <a:t>Tjitske Reidinga</a:t>
            </a:r>
          </a:p>
        </p:txBody>
      </p:sp>
      <p:pic>
        <p:nvPicPr>
          <p:cNvPr id="21504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8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15049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215050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7054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/>
              <a:t>Welke jonge Nederlandse actrice speelde een joodse vrouw in het verzet, een psychiatrische patiënte </a:t>
            </a:r>
            <a:br>
              <a:rPr lang="nl-NL" altLang="nl-NL" sz="2400" b="1" i="1"/>
            </a:br>
            <a:r>
              <a:rPr lang="nl-NL" altLang="nl-NL" sz="2400" b="1" i="1"/>
              <a:t>en een bekende Zuid-Afrikaanse schrijfster?</a:t>
            </a:r>
          </a:p>
        </p:txBody>
      </p:sp>
      <p:sp>
        <p:nvSpPr>
          <p:cNvPr id="215051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1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6852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206853" name="Shape 576"/>
          <p:cNvSpPr txBox="1">
            <a:spLocks noChangeArrowheads="1"/>
          </p:cNvSpPr>
          <p:nvPr/>
        </p:nvSpPr>
        <p:spPr bwMode="auto">
          <a:xfrm>
            <a:off x="2905125" y="1970088"/>
            <a:ext cx="59340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De film ‘Dead man walking’ </a:t>
            </a:r>
            <a:r>
              <a:rPr lang="en-US" altLang="nl-NL" sz="2400" b="1" i="1" dirty="0" err="1"/>
              <a:t>uit</a:t>
            </a:r>
            <a:r>
              <a:rPr lang="en-US" altLang="nl-NL" sz="2400" b="1" i="1" dirty="0"/>
              <a:t> 1995 </a:t>
            </a:r>
            <a:r>
              <a:rPr lang="en-US" altLang="nl-NL" sz="2400" b="1" i="1" dirty="0" err="1"/>
              <a:t>vertelt</a:t>
            </a:r>
            <a:r>
              <a:rPr lang="en-US" altLang="nl-NL" sz="2400" b="1" i="1" dirty="0"/>
              <a:t> het </a:t>
            </a:r>
            <a:r>
              <a:rPr lang="en-US" altLang="nl-NL" sz="2400" b="1" i="1" dirty="0" err="1"/>
              <a:t>verhaal</a:t>
            </a:r>
            <a:r>
              <a:rPr lang="en-US" altLang="nl-NL" sz="2400" b="1" i="1" dirty="0"/>
              <a:t> van </a:t>
            </a:r>
            <a:r>
              <a:rPr lang="en-US" altLang="nl-NL" sz="2400" b="1" i="1" dirty="0" err="1"/>
              <a:t>zuster</a:t>
            </a:r>
            <a:r>
              <a:rPr lang="en-US" altLang="nl-NL" sz="2400" b="1" i="1" dirty="0"/>
              <a:t> Helen Prejean, die </a:t>
            </a:r>
            <a:r>
              <a:rPr lang="en-US" altLang="nl-NL" sz="2400" b="1" i="1" dirty="0" err="1"/>
              <a:t>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speciale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relatie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ont-wikkelt</a:t>
            </a:r>
            <a:r>
              <a:rPr lang="en-US" altLang="nl-NL" sz="2400" b="1" i="1" dirty="0"/>
              <a:t> met </a:t>
            </a:r>
            <a:r>
              <a:rPr lang="en-US" altLang="nl-NL" sz="2400" b="1" i="1" dirty="0" err="1"/>
              <a:t>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terdoodveroordeelde</a:t>
            </a:r>
            <a:r>
              <a:rPr lang="en-US" altLang="nl-NL" sz="2400" b="1" i="1" dirty="0"/>
              <a:t>. Wie </a:t>
            </a:r>
            <a:r>
              <a:rPr lang="en-US" altLang="nl-NL" sz="2400" b="1" i="1" dirty="0" err="1"/>
              <a:t>speelt</a:t>
            </a:r>
            <a:r>
              <a:rPr lang="en-US" altLang="nl-NL" sz="2400" b="1" i="1" dirty="0"/>
              <a:t> de </a:t>
            </a:r>
            <a:r>
              <a:rPr lang="en-US" altLang="nl-NL" sz="2400" b="1" i="1" dirty="0" err="1"/>
              <a:t>rol</a:t>
            </a:r>
            <a:r>
              <a:rPr lang="en-US" altLang="nl-NL" sz="2400" b="1" i="1" dirty="0"/>
              <a:t> van </a:t>
            </a:r>
            <a:r>
              <a:rPr lang="en-US" altLang="nl-NL" sz="2400" b="1" i="1" dirty="0" err="1"/>
              <a:t>zuster</a:t>
            </a:r>
            <a:r>
              <a:rPr lang="en-US" altLang="nl-NL" sz="2400" b="1" i="1" dirty="0"/>
              <a:t> Helen?</a:t>
            </a:r>
          </a:p>
        </p:txBody>
      </p:sp>
      <p:sp>
        <p:nvSpPr>
          <p:cNvPr id="206854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06865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1212" y="3998805"/>
            <a:ext cx="1310407" cy="141615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1443" y="4005064"/>
            <a:ext cx="1458858" cy="141172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00" y="3985078"/>
            <a:ext cx="1981201" cy="1401660"/>
          </a:xfrm>
          <a:prstGeom prst="rect">
            <a:avLst/>
          </a:prstGeom>
        </p:spPr>
      </p:pic>
      <p:sp>
        <p:nvSpPr>
          <p:cNvPr id="206861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/>
              <a:t>Vanessa Redgrave</a:t>
            </a:r>
          </a:p>
        </p:txBody>
      </p:sp>
      <p:sp>
        <p:nvSpPr>
          <p:cNvPr id="206860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23162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/>
              <a:t>Susan Sarandon</a:t>
            </a:r>
          </a:p>
        </p:txBody>
      </p:sp>
      <p:sp>
        <p:nvSpPr>
          <p:cNvPr id="206858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2000" dirty="0"/>
              <a:t>Jodie Foster</a:t>
            </a:r>
          </a:p>
        </p:txBody>
      </p:sp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899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8900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208901" name="Shape 576"/>
          <p:cNvSpPr txBox="1">
            <a:spLocks noChangeArrowheads="1"/>
          </p:cNvSpPr>
          <p:nvPr/>
        </p:nvSpPr>
        <p:spPr bwMode="auto">
          <a:xfrm>
            <a:off x="2905125" y="2046288"/>
            <a:ext cx="59340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Over </a:t>
            </a:r>
            <a:r>
              <a:rPr lang="en-US" altLang="nl-NL" sz="2400" b="1" i="1" dirty="0" err="1"/>
              <a:t>welke</a:t>
            </a:r>
            <a:r>
              <a:rPr lang="en-US" altLang="nl-NL" sz="2400" b="1" i="1" dirty="0"/>
              <a:t> anti-</a:t>
            </a:r>
            <a:r>
              <a:rPr lang="en-US" altLang="nl-NL" sz="2400" b="1" i="1" dirty="0" err="1"/>
              <a:t>apartheidsactivist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gaat</a:t>
            </a:r>
            <a:r>
              <a:rPr lang="en-US" altLang="nl-NL" sz="2400" b="1" i="1" dirty="0"/>
              <a:t> de </a:t>
            </a:r>
            <a:r>
              <a:rPr lang="en-US" altLang="nl-NL" sz="2400" b="1" i="1" dirty="0" err="1"/>
              <a:t>speelfilm</a:t>
            </a:r>
            <a:r>
              <a:rPr lang="en-US" altLang="nl-NL" sz="2400" b="1" i="1" dirty="0"/>
              <a:t> ‘Cry Freedom’ </a:t>
            </a:r>
            <a:r>
              <a:rPr lang="en-US" altLang="nl-NL" sz="2400" b="1" i="1" dirty="0" err="1"/>
              <a:t>uit</a:t>
            </a:r>
            <a:r>
              <a:rPr lang="en-US" altLang="nl-NL" sz="2400" b="1" i="1" dirty="0"/>
              <a:t> 1987?</a:t>
            </a:r>
          </a:p>
        </p:txBody>
      </p:sp>
      <p:sp>
        <p:nvSpPr>
          <p:cNvPr id="208902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8905" name="Shape 580"/>
          <p:cNvSpPr>
            <a:spLocks noChangeArrowheads="1"/>
          </p:cNvSpPr>
          <p:nvPr/>
        </p:nvSpPr>
        <p:spPr bwMode="auto">
          <a:xfrm>
            <a:off x="3582988" y="3987800"/>
            <a:ext cx="1981200" cy="14097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8908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8910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0716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1200" b="1" dirty="0"/>
              <a:t> </a:t>
            </a:r>
            <a:r>
              <a:rPr lang="en-US" altLang="nl-NL" sz="2000" dirty="0"/>
              <a:t>Steve </a:t>
            </a:r>
            <a:r>
              <a:rPr lang="en-US" altLang="nl-NL" sz="2000" dirty="0" err="1"/>
              <a:t>Biko</a:t>
            </a:r>
            <a:endParaRPr lang="en-US" altLang="nl-NL" sz="2000" dirty="0"/>
          </a:p>
        </p:txBody>
      </p:sp>
      <p:pic>
        <p:nvPicPr>
          <p:cNvPr id="208913" name="Picture 10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000"/>
          <a:stretch/>
        </p:blipFill>
        <p:spPr>
          <a:xfrm>
            <a:off x="1500188" y="3987801"/>
            <a:ext cx="1985962" cy="14097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2649" y="3987800"/>
            <a:ext cx="1191986" cy="14097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7667" y="3979069"/>
            <a:ext cx="1981200" cy="1427161"/>
          </a:xfrm>
          <a:prstGeom prst="rect">
            <a:avLst/>
          </a:prstGeom>
        </p:spPr>
      </p:pic>
      <p:sp>
        <p:nvSpPr>
          <p:cNvPr id="208906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2000" dirty="0"/>
              <a:t>Nelson Mandela</a:t>
            </a:r>
          </a:p>
        </p:txBody>
      </p:sp>
      <p:sp>
        <p:nvSpPr>
          <p:cNvPr id="208909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/>
              <a:t>Desmond Tutu</a:t>
            </a:r>
          </a:p>
        </p:txBody>
      </p:sp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7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0948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210949" name="Shape 576"/>
          <p:cNvSpPr txBox="1">
            <a:spLocks noChangeArrowheads="1"/>
          </p:cNvSpPr>
          <p:nvPr/>
        </p:nvSpPr>
        <p:spPr bwMode="auto">
          <a:xfrm>
            <a:off x="2905125" y="2046288"/>
            <a:ext cx="59340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Over </a:t>
            </a:r>
            <a:r>
              <a:rPr lang="en-US" altLang="nl-NL" sz="2400" b="1" i="1" dirty="0" err="1"/>
              <a:t>welke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Afrikaanse</a:t>
            </a:r>
            <a:r>
              <a:rPr lang="en-US" altLang="nl-NL" sz="2400" b="1" i="1" dirty="0"/>
              <a:t> dictator </a:t>
            </a:r>
            <a:r>
              <a:rPr lang="en-US" altLang="nl-NL" sz="2400" b="1" i="1" dirty="0" err="1"/>
              <a:t>gaat</a:t>
            </a:r>
            <a:r>
              <a:rPr lang="en-US" altLang="nl-NL" sz="2400" b="1" i="1" dirty="0"/>
              <a:t> </a:t>
            </a:r>
            <a:br>
              <a:rPr lang="en-US" altLang="nl-NL" sz="2400" b="1" i="1" dirty="0"/>
            </a:br>
            <a:r>
              <a:rPr lang="en-US" altLang="nl-NL" sz="2400" b="1" i="1" dirty="0"/>
              <a:t>de film ‘The Last King of Scotland’?</a:t>
            </a:r>
          </a:p>
        </p:txBody>
      </p:sp>
      <p:sp>
        <p:nvSpPr>
          <p:cNvPr id="210950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1096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855" b="2498"/>
          <a:stretch/>
        </p:blipFill>
        <p:spPr>
          <a:xfrm>
            <a:off x="1500188" y="3987800"/>
            <a:ext cx="1981201" cy="14097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664200" y="3987800"/>
            <a:ext cx="1981200" cy="1409700"/>
          </a:xfrm>
          <a:prstGeom prst="rect">
            <a:avLst/>
          </a:prstGeom>
        </p:spPr>
      </p:pic>
      <p:sp>
        <p:nvSpPr>
          <p:cNvPr id="210954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2000" dirty="0"/>
              <a:t>Idi Amin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316" y="3987801"/>
            <a:ext cx="1410772" cy="1409700"/>
          </a:xfrm>
          <a:prstGeom prst="rect">
            <a:avLst/>
          </a:prstGeom>
        </p:spPr>
      </p:pic>
      <p:sp>
        <p:nvSpPr>
          <p:cNvPr id="210957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/>
              <a:t>Robert Mugabe</a:t>
            </a:r>
          </a:p>
        </p:txBody>
      </p:sp>
      <p:sp>
        <p:nvSpPr>
          <p:cNvPr id="210956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8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0716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1200" b="1" dirty="0"/>
              <a:t> </a:t>
            </a:r>
            <a:r>
              <a:rPr lang="fr-FR" altLang="nl-NL" sz="2000" dirty="0" err="1"/>
              <a:t>Hissène</a:t>
            </a:r>
            <a:r>
              <a:rPr lang="fr-FR" altLang="nl-NL" sz="2000" dirty="0"/>
              <a:t> Habré</a:t>
            </a:r>
            <a:r>
              <a:rPr lang="nl-NL" altLang="nl-NL" sz="2000" dirty="0"/>
              <a:t> </a:t>
            </a:r>
            <a:endParaRPr lang="en-US" altLang="nl-NL" sz="2000" dirty="0"/>
          </a:p>
        </p:txBody>
      </p:sp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5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2996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212997" name="Shape 576"/>
          <p:cNvSpPr txBox="1">
            <a:spLocks noChangeArrowheads="1"/>
          </p:cNvSpPr>
          <p:nvPr/>
        </p:nvSpPr>
        <p:spPr bwMode="auto">
          <a:xfrm>
            <a:off x="2905125" y="1905000"/>
            <a:ext cx="59340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Leonardo di Caprio </a:t>
            </a:r>
            <a:r>
              <a:rPr lang="en-US" altLang="nl-NL" sz="2400" b="1" i="1" dirty="0" err="1"/>
              <a:t>speelt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rol</a:t>
            </a:r>
            <a:r>
              <a:rPr lang="en-US" altLang="nl-NL" sz="2400" b="1" i="1" dirty="0"/>
              <a:t> in de film ‘Blood Diamond’, over hoe </a:t>
            </a:r>
            <a:r>
              <a:rPr lang="en-US" altLang="nl-NL" sz="2400" b="1" i="1" dirty="0" err="1"/>
              <a:t>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rebellengroep</a:t>
            </a:r>
            <a:r>
              <a:rPr lang="en-US" altLang="nl-NL" sz="2400" b="1" i="1" dirty="0"/>
              <a:t> met </a:t>
            </a:r>
            <a:r>
              <a:rPr lang="en-US" altLang="nl-NL" sz="2400" b="1" i="1" dirty="0" err="1"/>
              <a:t>diamanten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wordt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gefinancierd</a:t>
            </a:r>
            <a:r>
              <a:rPr lang="en-US" altLang="nl-NL" sz="2400" b="1" i="1" dirty="0"/>
              <a:t>. 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/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In welk land </a:t>
            </a:r>
            <a:r>
              <a:rPr lang="en-US" altLang="nl-NL" sz="2400" b="1" i="1" dirty="0" err="1"/>
              <a:t>speelt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deze</a:t>
            </a:r>
            <a:r>
              <a:rPr lang="en-US" altLang="nl-NL" sz="2400" b="1" i="1" dirty="0"/>
              <a:t> film </a:t>
            </a:r>
            <a:r>
              <a:rPr lang="en-US" altLang="nl-NL" sz="2400" b="1" i="1" dirty="0" err="1"/>
              <a:t>zich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af</a:t>
            </a:r>
            <a:r>
              <a:rPr lang="en-US" altLang="nl-NL" sz="2400" b="1" i="1" dirty="0"/>
              <a:t>?  </a:t>
            </a:r>
          </a:p>
        </p:txBody>
      </p:sp>
      <p:sp>
        <p:nvSpPr>
          <p:cNvPr id="212998" name="Shape 577"/>
          <p:cNvSpPr>
            <a:spLocks noChangeArrowheads="1"/>
          </p:cNvSpPr>
          <p:nvPr/>
        </p:nvSpPr>
        <p:spPr bwMode="auto">
          <a:xfrm>
            <a:off x="798513" y="4187428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13009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760" y="4458295"/>
            <a:ext cx="1978260" cy="14097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943" y="4458295"/>
            <a:ext cx="2004144" cy="1409700"/>
          </a:xfrm>
          <a:prstGeom prst="rect">
            <a:avLst/>
          </a:prstGeom>
        </p:spPr>
      </p:pic>
      <p:sp>
        <p:nvSpPr>
          <p:cNvPr id="213005" name="Shape 584"/>
          <p:cNvSpPr txBox="1">
            <a:spLocks noChangeArrowheads="1"/>
          </p:cNvSpPr>
          <p:nvPr/>
        </p:nvSpPr>
        <p:spPr bwMode="auto">
          <a:xfrm>
            <a:off x="5641475" y="5509220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6"/>
          <p:cNvSpPr txBox="1">
            <a:spLocks noChangeArrowheads="1"/>
          </p:cNvSpPr>
          <p:nvPr/>
        </p:nvSpPr>
        <p:spPr bwMode="auto">
          <a:xfrm>
            <a:off x="5653943" y="5535497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/>
              <a:t>Congo</a:t>
            </a:r>
          </a:p>
        </p:txBody>
      </p:sp>
      <p:sp>
        <p:nvSpPr>
          <p:cNvPr id="213004" name="Shape 583"/>
          <p:cNvSpPr txBox="1">
            <a:spLocks noChangeArrowheads="1"/>
          </p:cNvSpPr>
          <p:nvPr/>
        </p:nvSpPr>
        <p:spPr bwMode="auto">
          <a:xfrm>
            <a:off x="3592574" y="5509220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5"/>
          <p:cNvSpPr txBox="1">
            <a:spLocks noChangeArrowheads="1"/>
          </p:cNvSpPr>
          <p:nvPr/>
        </p:nvSpPr>
        <p:spPr bwMode="auto">
          <a:xfrm>
            <a:off x="3541141" y="5535498"/>
            <a:ext cx="21717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fr-FR" altLang="nl-NL" sz="2000" dirty="0"/>
              <a:t>Sierra Leone</a:t>
            </a:r>
            <a:endParaRPr lang="en-US" altLang="nl-NL" sz="20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0873" y="4454557"/>
            <a:ext cx="1978757" cy="1409701"/>
          </a:xfrm>
          <a:prstGeom prst="rect">
            <a:avLst/>
          </a:prstGeom>
        </p:spPr>
      </p:pic>
      <p:sp>
        <p:nvSpPr>
          <p:cNvPr id="213002" name="Shape 581"/>
          <p:cNvSpPr txBox="1">
            <a:spLocks noChangeArrowheads="1"/>
          </p:cNvSpPr>
          <p:nvPr/>
        </p:nvSpPr>
        <p:spPr bwMode="auto">
          <a:xfrm>
            <a:off x="1453584" y="5509220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" name="Shape 582"/>
          <p:cNvSpPr txBox="1">
            <a:spLocks noChangeArrowheads="1"/>
          </p:cNvSpPr>
          <p:nvPr/>
        </p:nvSpPr>
        <p:spPr bwMode="auto">
          <a:xfrm>
            <a:off x="1470873" y="5535496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2000" dirty="0"/>
              <a:t>Liberia</a:t>
            </a:r>
          </a:p>
        </p:txBody>
      </p:sp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3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4804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 </a:t>
            </a:r>
            <a:r>
              <a:rPr lang="en-US" altLang="nl-NL" sz="2500" dirty="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204805" name="Shape 614"/>
          <p:cNvSpPr>
            <a:spLocks noChangeArrowheads="1"/>
          </p:cNvSpPr>
          <p:nvPr/>
        </p:nvSpPr>
        <p:spPr bwMode="auto">
          <a:xfrm>
            <a:off x="968375" y="4452367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4806" name="Shape 615"/>
          <p:cNvSpPr txBox="1">
            <a:spLocks noChangeArrowheads="1"/>
          </p:cNvSpPr>
          <p:nvPr/>
        </p:nvSpPr>
        <p:spPr bwMode="auto">
          <a:xfrm>
            <a:off x="1475656" y="4893693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nl-NL" altLang="nl-NL" sz="2000" dirty="0"/>
              <a:t>Dirty Dark Zero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Zero Dark Thirty</a:t>
            </a:r>
          </a:p>
          <a:p>
            <a:r>
              <a:rPr lang="en-US" altLang="nl-NL" sz="2000" b="1" dirty="0"/>
              <a:t>c. </a:t>
            </a:r>
            <a:r>
              <a:rPr lang="nl-NL" altLang="nl-NL" sz="2000" dirty="0" err="1"/>
              <a:t>Thirty</a:t>
            </a:r>
            <a:r>
              <a:rPr lang="nl-NL" altLang="nl-NL" sz="2000" dirty="0"/>
              <a:t> Dark Zero</a:t>
            </a:r>
          </a:p>
        </p:txBody>
      </p:sp>
      <p:pic>
        <p:nvPicPr>
          <p:cNvPr id="20480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8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04809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204810" name="Shape 613"/>
          <p:cNvSpPr txBox="1">
            <a:spLocks noChangeArrowheads="1"/>
          </p:cNvSpPr>
          <p:nvPr/>
        </p:nvSpPr>
        <p:spPr bwMode="auto">
          <a:xfrm>
            <a:off x="2883024" y="1988840"/>
            <a:ext cx="586544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Na de aanslagen van 11 september 2001 gaan Amerikaanse </a:t>
            </a:r>
            <a:r>
              <a:rPr lang="nl-NL" altLang="nl-NL" sz="2400" b="1" i="1" dirty="0" err="1"/>
              <a:t>inlichtingen-diensten</a:t>
            </a:r>
            <a:r>
              <a:rPr lang="nl-NL" altLang="nl-NL" sz="2400" b="1" i="1" dirty="0"/>
              <a:t> op zoek naar Al-Qaidaleider Osama Bin Laden. 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endParaRPr lang="nl-NL" altLang="nl-NL" sz="2400" b="1" i="1" dirty="0"/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Hoe heet de film over deze zoektocht, die in 2012 verscheen?</a:t>
            </a:r>
          </a:p>
        </p:txBody>
      </p:sp>
      <p:sp>
        <p:nvSpPr>
          <p:cNvPr id="204811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Shape 610"/>
          <p:cNvSpPr>
            <a:spLocks noChangeArrowheads="1"/>
          </p:cNvSpPr>
          <p:nvPr/>
        </p:nvSpPr>
        <p:spPr bwMode="auto">
          <a:xfrm>
            <a:off x="315912" y="968375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7092" name="Shape 611"/>
          <p:cNvSpPr txBox="1">
            <a:spLocks noChangeArrowheads="1"/>
          </p:cNvSpPr>
          <p:nvPr/>
        </p:nvSpPr>
        <p:spPr bwMode="auto">
          <a:xfrm>
            <a:off x="612635" y="1536998"/>
            <a:ext cx="1901825" cy="42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 </a:t>
            </a:r>
            <a:r>
              <a:rPr lang="en-US" altLang="nl-NL" sz="2500" dirty="0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217093" name="Shape 614"/>
          <p:cNvSpPr>
            <a:spLocks noChangeArrowheads="1"/>
          </p:cNvSpPr>
          <p:nvPr/>
        </p:nvSpPr>
        <p:spPr bwMode="auto">
          <a:xfrm>
            <a:off x="778950" y="4699000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7094" name="Shape 615"/>
          <p:cNvSpPr txBox="1">
            <a:spLocks noChangeArrowheads="1"/>
          </p:cNvSpPr>
          <p:nvPr/>
        </p:nvSpPr>
        <p:spPr bwMode="auto">
          <a:xfrm>
            <a:off x="1354138" y="4970462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nl-NL" altLang="nl-NL" sz="2000" dirty="0"/>
              <a:t>66 dagen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222 </a:t>
            </a:r>
            <a:r>
              <a:rPr lang="en-US" altLang="nl-NL" sz="2000" dirty="0" err="1"/>
              <a:t>dagen</a:t>
            </a:r>
            <a:endParaRPr lang="en-US" altLang="nl-NL" sz="2000" dirty="0"/>
          </a:p>
          <a:p>
            <a:r>
              <a:rPr lang="en-US" altLang="nl-NL" sz="2000" b="1" dirty="0"/>
              <a:t>c. </a:t>
            </a:r>
            <a:r>
              <a:rPr lang="nl-NL" altLang="nl-NL" sz="2000" dirty="0"/>
              <a:t>444 dagen</a:t>
            </a:r>
          </a:p>
        </p:txBody>
      </p:sp>
      <p:pic>
        <p:nvPicPr>
          <p:cNvPr id="217095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6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17097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217098" name="Shape 613"/>
          <p:cNvSpPr txBox="1">
            <a:spLocks noChangeArrowheads="1"/>
          </p:cNvSpPr>
          <p:nvPr/>
        </p:nvSpPr>
        <p:spPr bwMode="auto">
          <a:xfrm>
            <a:off x="2195736" y="2114171"/>
            <a:ext cx="6477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‘Argo’ is een Amerikaanse thriller uit 2012. Een CIA-agent organiseert de bevrijding van zes Amerikaanse diplomaten uit Teheran. De gijzeling begon 4 november 1979, nadat de sjah was verdreven. 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endParaRPr lang="nl-NL" altLang="nl-NL" sz="2400" b="1" i="1" dirty="0"/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Na hoeveel dagen kwam er een einde aan? </a:t>
            </a:r>
          </a:p>
        </p:txBody>
      </p:sp>
      <p:sp>
        <p:nvSpPr>
          <p:cNvPr id="217099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437" y="626269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39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9140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VRAAG </a:t>
            </a:r>
            <a:r>
              <a:rPr lang="en-US" altLang="nl-NL" sz="2500" dirty="0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219141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9142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</a:t>
            </a:r>
            <a:r>
              <a:rPr lang="nl-NL" altLang="nl-NL" sz="2000"/>
              <a:t>Broken Silence</a:t>
            </a:r>
            <a:endParaRPr lang="en-US" altLang="nl-NL" sz="200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Brotherhood</a:t>
            </a:r>
          </a:p>
          <a:p>
            <a:r>
              <a:rPr lang="en-US" altLang="nl-NL" sz="2000" b="1"/>
              <a:t>c. </a:t>
            </a:r>
            <a:r>
              <a:rPr lang="nl-NL" altLang="nl-NL" sz="2000"/>
              <a:t>Brokeback Mountain</a:t>
            </a:r>
          </a:p>
        </p:txBody>
      </p:sp>
      <p:pic>
        <p:nvPicPr>
          <p:cNvPr id="219143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4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19145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219146" name="Shape 613"/>
          <p:cNvSpPr txBox="1">
            <a:spLocks noChangeArrowheads="1"/>
          </p:cNvSpPr>
          <p:nvPr/>
        </p:nvSpPr>
        <p:spPr bwMode="auto">
          <a:xfrm>
            <a:off x="2864296" y="2132856"/>
            <a:ext cx="6172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Amerika, 1963. Twee cowboys zijn </a:t>
            </a:r>
            <a:r>
              <a:rPr lang="nl-NL" altLang="nl-NL" sz="2400" b="1" i="1" dirty="0" err="1"/>
              <a:t>ver-liefd</a:t>
            </a:r>
            <a:r>
              <a:rPr lang="nl-NL" altLang="nl-NL" sz="2400" b="1" i="1" dirty="0"/>
              <a:t> op elkaar, maar houden hun liefde geheim uit angst voor de gevolgen. </a:t>
            </a:r>
            <a:br>
              <a:rPr lang="nl-NL" altLang="nl-NL" sz="2400" b="1" i="1" dirty="0"/>
            </a:br>
            <a:endParaRPr lang="nl-NL" altLang="nl-NL" sz="2400" b="1" i="1" dirty="0"/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400" b="1" i="1" dirty="0"/>
              <a:t>Hoe </a:t>
            </a:r>
            <a:r>
              <a:rPr lang="en-US" altLang="nl-NL" sz="2400" b="1" i="1" dirty="0" err="1"/>
              <a:t>heet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deze</a:t>
            </a:r>
            <a:r>
              <a:rPr lang="en-US" altLang="nl-NL" sz="2400" b="1" i="1" dirty="0"/>
              <a:t> film?</a:t>
            </a:r>
            <a:r>
              <a:rPr lang="nl-NL" altLang="nl-NL" sz="2400" b="1" i="1" dirty="0"/>
              <a:t> </a:t>
            </a:r>
          </a:p>
        </p:txBody>
      </p:sp>
      <p:sp>
        <p:nvSpPr>
          <p:cNvPr id="219147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pic>
        <p:nvPicPr>
          <p:cNvPr id="3" name="Picture 2" descr="A picture containing headdress, hat&#10;&#10;Description automatically generated">
            <a:extLst>
              <a:ext uri="{FF2B5EF4-FFF2-40B4-BE49-F238E27FC236}">
                <a16:creationId xmlns:a16="http://schemas.microsoft.com/office/drawing/2014/main" id="{977A58D4-3B27-44F4-A98F-0690E46068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072" y="4448541"/>
            <a:ext cx="2710091" cy="1517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1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0532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50533" name="Shape 613"/>
          <p:cNvSpPr txBox="1">
            <a:spLocks noChangeArrowheads="1"/>
          </p:cNvSpPr>
          <p:nvPr/>
        </p:nvSpPr>
        <p:spPr bwMode="auto">
          <a:xfrm>
            <a:off x="2286000" y="2249488"/>
            <a:ext cx="6553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schreef</a:t>
            </a:r>
            <a:r>
              <a:rPr lang="en-US" altLang="nl-NL" sz="2400" b="1" i="1" dirty="0"/>
              <a:t> het ‘Lied der </a:t>
            </a:r>
            <a:r>
              <a:rPr lang="en-US" altLang="nl-NL" sz="2400" b="1" i="1" dirty="0" err="1"/>
              <a:t>achttien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dooden</a:t>
            </a:r>
            <a:r>
              <a:rPr lang="en-US" altLang="nl-NL" sz="2400" b="1" i="1" dirty="0"/>
              <a:t>’?</a:t>
            </a:r>
            <a:r>
              <a:rPr lang="en-US" altLang="nl-NL" sz="1800" b="1" i="1" dirty="0"/>
              <a:t> </a:t>
            </a:r>
            <a:br>
              <a:rPr lang="en-US" altLang="nl-NL" sz="1800" b="1" i="1" dirty="0"/>
            </a:br>
            <a:br>
              <a:rPr lang="en-US" altLang="nl-NL" sz="1800" b="1" i="1" dirty="0"/>
            </a:br>
            <a:r>
              <a:rPr lang="en-US" altLang="nl-NL" sz="1800" b="1" i="1" dirty="0"/>
              <a:t>          </a:t>
            </a:r>
            <a:r>
              <a:rPr lang="nl-NL" altLang="nl-NL" sz="1800" b="1" i="1" dirty="0"/>
              <a:t>Een cel is maar twee meter lang</a:t>
            </a:r>
            <a:br>
              <a:rPr lang="nl-NL" altLang="nl-NL" sz="1800" b="1" i="1" dirty="0"/>
            </a:br>
            <a:r>
              <a:rPr lang="nl-NL" altLang="nl-NL" sz="1800" b="1" i="1" dirty="0"/>
              <a:t>          en nauw twee meter breed,</a:t>
            </a:r>
            <a:br>
              <a:rPr lang="nl-NL" altLang="nl-NL" sz="1800" b="1" i="1" dirty="0"/>
            </a:br>
            <a:r>
              <a:rPr lang="nl-NL" altLang="nl-NL" sz="1800" b="1" i="1" dirty="0"/>
              <a:t>          wel kleiner nog is het stuk grond,</a:t>
            </a:r>
            <a:br>
              <a:rPr lang="nl-NL" altLang="nl-NL" sz="1800" b="1" i="1" dirty="0"/>
            </a:br>
            <a:r>
              <a:rPr lang="nl-NL" altLang="nl-NL" sz="1800" b="1" i="1" dirty="0"/>
              <a:t>          dat ik nu nog niet weet,</a:t>
            </a:r>
            <a:br>
              <a:rPr lang="nl-NL" altLang="nl-NL" sz="1800" b="1" i="1" dirty="0"/>
            </a:br>
            <a:r>
              <a:rPr lang="nl-NL" altLang="nl-NL" sz="1800" b="1" i="1" dirty="0"/>
              <a:t>          maar waar ik naamloos rusten zal,</a:t>
            </a:r>
            <a:br>
              <a:rPr lang="nl-NL" altLang="nl-NL" sz="1800" b="1" i="1" dirty="0"/>
            </a:br>
            <a:r>
              <a:rPr lang="nl-NL" altLang="nl-NL" sz="1800" b="1" i="1" dirty="0"/>
              <a:t>          mijn makkers bovendien,</a:t>
            </a:r>
            <a:br>
              <a:rPr lang="nl-NL" altLang="nl-NL" sz="1800" b="1" i="1" dirty="0"/>
            </a:br>
            <a:r>
              <a:rPr lang="nl-NL" altLang="nl-NL" sz="1800" b="1" i="1" dirty="0"/>
              <a:t>          wij waren achttien in getal,</a:t>
            </a:r>
            <a:br>
              <a:rPr lang="nl-NL" altLang="nl-NL" sz="1800" b="1" i="1" dirty="0"/>
            </a:br>
            <a:r>
              <a:rPr lang="nl-NL" altLang="nl-NL" sz="1800" b="1" i="1" dirty="0"/>
              <a:t>          geen zal den avond zien.</a:t>
            </a:r>
            <a:endParaRPr lang="en-US" altLang="nl-NL" sz="1800" b="1" i="1" dirty="0"/>
          </a:p>
        </p:txBody>
      </p:sp>
      <p:sp>
        <p:nvSpPr>
          <p:cNvPr id="150534" name="Shape 614"/>
          <p:cNvSpPr>
            <a:spLocks noChangeArrowheads="1"/>
          </p:cNvSpPr>
          <p:nvPr/>
        </p:nvSpPr>
        <p:spPr bwMode="auto">
          <a:xfrm>
            <a:off x="808038" y="4914900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0535" name="Shape 615"/>
          <p:cNvSpPr txBox="1">
            <a:spLocks noChangeArrowheads="1"/>
          </p:cNvSpPr>
          <p:nvPr/>
        </p:nvSpPr>
        <p:spPr bwMode="auto">
          <a:xfrm>
            <a:off x="1676400" y="5156200"/>
            <a:ext cx="69278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Jan Campert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</a:t>
            </a:r>
            <a:r>
              <a:rPr lang="nl-NL" altLang="nl-NL" sz="2000"/>
              <a:t>Remco Campert</a:t>
            </a:r>
            <a:endParaRPr lang="en-US" altLang="nl-NL" sz="2000"/>
          </a:p>
          <a:p>
            <a:r>
              <a:rPr lang="en-US" altLang="nl-NL" sz="2000" b="1"/>
              <a:t>c. </a:t>
            </a:r>
            <a:r>
              <a:rPr lang="nl-NL" altLang="nl-NL" sz="2000"/>
              <a:t>Rob Kamphues</a:t>
            </a:r>
            <a:endParaRPr lang="en-US" altLang="nl-NL" sz="2000"/>
          </a:p>
        </p:txBody>
      </p:sp>
      <p:pic>
        <p:nvPicPr>
          <p:cNvPr id="150536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" name="Shape 611"/>
          <p:cNvSpPr txBox="1">
            <a:spLocks noChangeArrowheads="1"/>
          </p:cNvSpPr>
          <p:nvPr/>
        </p:nvSpPr>
        <p:spPr bwMode="auto">
          <a:xfrm>
            <a:off x="755650" y="1556792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FFFF00"/>
              </a:buClr>
              <a:buSzPct val="25000"/>
            </a:pPr>
            <a:r>
              <a:rPr lang="en-US" altLang="nl-NL" sz="2500" dirty="0">
                <a:solidFill>
                  <a:srgbClr val="FFFF00"/>
                </a:solidFill>
              </a:rPr>
              <a:t> LAATSTE</a:t>
            </a:r>
            <a:br>
              <a:rPr lang="en-US" altLang="nl-NL" sz="2500" dirty="0">
                <a:solidFill>
                  <a:srgbClr val="FFFF00"/>
                </a:solidFill>
              </a:rPr>
            </a:br>
            <a:r>
              <a:rPr lang="en-US" altLang="nl-NL" sz="2500" dirty="0" err="1">
                <a:solidFill>
                  <a:srgbClr val="FFFFFF"/>
                </a:solidFill>
              </a:rPr>
              <a:t>rondje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7" name="Shape 613"/>
          <p:cNvSpPr txBox="1">
            <a:spLocks noChangeArrowheads="1"/>
          </p:cNvSpPr>
          <p:nvPr/>
        </p:nvSpPr>
        <p:spPr bwMode="auto">
          <a:xfrm>
            <a:off x="2816770" y="1988840"/>
            <a:ext cx="64357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500" b="1" dirty="0" err="1"/>
              <a:t>Laatste</a:t>
            </a:r>
            <a:r>
              <a:rPr lang="en-US" altLang="nl-NL" sz="2500" b="1" dirty="0"/>
              <a:t> </a:t>
            </a:r>
            <a:r>
              <a:rPr lang="en-US" altLang="nl-NL" sz="2500" b="1" dirty="0" err="1"/>
              <a:t>rondje</a:t>
            </a:r>
            <a:r>
              <a:rPr lang="en-US" altLang="nl-NL" sz="2500" b="1" dirty="0"/>
              <a:t> </a:t>
            </a:r>
            <a:r>
              <a:rPr lang="en-US" altLang="nl-NL" sz="2500" b="1" dirty="0" err="1"/>
              <a:t>voor</a:t>
            </a:r>
            <a:r>
              <a:rPr lang="en-US" altLang="nl-NL" sz="2500" b="1" dirty="0"/>
              <a:t> Amnesty?</a:t>
            </a:r>
          </a:p>
        </p:txBody>
      </p:sp>
      <p:pic>
        <p:nvPicPr>
          <p:cNvPr id="8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" name="Shape 615"/>
          <p:cNvSpPr txBox="1">
            <a:spLocks noChangeArrowheads="1"/>
          </p:cNvSpPr>
          <p:nvPr/>
        </p:nvSpPr>
        <p:spPr bwMode="auto">
          <a:xfrm>
            <a:off x="2819400" y="2884661"/>
            <a:ext cx="5280992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SMS ‘VRIJHEID’ </a:t>
            </a:r>
            <a:r>
              <a:rPr lang="en-US" altLang="nl-NL" sz="2000" dirty="0" err="1"/>
              <a:t>naar</a:t>
            </a:r>
            <a:r>
              <a:rPr lang="en-US" altLang="nl-NL" sz="2000" dirty="0"/>
              <a:t> 4333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en </a:t>
            </a:r>
            <a:r>
              <a:rPr lang="en-US" altLang="nl-NL" sz="2000" dirty="0" err="1"/>
              <a:t>doneer</a:t>
            </a:r>
            <a:r>
              <a:rPr lang="en-US" altLang="nl-NL" sz="2000" dirty="0"/>
              <a:t> 3 euro (</a:t>
            </a:r>
            <a:r>
              <a:rPr lang="en-US" altLang="nl-NL" sz="2000" dirty="0" err="1"/>
              <a:t>da’s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één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biertje</a:t>
            </a:r>
            <a:r>
              <a:rPr lang="en-US" altLang="nl-NL" sz="2000" dirty="0"/>
              <a:t>)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Dank </a:t>
            </a:r>
            <a:r>
              <a:rPr lang="en-US" altLang="nl-NL" sz="2000" dirty="0" err="1"/>
              <a:t>je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wel</a:t>
            </a:r>
            <a:r>
              <a:rPr lang="en-US" altLang="nl-NL" sz="2000" dirty="0"/>
              <a:t>!</a:t>
            </a:r>
          </a:p>
        </p:txBody>
      </p:sp>
      <p:sp>
        <p:nvSpPr>
          <p:cNvPr id="11" name="Shape 577"/>
          <p:cNvSpPr>
            <a:spLocks noChangeArrowheads="1"/>
          </p:cNvSpPr>
          <p:nvPr/>
        </p:nvSpPr>
        <p:spPr bwMode="auto">
          <a:xfrm>
            <a:off x="2909888" y="4130898"/>
            <a:ext cx="5700712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2" name="Picture 2" descr="http://krachttrainingonline.nl/wp-content/uploads/2011/10/Calorieen-alcoholische-dranken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95536" y="2645276"/>
            <a:ext cx="2448272" cy="336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hoek 12"/>
          <p:cNvSpPr/>
          <p:nvPr/>
        </p:nvSpPr>
        <p:spPr>
          <a:xfrm>
            <a:off x="2843881" y="4725144"/>
            <a:ext cx="712871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nl-NL" sz="1500" dirty="0"/>
              <a:t>Deze donatie is eenmalig. </a:t>
            </a:r>
          </a:p>
          <a:p>
            <a:pPr>
              <a:spcAft>
                <a:spcPts val="600"/>
              </a:spcAft>
            </a:pPr>
            <a:r>
              <a:rPr lang="nl-NL" sz="1500" dirty="0"/>
              <a:t>Je ontvangt direct een bedankberichtje. </a:t>
            </a:r>
          </a:p>
          <a:p>
            <a:pPr>
              <a:spcAft>
                <a:spcPts val="600"/>
              </a:spcAft>
            </a:pPr>
            <a:r>
              <a:rPr lang="nl-NL" sz="1500" dirty="0"/>
              <a:t>En wij houden je op de hoogte van ons mensenrechtenwerk.</a:t>
            </a:r>
          </a:p>
        </p:txBody>
      </p:sp>
    </p:spTree>
    <p:extLst>
      <p:ext uri="{BB962C8B-B14F-4D97-AF65-F5344CB8AC3E}">
        <p14:creationId xmlns:p14="http://schemas.microsoft.com/office/powerpoint/2010/main" val="13842585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hape 209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2771" name="Shape 210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2772" name="Shape 211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2773" name="Shape 212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2774" name="Shape 213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2775" name="Shape 214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2776" name="Shape 215"/>
          <p:cNvSpPr txBox="1">
            <a:spLocks noChangeArrowheads="1"/>
          </p:cNvSpPr>
          <p:nvPr/>
        </p:nvSpPr>
        <p:spPr bwMode="auto">
          <a:xfrm>
            <a:off x="2222500" y="2801938"/>
            <a:ext cx="518953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Algemeen</a:t>
            </a:r>
            <a:endParaRPr lang="en-US" altLang="nl-NL" sz="3200" b="1" i="1" dirty="0"/>
          </a:p>
        </p:txBody>
      </p:sp>
      <p:pic>
        <p:nvPicPr>
          <p:cNvPr id="32779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Shape 224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4821" name="Shape 225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4823" name="Shape 227"/>
          <p:cNvSpPr txBox="1">
            <a:spLocks noChangeArrowheads="1"/>
          </p:cNvSpPr>
          <p:nvPr/>
        </p:nvSpPr>
        <p:spPr bwMode="auto">
          <a:xfrm>
            <a:off x="2905125" y="2249488"/>
            <a:ext cx="54832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Wat wordt verstaan onder mensenrechtenverdedigers?</a:t>
            </a:r>
          </a:p>
        </p:txBody>
      </p:sp>
      <p:sp>
        <p:nvSpPr>
          <p:cNvPr id="34824" name="Shape 228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4825" name="Shape 229"/>
          <p:cNvSpPr txBox="1">
            <a:spLocks noChangeArrowheads="1"/>
          </p:cNvSpPr>
          <p:nvPr/>
        </p:nvSpPr>
        <p:spPr bwMode="auto">
          <a:xfrm>
            <a:off x="1681163" y="3911600"/>
            <a:ext cx="714057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a. </a:t>
            </a:r>
            <a:r>
              <a:rPr lang="en-US" altLang="nl-NL" sz="2000"/>
              <a:t>Iedereen die ook maar iets doet om mensenrechten</a:t>
            </a:r>
            <a:br>
              <a:rPr lang="en-US" altLang="nl-NL" sz="2000"/>
            </a:br>
            <a:r>
              <a:rPr lang="en-US" altLang="nl-NL" sz="2000"/>
              <a:t>    te beschermen.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b. </a:t>
            </a:r>
            <a:r>
              <a:rPr lang="en-US" altLang="nl-NL" sz="2000"/>
              <a:t>Professionals, zoals advocaten, journalisten en</a:t>
            </a:r>
            <a:br>
              <a:rPr lang="en-US" altLang="nl-NL" sz="2000"/>
            </a:br>
            <a:r>
              <a:rPr lang="en-US" altLang="nl-NL" sz="2000"/>
              <a:t>    betaalde medewerkers van mensenrechtenorganisaties.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c. </a:t>
            </a:r>
            <a:r>
              <a:rPr lang="en-US" altLang="nl-NL" sz="2000"/>
              <a:t>Mensen die werken voor mensenrechtenorganisaties.</a:t>
            </a:r>
          </a:p>
        </p:txBody>
      </p:sp>
      <p:pic>
        <p:nvPicPr>
          <p:cNvPr id="3482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8" b="13193"/>
          <a:stretch/>
        </p:blipFill>
        <p:spPr>
          <a:xfrm flipH="1">
            <a:off x="5040557" y="1196752"/>
            <a:ext cx="3612111" cy="468811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156" y="3247373"/>
            <a:ext cx="4552401" cy="2637489"/>
          </a:xfrm>
          <a:prstGeom prst="rect">
            <a:avLst/>
          </a:prstGeom>
        </p:spPr>
      </p:pic>
      <p:sp>
        <p:nvSpPr>
          <p:cNvPr id="36869" name="Shape 23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6870" name="Shape 23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6871" name="Shape 24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6872" name="Shape 24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36877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2420888"/>
            <a:ext cx="648072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Shape 237"/>
          <p:cNvSpPr txBox="1">
            <a:spLocks noChangeArrowheads="1"/>
          </p:cNvSpPr>
          <p:nvPr/>
        </p:nvSpPr>
        <p:spPr bwMode="auto">
          <a:xfrm>
            <a:off x="3363665" y="3034445"/>
            <a:ext cx="478155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Waarom</a:t>
            </a:r>
            <a:r>
              <a:rPr lang="en-US" altLang="nl-NL" sz="2400" b="1" i="1" dirty="0"/>
              <a:t> was Nelson Mandela </a:t>
            </a:r>
            <a:r>
              <a:rPr lang="en-US" altLang="nl-NL" sz="2400" b="1" i="1" dirty="0" err="1"/>
              <a:t>geen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gewetensgevangene</a:t>
            </a:r>
            <a:r>
              <a:rPr lang="en-US" altLang="nl-NL" sz="2400" b="1" i="1" dirty="0"/>
              <a:t> </a:t>
            </a:r>
            <a:br>
              <a:rPr lang="en-US" altLang="nl-NL" sz="2400" b="1" i="1" dirty="0"/>
            </a:br>
            <a:r>
              <a:rPr lang="en-US" altLang="nl-NL" sz="2400" b="1" i="1" dirty="0" err="1"/>
              <a:t>voor</a:t>
            </a:r>
            <a:r>
              <a:rPr lang="en-US" altLang="nl-NL" sz="2400" b="1" i="1" dirty="0"/>
              <a:t> Amnesty?</a:t>
            </a:r>
          </a:p>
        </p:txBody>
      </p:sp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Shape 25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8917" name="Shape 25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38919" name="Shape 256"/>
          <p:cNvSpPr txBox="1">
            <a:spLocks noChangeArrowheads="1"/>
          </p:cNvSpPr>
          <p:nvPr/>
        </p:nvSpPr>
        <p:spPr bwMode="auto">
          <a:xfrm>
            <a:off x="2905125" y="2249488"/>
            <a:ext cx="548322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Wat</a:t>
            </a:r>
            <a:r>
              <a:rPr lang="en-US" altLang="nl-NL" sz="2400" b="1" i="1" dirty="0"/>
              <a:t> is habeas corpus?</a:t>
            </a:r>
          </a:p>
        </p:txBody>
      </p:sp>
      <p:sp>
        <p:nvSpPr>
          <p:cNvPr id="38920" name="Shape 25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8921" name="Shape 258"/>
          <p:cNvSpPr txBox="1">
            <a:spLocks noChangeArrowheads="1"/>
          </p:cNvSpPr>
          <p:nvPr/>
        </p:nvSpPr>
        <p:spPr bwMode="auto">
          <a:xfrm>
            <a:off x="1663700" y="3911600"/>
            <a:ext cx="654685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2000" dirty="0"/>
              <a:t>Het </a:t>
            </a:r>
            <a:r>
              <a:rPr lang="en-US" altLang="nl-NL" sz="2000" dirty="0" err="1"/>
              <a:t>recht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om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voor</a:t>
            </a:r>
            <a:r>
              <a:rPr lang="en-US" altLang="nl-NL" sz="2000" dirty="0"/>
              <a:t> de </a:t>
            </a:r>
            <a:r>
              <a:rPr lang="en-US" altLang="nl-NL" sz="2000" dirty="0" err="1"/>
              <a:t>rechter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worden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gebracht</a:t>
            </a:r>
            <a:r>
              <a:rPr lang="en-US" altLang="nl-NL" sz="2000" dirty="0"/>
              <a:t> </a:t>
            </a:r>
            <a:r>
              <a:rPr lang="en-US" altLang="nl-NL" sz="2000" dirty="0" err="1"/>
              <a:t>als</a:t>
            </a:r>
            <a:br>
              <a:rPr lang="en-US" altLang="nl-NL" sz="2000" dirty="0"/>
            </a:br>
            <a:r>
              <a:rPr lang="en-US" altLang="nl-NL" sz="2000" dirty="0"/>
              <a:t>    je bent </a:t>
            </a:r>
            <a:r>
              <a:rPr lang="en-US" altLang="nl-NL" sz="2000" dirty="0" err="1"/>
              <a:t>opgepakt</a:t>
            </a:r>
            <a:r>
              <a:rPr lang="en-US" altLang="nl-NL" sz="20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 </a:t>
            </a:r>
            <a:r>
              <a:rPr lang="en-US" altLang="nl-NL" sz="2000" dirty="0"/>
              <a:t>Het </a:t>
            </a:r>
            <a:r>
              <a:rPr lang="en-US" altLang="nl-NL" sz="2000" dirty="0" err="1"/>
              <a:t>recht</a:t>
            </a:r>
            <a:r>
              <a:rPr lang="en-US" altLang="nl-NL" sz="2000" dirty="0"/>
              <a:t> op </a:t>
            </a:r>
            <a:r>
              <a:rPr lang="en-US" altLang="nl-NL" sz="2000" dirty="0" err="1"/>
              <a:t>sectie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na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overlijden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als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gevolg</a:t>
            </a:r>
            <a:r>
              <a:rPr lang="en-US" altLang="nl-NL" sz="2000" dirty="0"/>
              <a:t> van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/>
              <a:t>mensenrechtenschending</a:t>
            </a:r>
            <a:r>
              <a:rPr lang="en-US" altLang="nl-NL" sz="2000" dirty="0"/>
              <a:t>.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2000" dirty="0"/>
              <a:t>Het </a:t>
            </a:r>
            <a:r>
              <a:rPr lang="en-US" altLang="nl-NL" sz="2000" dirty="0" err="1"/>
              <a:t>recht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om</a:t>
            </a:r>
            <a:r>
              <a:rPr lang="en-US" altLang="nl-NL" sz="2000" dirty="0"/>
              <a:t>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vereniging</a:t>
            </a:r>
            <a:r>
              <a:rPr lang="en-US" altLang="nl-NL" sz="2000" dirty="0"/>
              <a:t> op </a:t>
            </a:r>
            <a:r>
              <a:rPr lang="en-US" altLang="nl-NL" sz="2000" dirty="0" err="1"/>
              <a:t>te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richten</a:t>
            </a:r>
            <a:r>
              <a:rPr lang="en-US" altLang="nl-NL" sz="2000" dirty="0"/>
              <a:t>.</a:t>
            </a:r>
          </a:p>
        </p:txBody>
      </p:sp>
      <p:pic>
        <p:nvPicPr>
          <p:cNvPr id="38923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Shape 266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0965" name="Shape 267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0967" name="Shape 269"/>
          <p:cNvSpPr txBox="1">
            <a:spLocks noChangeArrowheads="1"/>
          </p:cNvSpPr>
          <p:nvPr/>
        </p:nvSpPr>
        <p:spPr bwMode="auto">
          <a:xfrm>
            <a:off x="2905125" y="2249488"/>
            <a:ext cx="54832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‘Incommunicado’  </a:t>
            </a:r>
            <a:r>
              <a:rPr lang="en-US" altLang="nl-NL" sz="2400" b="1" i="1" dirty="0" err="1"/>
              <a:t>wil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zeggen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dat</a:t>
            </a:r>
            <a:r>
              <a:rPr lang="en-US" altLang="nl-NL" sz="2400" b="1" i="1" dirty="0"/>
              <a:t> je in de </a:t>
            </a:r>
            <a:r>
              <a:rPr lang="en-US" altLang="nl-NL" sz="2400" b="1" i="1" dirty="0" err="1"/>
              <a:t>gevangenis</a:t>
            </a:r>
            <a:r>
              <a:rPr lang="en-US" altLang="nl-NL" sz="2400" b="1" i="1" dirty="0"/>
              <a:t> …</a:t>
            </a:r>
          </a:p>
        </p:txBody>
      </p:sp>
      <p:sp>
        <p:nvSpPr>
          <p:cNvPr id="40968" name="Shape 270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0969" name="Shape 271"/>
          <p:cNvSpPr txBox="1">
            <a:spLocks noChangeArrowheads="1"/>
          </p:cNvSpPr>
          <p:nvPr/>
        </p:nvSpPr>
        <p:spPr bwMode="auto">
          <a:xfrm>
            <a:off x="1663700" y="3911600"/>
            <a:ext cx="69405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a. </a:t>
            </a:r>
            <a:r>
              <a:rPr lang="en-US" altLang="nl-NL" sz="2000"/>
              <a:t>… geen internet of mobieltje mag gebruiken.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b. </a:t>
            </a:r>
            <a:r>
              <a:rPr lang="en-US" altLang="nl-NL" sz="2000"/>
              <a:t>… niet met andere gevangenen mag praten.</a:t>
            </a: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c. </a:t>
            </a:r>
            <a:r>
              <a:rPr lang="en-US" altLang="nl-NL" sz="2000"/>
              <a:t>… geen contact met een advocaat of andere personen </a:t>
            </a:r>
            <a:br>
              <a:rPr lang="en-US" altLang="nl-NL" sz="2000"/>
            </a:br>
            <a:r>
              <a:rPr lang="en-US" altLang="nl-NL" sz="2000"/>
              <a:t>         in de buitenwereld hebt.</a:t>
            </a:r>
          </a:p>
        </p:txBody>
      </p:sp>
      <p:pic>
        <p:nvPicPr>
          <p:cNvPr id="4097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2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Shape 279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3013" name="Shape 280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3015" name="Shape 282"/>
          <p:cNvSpPr txBox="1">
            <a:spLocks noChangeArrowheads="1"/>
          </p:cNvSpPr>
          <p:nvPr/>
        </p:nvSpPr>
        <p:spPr bwMode="auto">
          <a:xfrm>
            <a:off x="2905125" y="2249488"/>
            <a:ext cx="5948363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Wat is de maximale gevangenisstraf </a:t>
            </a:r>
            <a:br>
              <a:rPr lang="en-US" altLang="nl-NL" sz="2400" b="1" i="1"/>
            </a:br>
            <a:r>
              <a:rPr lang="en-US" altLang="nl-NL" sz="2400" b="1" i="1"/>
              <a:t>in Nederland?</a:t>
            </a:r>
          </a:p>
        </p:txBody>
      </p:sp>
      <p:sp>
        <p:nvSpPr>
          <p:cNvPr id="43016" name="Shape 283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3020" name="Shape 287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43021" name="Shape 288"/>
          <p:cNvSpPr txBox="1">
            <a:spLocks noChangeArrowheads="1"/>
          </p:cNvSpPr>
          <p:nvPr/>
        </p:nvSpPr>
        <p:spPr bwMode="auto">
          <a:xfrm>
            <a:off x="1504950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a. </a:t>
            </a:r>
            <a:br>
              <a:rPr lang="en-US" altLang="nl-NL" sz="2000" b="1"/>
            </a:br>
            <a:br>
              <a:rPr lang="en-US" altLang="nl-NL" sz="1200" b="1"/>
            </a:br>
            <a:r>
              <a:rPr lang="en-US" altLang="nl-NL" sz="2000"/>
              <a:t>20 jaar</a:t>
            </a:r>
          </a:p>
        </p:txBody>
      </p:sp>
      <p:sp>
        <p:nvSpPr>
          <p:cNvPr id="43022" name="Shape 289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43023" name="Shape 290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43024" name="Shape 291"/>
          <p:cNvSpPr txBox="1">
            <a:spLocks noChangeArrowheads="1"/>
          </p:cNvSpPr>
          <p:nvPr/>
        </p:nvSpPr>
        <p:spPr bwMode="auto">
          <a:xfrm>
            <a:off x="3582988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b. </a:t>
            </a:r>
            <a:br>
              <a:rPr lang="en-US" altLang="nl-NL" sz="2000" b="1"/>
            </a:br>
            <a:br>
              <a:rPr lang="en-US" altLang="nl-NL" sz="1200" b="1"/>
            </a:br>
            <a:r>
              <a:rPr lang="en-US" altLang="nl-NL" sz="2000"/>
              <a:t>30 jaar</a:t>
            </a:r>
          </a:p>
        </p:txBody>
      </p:sp>
      <p:sp>
        <p:nvSpPr>
          <p:cNvPr id="43025" name="Shape 292"/>
          <p:cNvSpPr txBox="1">
            <a:spLocks noChangeArrowheads="1"/>
          </p:cNvSpPr>
          <p:nvPr/>
        </p:nvSpPr>
        <p:spPr bwMode="auto">
          <a:xfrm>
            <a:off x="5664200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 err="1"/>
              <a:t>Levenslang</a:t>
            </a:r>
            <a:endParaRPr lang="en-US" altLang="nl-NL" sz="2000" dirty="0"/>
          </a:p>
        </p:txBody>
      </p:sp>
      <p:pic>
        <p:nvPicPr>
          <p:cNvPr id="43028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851920" y="3686175"/>
            <a:ext cx="18594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30</a:t>
            </a:r>
            <a:endParaRPr lang="nl-NL" sz="1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1763688" y="3650248"/>
            <a:ext cx="146065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1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hoek 4"/>
              <p:cNvSpPr/>
              <p:nvPr/>
            </p:nvSpPr>
            <p:spPr>
              <a:xfrm>
                <a:off x="5580112" y="3722256"/>
                <a:ext cx="1920719" cy="1938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20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∞</m:t>
                      </m:r>
                    </m:oMath>
                  </m:oMathPara>
                </a14:m>
                <a:endParaRPr lang="nl-NL" sz="120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</mc:Choice>
        <mc:Fallback xmlns="">
          <p:sp>
            <p:nvSpPr>
              <p:cNvPr id="5" name="Rechthoe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3722256"/>
                <a:ext cx="1920719" cy="193899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Shape 301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5061" name="Shape 302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45063" name="Shape 304"/>
          <p:cNvSpPr txBox="1">
            <a:spLocks noChangeArrowheads="1"/>
          </p:cNvSpPr>
          <p:nvPr/>
        </p:nvSpPr>
        <p:spPr bwMode="auto">
          <a:xfrm>
            <a:off x="2905125" y="2249488"/>
            <a:ext cx="548322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Wat is </a:t>
            </a:r>
            <a:r>
              <a:rPr lang="en-US" altLang="nl-NL" sz="2400" b="1" i="1" dirty="0" err="1"/>
              <a:t>geen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mensenrecht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45064" name="Shape 305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5065" name="Shape 306"/>
          <p:cNvSpPr txBox="1">
            <a:spLocks noChangeArrowheads="1"/>
          </p:cNvSpPr>
          <p:nvPr/>
        </p:nvSpPr>
        <p:spPr bwMode="auto">
          <a:xfrm>
            <a:off x="1655763" y="3905250"/>
            <a:ext cx="6732587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</a:t>
            </a:r>
            <a:r>
              <a:rPr lang="en-US" altLang="nl-NL" sz="2000" dirty="0"/>
              <a:t> Het </a:t>
            </a:r>
            <a:r>
              <a:rPr lang="en-US" altLang="nl-NL" sz="2000" dirty="0" err="1"/>
              <a:t>recht</a:t>
            </a:r>
            <a:r>
              <a:rPr lang="en-US" altLang="nl-NL" sz="2000" dirty="0"/>
              <a:t> op </a:t>
            </a:r>
            <a:r>
              <a:rPr lang="en-US" altLang="nl-NL" sz="2000" dirty="0" err="1"/>
              <a:t>vrede</a:t>
            </a:r>
            <a:r>
              <a:rPr lang="en-US" altLang="nl-NL" sz="2000" dirty="0"/>
              <a:t>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</a:t>
            </a:r>
            <a:r>
              <a:rPr lang="en-US" altLang="nl-NL" sz="2000" dirty="0"/>
              <a:t> Het </a:t>
            </a:r>
            <a:r>
              <a:rPr lang="en-US" altLang="nl-NL" sz="2000" dirty="0" err="1"/>
              <a:t>recht</a:t>
            </a:r>
            <a:r>
              <a:rPr lang="en-US" altLang="nl-NL" sz="2000" dirty="0"/>
              <a:t> op rust en </a:t>
            </a:r>
            <a:r>
              <a:rPr lang="en-US" altLang="nl-NL" sz="2000" dirty="0" err="1"/>
              <a:t>vrije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tijd</a:t>
            </a:r>
            <a:r>
              <a:rPr lang="en-US" altLang="nl-NL" sz="2000" dirty="0"/>
              <a:t>.</a:t>
            </a: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</a:t>
            </a:r>
            <a:r>
              <a:rPr lang="en-US" altLang="nl-NL" sz="2000" dirty="0"/>
              <a:t> Het </a:t>
            </a:r>
            <a:r>
              <a:rPr lang="en-US" altLang="nl-NL" sz="2000" dirty="0" err="1"/>
              <a:t>recht</a:t>
            </a:r>
            <a:r>
              <a:rPr lang="en-US" altLang="nl-NL" sz="2000" dirty="0"/>
              <a:t> je land </a:t>
            </a:r>
            <a:r>
              <a:rPr lang="en-US" altLang="nl-NL" sz="2000" dirty="0" err="1"/>
              <a:t>te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verlaten</a:t>
            </a:r>
            <a:r>
              <a:rPr lang="en-US" altLang="nl-NL" sz="2000" dirty="0"/>
              <a:t> en </a:t>
            </a:r>
            <a:r>
              <a:rPr lang="en-US" altLang="nl-NL" sz="2000" dirty="0" err="1"/>
              <a:t>er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terug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keren</a:t>
            </a:r>
            <a:r>
              <a:rPr lang="en-US" altLang="nl-NL" sz="2000" dirty="0"/>
              <a:t>.</a:t>
            </a:r>
          </a:p>
        </p:txBody>
      </p:sp>
      <p:pic>
        <p:nvPicPr>
          <p:cNvPr id="4506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7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Shape 327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9157" name="Shape 328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49159" name="Shape 330"/>
          <p:cNvSpPr txBox="1">
            <a:spLocks noChangeArrowheads="1"/>
          </p:cNvSpPr>
          <p:nvPr/>
        </p:nvSpPr>
        <p:spPr bwMode="auto">
          <a:xfrm>
            <a:off x="2905125" y="2249488"/>
            <a:ext cx="5948363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sz="2400" b="1" i="1" dirty="0" err="1"/>
              <a:t>Welke</a:t>
            </a:r>
            <a:r>
              <a:rPr lang="en-US" sz="2400" b="1" i="1" dirty="0"/>
              <a:t> </a:t>
            </a:r>
            <a:r>
              <a:rPr lang="en-US" sz="2400" b="1" i="1" dirty="0" err="1"/>
              <a:t>groep</a:t>
            </a:r>
            <a:r>
              <a:rPr lang="en-US" sz="2400" b="1" i="1" dirty="0"/>
              <a:t> in Nederland </a:t>
            </a:r>
            <a:r>
              <a:rPr lang="en-US" sz="2400" b="1" i="1" dirty="0" err="1"/>
              <a:t>wordt</a:t>
            </a:r>
            <a:r>
              <a:rPr lang="en-US" sz="2400" b="1" i="1" dirty="0"/>
              <a:t> 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sz="2400" b="1" i="1" dirty="0" err="1"/>
              <a:t>opgesloten</a:t>
            </a:r>
            <a:r>
              <a:rPr lang="en-US" sz="2400" b="1" i="1" dirty="0"/>
              <a:t> </a:t>
            </a:r>
            <a:r>
              <a:rPr lang="en-US" sz="2400" b="1" i="1" dirty="0" err="1"/>
              <a:t>zonder</a:t>
            </a:r>
            <a:r>
              <a:rPr lang="en-US" sz="2400" b="1" i="1" dirty="0"/>
              <a:t> </a:t>
            </a:r>
            <a:r>
              <a:rPr lang="en-US" sz="2400" b="1" i="1" dirty="0" err="1"/>
              <a:t>dat</a:t>
            </a:r>
            <a:r>
              <a:rPr lang="en-US" sz="2400" b="1" i="1" dirty="0"/>
              <a:t> ze </a:t>
            </a:r>
            <a:r>
              <a:rPr lang="en-US" sz="2400" b="1" i="1" dirty="0" err="1"/>
              <a:t>verdacht</a:t>
            </a:r>
            <a:r>
              <a:rPr lang="en-US" sz="2400" b="1" i="1" dirty="0"/>
              <a:t> </a:t>
            </a:r>
            <a:r>
              <a:rPr lang="en-US" sz="2400" b="1" i="1" dirty="0" err="1"/>
              <a:t>worden</a:t>
            </a:r>
            <a:r>
              <a:rPr lang="en-US" sz="2400" b="1" i="1" dirty="0"/>
              <a:t> van </a:t>
            </a:r>
            <a:r>
              <a:rPr lang="en-US" sz="2400" b="1" i="1" dirty="0" err="1"/>
              <a:t>strafbare</a:t>
            </a:r>
            <a:r>
              <a:rPr lang="en-US" sz="2400" b="1" i="1" dirty="0"/>
              <a:t> </a:t>
            </a:r>
            <a:r>
              <a:rPr lang="en-US" sz="2400" b="1" i="1" dirty="0" err="1"/>
              <a:t>feiten</a:t>
            </a:r>
            <a:r>
              <a:rPr lang="en-US" sz="2400" b="1" i="1" dirty="0"/>
              <a:t>?  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1800" b="1" i="1" dirty="0"/>
          </a:p>
        </p:txBody>
      </p:sp>
      <p:pic>
        <p:nvPicPr>
          <p:cNvPr id="49172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hape 336"/>
          <p:cNvSpPr txBox="1">
            <a:spLocks noChangeArrowheads="1"/>
          </p:cNvSpPr>
          <p:nvPr/>
        </p:nvSpPr>
        <p:spPr bwMode="auto">
          <a:xfrm>
            <a:off x="4778750" y="3920495"/>
            <a:ext cx="6163394" cy="132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2000" dirty="0" err="1"/>
              <a:t>Vrouwen</a:t>
            </a:r>
            <a:endParaRPr lang="en-US" altLang="nl-NL" sz="2000" dirty="0"/>
          </a:p>
          <a:p>
            <a:pPr>
              <a:buClr>
                <a:srgbClr val="000000"/>
              </a:buClr>
              <a:buSzPct val="25000"/>
            </a:pPr>
            <a:r>
              <a:rPr lang="en-US" altLang="nl-NL" sz="2000" b="1" dirty="0"/>
              <a:t>b. </a:t>
            </a:r>
            <a:r>
              <a:rPr lang="en-US" altLang="nl-NL" sz="2000" dirty="0"/>
              <a:t>LHBTI’s</a:t>
            </a:r>
          </a:p>
          <a:p>
            <a:pPr>
              <a:buClr>
                <a:srgbClr val="000000"/>
              </a:buClr>
              <a:buSzPct val="25000"/>
            </a:pPr>
            <a:r>
              <a:rPr lang="en-US" altLang="nl-NL" sz="2000" b="1" dirty="0"/>
              <a:t>c. </a:t>
            </a:r>
            <a:r>
              <a:rPr lang="en-US" altLang="nl-NL" sz="2000" dirty="0" err="1"/>
              <a:t>Mensen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zonder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geldige</a:t>
            </a:r>
            <a:r>
              <a:rPr lang="en-US" altLang="nl-NL" sz="2000" dirty="0"/>
              <a:t> </a:t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/>
              <a:t>verblijfspapieren</a:t>
            </a:r>
            <a:endParaRPr lang="en-US" altLang="nl-NL" sz="2000" dirty="0"/>
          </a:p>
          <a:p>
            <a:pPr>
              <a:buClr>
                <a:srgbClr val="000000"/>
              </a:buClr>
              <a:buSzPct val="25000"/>
            </a:pPr>
            <a:endParaRPr lang="en-US" altLang="nl-NL" sz="1800" dirty="0"/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1800" dirty="0"/>
          </a:p>
        </p:txBody>
      </p:sp>
      <p:sp>
        <p:nvSpPr>
          <p:cNvPr id="20" name="Shape 318">
            <a:extLst>
              <a:ext uri="{FF2B5EF4-FFF2-40B4-BE49-F238E27FC236}">
                <a16:creationId xmlns:a16="http://schemas.microsoft.com/office/drawing/2014/main" id="{9569A2C0-7C6F-F944-96F8-269FFA972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6C4A37-A1AB-3F44-BAE0-34C0DF5B14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358" y="4028483"/>
            <a:ext cx="3783308" cy="21265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8B2107AD-E774-D24A-96EA-C1818B899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15" name="Shape 330">
            <a:extLst>
              <a:ext uri="{FF2B5EF4-FFF2-40B4-BE49-F238E27FC236}">
                <a16:creationId xmlns:a16="http://schemas.microsoft.com/office/drawing/2014/main" id="{97CBAC78-23CB-644E-979B-6570E8BCE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0945" y="1872620"/>
            <a:ext cx="5983288" cy="120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r>
              <a:rPr lang="en-US" sz="2400" b="1" i="1" dirty="0"/>
              <a:t>In 2016 </a:t>
            </a:r>
            <a:r>
              <a:rPr lang="en-US" sz="2400" b="1" i="1" dirty="0" err="1"/>
              <a:t>werd</a:t>
            </a:r>
            <a:r>
              <a:rPr lang="en-US" sz="2400" b="1" i="1" dirty="0"/>
              <a:t> Feyenoord-</a:t>
            </a:r>
            <a:r>
              <a:rPr lang="en-US" sz="2400" b="1" i="1" dirty="0" err="1"/>
              <a:t>doelman</a:t>
            </a:r>
            <a:r>
              <a:rPr lang="en-US" sz="2400" b="1" i="1" dirty="0"/>
              <a:t> Kenneth Vermeer </a:t>
            </a:r>
            <a:r>
              <a:rPr lang="en-US" sz="2400" b="1" i="1" dirty="0" err="1"/>
              <a:t>staande</a:t>
            </a:r>
            <a:r>
              <a:rPr lang="en-US" sz="2400" b="1" i="1" dirty="0"/>
              <a:t> </a:t>
            </a:r>
            <a:r>
              <a:rPr lang="en-US" sz="2400" b="1" i="1" dirty="0" err="1"/>
              <a:t>gehouden</a:t>
            </a:r>
            <a:r>
              <a:rPr lang="en-US" sz="2400" b="1" i="1" dirty="0"/>
              <a:t> door de </a:t>
            </a:r>
            <a:r>
              <a:rPr lang="en-US" sz="2400" b="1" i="1" dirty="0" err="1"/>
              <a:t>politie</a:t>
            </a:r>
            <a:r>
              <a:rPr lang="en-US" sz="2400" b="1" i="1" dirty="0"/>
              <a:t>. </a:t>
            </a:r>
            <a:r>
              <a:rPr lang="en-US" sz="2400" b="1" i="1" dirty="0" err="1"/>
              <a:t>Hij</a:t>
            </a:r>
            <a:r>
              <a:rPr lang="en-US" sz="2400" b="1" i="1" dirty="0"/>
              <a:t> reed in </a:t>
            </a:r>
            <a:r>
              <a:rPr lang="en-US" sz="2400" b="1" i="1" dirty="0" err="1"/>
              <a:t>een</a:t>
            </a:r>
            <a:r>
              <a:rPr lang="en-US" sz="2400" b="1" i="1" dirty="0"/>
              <a:t> </a:t>
            </a:r>
            <a:r>
              <a:rPr lang="en-US" sz="2400" b="1" i="1" dirty="0" err="1"/>
              <a:t>dure</a:t>
            </a:r>
            <a:r>
              <a:rPr lang="en-US" sz="2400" b="1" i="1" dirty="0"/>
              <a:t> Mercedes. </a:t>
            </a:r>
            <a:r>
              <a:rPr lang="en-US" sz="2400" b="1" i="1" dirty="0" err="1"/>
              <a:t>Volgens</a:t>
            </a:r>
            <a:r>
              <a:rPr lang="en-US" sz="2400" b="1" i="1" dirty="0"/>
              <a:t> Vermeer, die van </a:t>
            </a:r>
            <a:r>
              <a:rPr lang="en-US" sz="2400" b="1" i="1" dirty="0" err="1"/>
              <a:t>Surinaamse</a:t>
            </a:r>
            <a:r>
              <a:rPr lang="en-US" sz="2400" b="1" i="1" dirty="0"/>
              <a:t> </a:t>
            </a:r>
            <a:r>
              <a:rPr lang="en-US" sz="2400" b="1" i="1" dirty="0" err="1"/>
              <a:t>afkomst</a:t>
            </a:r>
            <a:r>
              <a:rPr lang="en-US" sz="2400" b="1" i="1" dirty="0"/>
              <a:t> is, was het van de </a:t>
            </a:r>
            <a:r>
              <a:rPr lang="en-US" sz="2400" b="1" i="1" dirty="0" err="1"/>
              <a:t>politie</a:t>
            </a:r>
            <a:r>
              <a:rPr lang="en-US" sz="2400" b="1" i="1" dirty="0"/>
              <a:t> </a:t>
            </a:r>
            <a:r>
              <a:rPr lang="en-US" sz="2400" b="1" i="1" dirty="0" err="1"/>
              <a:t>een</a:t>
            </a:r>
            <a:r>
              <a:rPr lang="en-US" sz="2400" b="1" i="1" dirty="0"/>
              <a:t> </a:t>
            </a:r>
            <a:r>
              <a:rPr lang="en-US" sz="2400" b="1" i="1" dirty="0" err="1"/>
              <a:t>typisch</a:t>
            </a:r>
            <a:r>
              <a:rPr lang="en-US" sz="2400" b="1" i="1" dirty="0"/>
              <a:t> </a:t>
            </a:r>
            <a:r>
              <a:rPr lang="en-US" sz="2400" b="1" i="1" dirty="0" err="1"/>
              <a:t>staaltje</a:t>
            </a:r>
            <a:r>
              <a:rPr lang="en-US" sz="2400" b="1" i="1" dirty="0"/>
              <a:t> …</a:t>
            </a:r>
          </a:p>
        </p:txBody>
      </p:sp>
      <p:sp>
        <p:nvSpPr>
          <p:cNvPr id="17" name="Shape 318">
            <a:extLst>
              <a:ext uri="{FF2B5EF4-FFF2-40B4-BE49-F238E27FC236}">
                <a16:creationId xmlns:a16="http://schemas.microsoft.com/office/drawing/2014/main" id="{E1548862-2011-7F42-A0DF-49F0D873B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87" y="4202113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51213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5088DF-29CF-3541-9781-E185F0C15B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620" y="4397296"/>
            <a:ext cx="3407859" cy="1916921"/>
          </a:xfrm>
          <a:prstGeom prst="rect">
            <a:avLst/>
          </a:prstGeom>
        </p:spPr>
      </p:pic>
      <p:sp>
        <p:nvSpPr>
          <p:cNvPr id="18" name="Shape 336">
            <a:extLst>
              <a:ext uri="{FF2B5EF4-FFF2-40B4-BE49-F238E27FC236}">
                <a16:creationId xmlns:a16="http://schemas.microsoft.com/office/drawing/2014/main" id="{6BE31710-B075-EB4C-8F88-FCDADA762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976" y="4609192"/>
            <a:ext cx="6163394" cy="97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… </a:t>
            </a:r>
            <a:r>
              <a:rPr lang="en-US" altLang="nl-NL" sz="2000" dirty="0" err="1"/>
              <a:t>voortrekken</a:t>
            </a:r>
            <a:r>
              <a:rPr lang="en-US" altLang="nl-NL" sz="2000" dirty="0"/>
              <a:t> van Surinamers</a:t>
            </a:r>
          </a:p>
          <a:p>
            <a:pPr>
              <a:buClr>
                <a:srgbClr val="000000"/>
              </a:buClr>
              <a:buSzPct val="25000"/>
            </a:pPr>
            <a:r>
              <a:rPr lang="en-US" altLang="nl-NL" sz="2000" b="1" dirty="0"/>
              <a:t>b. … </a:t>
            </a:r>
            <a:r>
              <a:rPr lang="en-US" altLang="nl-NL" sz="2000" dirty="0" err="1"/>
              <a:t>etnisch</a:t>
            </a:r>
            <a:r>
              <a:rPr lang="en-US" altLang="nl-NL" sz="2000" dirty="0"/>
              <a:t> </a:t>
            </a:r>
            <a:r>
              <a:rPr lang="en-US" altLang="nl-NL" sz="2000" dirty="0" err="1"/>
              <a:t>profileren</a:t>
            </a:r>
            <a:endParaRPr lang="en-US" altLang="nl-NL" sz="2000" dirty="0"/>
          </a:p>
          <a:p>
            <a:pPr>
              <a:buClr>
                <a:srgbClr val="000000"/>
              </a:buClr>
              <a:buSzPct val="25000"/>
            </a:pPr>
            <a:r>
              <a:rPr lang="en-US" altLang="nl-NL" sz="2000" b="1" dirty="0"/>
              <a:t>c. … </a:t>
            </a:r>
            <a:r>
              <a:rPr lang="en-US" altLang="nl-NL" sz="2000" dirty="0" err="1"/>
              <a:t>discriminatie</a:t>
            </a:r>
            <a:r>
              <a:rPr lang="en-US" altLang="nl-NL" sz="2000" dirty="0"/>
              <a:t> van </a:t>
            </a:r>
            <a:r>
              <a:rPr lang="en-US" altLang="nl-NL" sz="2000" dirty="0" err="1"/>
              <a:t>rijke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mensen</a:t>
            </a:r>
            <a:endParaRPr lang="en-US" altLang="nl-NL" sz="2000" dirty="0"/>
          </a:p>
          <a:p>
            <a:pPr>
              <a:buClr>
                <a:srgbClr val="000000"/>
              </a:buClr>
              <a:buSzPct val="25000"/>
            </a:pPr>
            <a:endParaRPr lang="en-US" altLang="nl-NL" sz="1800" dirty="0"/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1800" dirty="0"/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2580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52581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39528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400" b="1" i="1" dirty="0" err="1"/>
              <a:t>Dit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kunstwerk</a:t>
            </a:r>
            <a:r>
              <a:rPr lang="en-US" altLang="nl-NL" sz="2400" b="1" i="1" dirty="0"/>
              <a:t> was </a:t>
            </a:r>
            <a:r>
              <a:rPr lang="en-US" altLang="nl-NL" sz="2400" b="1" i="1" dirty="0" err="1"/>
              <a:t>onder-deel</a:t>
            </a:r>
            <a:r>
              <a:rPr lang="en-US" altLang="nl-NL" sz="2400" b="1" i="1" dirty="0"/>
              <a:t> van </a:t>
            </a:r>
            <a:r>
              <a:rPr lang="en-US" altLang="nl-NL" sz="2400" b="1" i="1" dirty="0" err="1"/>
              <a:t>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campagne</a:t>
            </a:r>
            <a:r>
              <a:rPr lang="en-US" altLang="nl-NL" sz="2400" b="1" i="1" dirty="0"/>
              <a:t>. </a:t>
            </a:r>
            <a:r>
              <a:rPr lang="en-US" altLang="nl-NL" sz="2400" b="1" i="1" dirty="0" err="1"/>
              <a:t>Voor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welk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verdrag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152582" name="Shape 61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2583" name="Shape 615"/>
          <p:cNvSpPr txBox="1">
            <a:spLocks noChangeArrowheads="1"/>
          </p:cNvSpPr>
          <p:nvPr/>
        </p:nvSpPr>
        <p:spPr bwMode="auto">
          <a:xfrm>
            <a:off x="1676400" y="3946525"/>
            <a:ext cx="69278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Het v</a:t>
            </a:r>
            <a:r>
              <a:rPr lang="nl-NL" altLang="nl-NL" sz="2000"/>
              <a:t>erdrag voor mensen met een beperking.</a:t>
            </a:r>
            <a:endParaRPr lang="en-US" altLang="nl-NL" sz="200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Het v</a:t>
            </a:r>
            <a:r>
              <a:rPr lang="nl-NL" altLang="nl-NL" sz="2000"/>
              <a:t>erdrag tegen gebruik van landmijnen.</a:t>
            </a:r>
            <a:endParaRPr lang="en-US" altLang="nl-NL" sz="2000"/>
          </a:p>
          <a:p>
            <a:r>
              <a:rPr lang="en-US" altLang="nl-NL" sz="2000" b="1"/>
              <a:t>c. </a:t>
            </a:r>
            <a:r>
              <a:rPr lang="nl-NL" altLang="nl-NL" sz="2000"/>
              <a:t>Het verdrag tegen martelen.</a:t>
            </a:r>
            <a:endParaRPr lang="en-US" altLang="nl-NL" sz="2000"/>
          </a:p>
        </p:txBody>
      </p:sp>
      <p:pic>
        <p:nvPicPr>
          <p:cNvPr id="152584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6" name="Rectangle 10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152585" name="irc_mi" descr="http://upload.wikimedia.org/wikipedia/commons/thumb/2/21/BrokenChair.jpg/250px-BrokenChair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1600200"/>
            <a:ext cx="143827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hape 362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3251" name="Shape 363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53252" name="Shape 364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53253" name="Shape 365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53254" name="Shape 366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53255" name="Shape 367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53256" name="Shape 368"/>
          <p:cNvSpPr txBox="1">
            <a:spLocks noChangeArrowheads="1"/>
          </p:cNvSpPr>
          <p:nvPr/>
        </p:nvSpPr>
        <p:spPr bwMode="auto">
          <a:xfrm>
            <a:off x="2222500" y="2801938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Een</a:t>
            </a:r>
            <a:r>
              <a:rPr lang="en-US" altLang="nl-NL" sz="3200" b="1" i="1" dirty="0"/>
              <a:t> </a:t>
            </a:r>
            <a:r>
              <a:rPr lang="en-US" altLang="nl-NL" sz="3200" b="1" i="1" dirty="0" err="1"/>
              <a:t>duik</a:t>
            </a:r>
            <a:r>
              <a:rPr lang="en-US" altLang="nl-NL" sz="3200" b="1" i="1" dirty="0"/>
              <a:t> in het </a:t>
            </a:r>
            <a:r>
              <a:rPr lang="en-US" altLang="nl-NL" sz="3200" b="1" i="1" dirty="0" err="1"/>
              <a:t>verleden</a:t>
            </a:r>
            <a:endParaRPr lang="en-US" altLang="nl-NL" sz="3200" b="1" i="1" dirty="0"/>
          </a:p>
        </p:txBody>
      </p:sp>
      <p:pic>
        <p:nvPicPr>
          <p:cNvPr id="53259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Shape 377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5301" name="Shape 378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5303" name="Shape 380"/>
          <p:cNvSpPr txBox="1">
            <a:spLocks noChangeArrowheads="1"/>
          </p:cNvSpPr>
          <p:nvPr/>
        </p:nvSpPr>
        <p:spPr bwMode="auto">
          <a:xfrm>
            <a:off x="2905125" y="2249488"/>
            <a:ext cx="54832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Zet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deze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beroemde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oude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teksten</a:t>
            </a:r>
            <a:r>
              <a:rPr lang="en-US" altLang="nl-NL" sz="2400" b="1" i="1" dirty="0"/>
              <a:t> in </a:t>
            </a:r>
            <a:r>
              <a:rPr lang="en-US" altLang="nl-NL" sz="2400" b="1" i="1" dirty="0" err="1"/>
              <a:t>chronologische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volgorde</a:t>
            </a:r>
            <a:r>
              <a:rPr lang="en-US" altLang="nl-NL" sz="2400" b="1" i="1" dirty="0"/>
              <a:t>.</a:t>
            </a:r>
          </a:p>
        </p:txBody>
      </p:sp>
      <p:sp>
        <p:nvSpPr>
          <p:cNvPr id="55304" name="Shape 381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5305" name="Shape 382"/>
          <p:cNvSpPr txBox="1">
            <a:spLocks noChangeArrowheads="1"/>
          </p:cNvSpPr>
          <p:nvPr/>
        </p:nvSpPr>
        <p:spPr bwMode="auto">
          <a:xfrm>
            <a:off x="1655763" y="3933825"/>
            <a:ext cx="4572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</a:t>
            </a:r>
            <a:r>
              <a:rPr lang="en-US" altLang="nl-NL" sz="2000" dirty="0"/>
              <a:t> Het </a:t>
            </a:r>
            <a:r>
              <a:rPr lang="en-US" altLang="nl-NL" sz="2000" dirty="0" err="1"/>
              <a:t>wetboek</a:t>
            </a:r>
            <a:r>
              <a:rPr lang="en-US" altLang="nl-NL" sz="2000" dirty="0"/>
              <a:t> van </a:t>
            </a:r>
            <a:r>
              <a:rPr lang="en-US" altLang="nl-NL" sz="2000" dirty="0" err="1"/>
              <a:t>Hammoerabi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</a:t>
            </a:r>
            <a:r>
              <a:rPr lang="en-US" altLang="nl-NL" sz="2000" dirty="0"/>
              <a:t> De Magna </a:t>
            </a:r>
            <a:r>
              <a:rPr lang="en-US" altLang="nl-NL" sz="2000" dirty="0" err="1"/>
              <a:t>Carta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</a:t>
            </a:r>
            <a:r>
              <a:rPr lang="en-US" altLang="nl-NL" sz="2000" dirty="0"/>
              <a:t> Het </a:t>
            </a:r>
            <a:r>
              <a:rPr lang="en-US" altLang="nl-NL" sz="2000" dirty="0" err="1"/>
              <a:t>Plakkaat</a:t>
            </a:r>
            <a:r>
              <a:rPr lang="en-US" altLang="nl-NL" sz="2000" dirty="0"/>
              <a:t> van </a:t>
            </a:r>
            <a:r>
              <a:rPr lang="en-US" altLang="nl-NL" sz="2000" dirty="0" err="1"/>
              <a:t>Verlatinghe</a:t>
            </a:r>
            <a:endParaRPr lang="en-US" altLang="nl-NL" sz="2000" dirty="0"/>
          </a:p>
        </p:txBody>
      </p:sp>
      <p:pic>
        <p:nvPicPr>
          <p:cNvPr id="5530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6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Shape 39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7349" name="Shape 39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nl-NL" altLang="nl-NL" sz="2500">
                <a:solidFill>
                  <a:srgbClr val="FFFF00"/>
                </a:solidFill>
              </a:rPr>
              <a:t> VRAAG</a:t>
            </a:r>
            <a:r>
              <a:rPr lang="nl-NL" altLang="nl-NL" sz="2500"/>
              <a:t> </a:t>
            </a:r>
            <a:r>
              <a:rPr lang="nl-NL" altLang="nl-NL" sz="25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7351" name="Shape 393"/>
          <p:cNvSpPr txBox="1">
            <a:spLocks noChangeArrowheads="1"/>
          </p:cNvSpPr>
          <p:nvPr/>
        </p:nvSpPr>
        <p:spPr bwMode="auto">
          <a:xfrm>
            <a:off x="2905125" y="2249488"/>
            <a:ext cx="5555307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/>
              <a:t>Het oude Athene kende al een vorm </a:t>
            </a:r>
            <a:br>
              <a:rPr lang="nl-NL" altLang="nl-NL" sz="2400" b="1" i="1"/>
            </a:br>
            <a:r>
              <a:rPr lang="nl-NL" altLang="nl-NL" sz="2400" b="1" i="1"/>
              <a:t>van democratie. Wie hadden er bij-voorbeeld stemrecht?</a:t>
            </a:r>
          </a:p>
        </p:txBody>
      </p:sp>
      <p:sp>
        <p:nvSpPr>
          <p:cNvPr id="57352" name="Shape 39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57363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200" y="3987801"/>
            <a:ext cx="1969120" cy="14097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0188" y="3987800"/>
            <a:ext cx="1985962" cy="1409700"/>
          </a:xfrm>
          <a:prstGeom prst="rect">
            <a:avLst/>
          </a:prstGeom>
        </p:spPr>
      </p:pic>
      <p:sp>
        <p:nvSpPr>
          <p:cNvPr id="57356" name="Shape 398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" name="Shape 399"/>
          <p:cNvSpPr txBox="1">
            <a:spLocks noChangeArrowheads="1"/>
          </p:cNvSpPr>
          <p:nvPr/>
        </p:nvSpPr>
        <p:spPr bwMode="auto">
          <a:xfrm>
            <a:off x="1504950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000" b="1"/>
              <a:t>a. </a:t>
            </a:r>
            <a:br>
              <a:rPr lang="nl-NL" altLang="nl-NL" sz="2000" b="1"/>
            </a:br>
            <a:br>
              <a:rPr lang="nl-NL" altLang="nl-NL" sz="1200" b="1"/>
            </a:br>
            <a:r>
              <a:rPr lang="nl-NL" altLang="nl-NL" sz="2000"/>
              <a:t>Vrouwen</a:t>
            </a:r>
          </a:p>
        </p:txBody>
      </p:sp>
      <p:sp>
        <p:nvSpPr>
          <p:cNvPr id="57359" name="Shape 401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403"/>
          <p:cNvSpPr txBox="1">
            <a:spLocks noChangeArrowheads="1"/>
          </p:cNvSpPr>
          <p:nvPr/>
        </p:nvSpPr>
        <p:spPr bwMode="auto">
          <a:xfrm>
            <a:off x="5664200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000" b="1"/>
              <a:t>c. </a:t>
            </a:r>
            <a:br>
              <a:rPr lang="nl-NL" altLang="nl-NL" sz="2000" b="1"/>
            </a:br>
            <a:br>
              <a:rPr lang="nl-NL" altLang="nl-NL" sz="1200" b="1"/>
            </a:br>
            <a:r>
              <a:rPr lang="nl-NL" altLang="nl-NL" sz="2000"/>
              <a:t>Buitenlanders</a:t>
            </a: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812" y="3987801"/>
            <a:ext cx="2000300" cy="1409699"/>
          </a:xfrm>
          <a:prstGeom prst="rect">
            <a:avLst/>
          </a:prstGeom>
        </p:spPr>
      </p:pic>
      <p:sp>
        <p:nvSpPr>
          <p:cNvPr id="57358" name="Shape 400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8" name="Shape 402"/>
          <p:cNvSpPr txBox="1">
            <a:spLocks noChangeArrowheads="1"/>
          </p:cNvSpPr>
          <p:nvPr/>
        </p:nvSpPr>
        <p:spPr bwMode="auto">
          <a:xfrm>
            <a:off x="3582988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000" b="1"/>
              <a:t>b. </a:t>
            </a:r>
            <a:br>
              <a:rPr lang="nl-NL" altLang="nl-NL" sz="2000" b="1"/>
            </a:br>
            <a:br>
              <a:rPr lang="nl-NL" altLang="nl-NL" sz="1200" b="1"/>
            </a:br>
            <a:r>
              <a:rPr lang="nl-NL" altLang="nl-NL" sz="2000"/>
              <a:t>Slaven</a:t>
            </a:r>
          </a:p>
        </p:txBody>
      </p:sp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Shape 412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397" name="Shape 413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59399" name="Shape 415"/>
          <p:cNvSpPr txBox="1">
            <a:spLocks noChangeArrowheads="1"/>
          </p:cNvSpPr>
          <p:nvPr/>
        </p:nvSpPr>
        <p:spPr bwMode="auto">
          <a:xfrm>
            <a:off x="2905125" y="2249488"/>
            <a:ext cx="54832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De </a:t>
            </a:r>
            <a:r>
              <a:rPr lang="en-US" altLang="nl-NL" sz="2400" b="1" i="1" dirty="0" err="1"/>
              <a:t>Vrede</a:t>
            </a:r>
            <a:r>
              <a:rPr lang="en-US" altLang="nl-NL" sz="2400" b="1" i="1" dirty="0"/>
              <a:t> van Utrecht was in 1713 de </a:t>
            </a:r>
            <a:r>
              <a:rPr lang="en-US" altLang="nl-NL" sz="2400" b="1" i="1" dirty="0" err="1"/>
              <a:t>grondslag</a:t>
            </a:r>
            <a:r>
              <a:rPr lang="en-US" altLang="nl-NL" sz="2400" b="1" i="1" dirty="0"/>
              <a:t> van </a:t>
            </a:r>
            <a:r>
              <a:rPr lang="en-US" altLang="nl-NL" sz="2400" b="1" i="1" dirty="0" err="1"/>
              <a:t>wat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59400" name="Shape 416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401" name="Shape 417"/>
          <p:cNvSpPr txBox="1">
            <a:spLocks noChangeArrowheads="1"/>
          </p:cNvSpPr>
          <p:nvPr/>
        </p:nvSpPr>
        <p:spPr bwMode="auto">
          <a:xfrm>
            <a:off x="1655763" y="3933825"/>
            <a:ext cx="5437187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a.</a:t>
            </a:r>
            <a:r>
              <a:rPr lang="en-US" altLang="nl-NL" sz="2000"/>
              <a:t> De eenwording van de Nederlanden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b.</a:t>
            </a:r>
            <a:r>
              <a:rPr lang="en-US" altLang="nl-NL" sz="2000"/>
              <a:t> De eenwording van Europa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c.</a:t>
            </a:r>
            <a:r>
              <a:rPr lang="en-US" altLang="nl-NL" sz="2000"/>
              <a:t> De afschaffing van het koloniale stelsel</a:t>
            </a:r>
          </a:p>
        </p:txBody>
      </p:sp>
      <p:pic>
        <p:nvPicPr>
          <p:cNvPr id="5940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Shape 425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1445" name="Shape 426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61447" name="Shape 428"/>
          <p:cNvSpPr txBox="1">
            <a:spLocks noChangeArrowheads="1"/>
          </p:cNvSpPr>
          <p:nvPr/>
        </p:nvSpPr>
        <p:spPr bwMode="auto">
          <a:xfrm>
            <a:off x="2905125" y="2249488"/>
            <a:ext cx="5948363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Welke</a:t>
            </a:r>
            <a:r>
              <a:rPr lang="en-US" altLang="nl-NL" sz="2400" b="1" i="1" dirty="0"/>
              <a:t> van </a:t>
            </a:r>
            <a:r>
              <a:rPr lang="en-US" altLang="nl-NL" sz="2400" b="1" i="1" dirty="0" err="1"/>
              <a:t>deze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beroemde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verklaringen</a:t>
            </a:r>
            <a:r>
              <a:rPr lang="en-US" altLang="nl-NL" sz="2400" b="1" i="1" dirty="0"/>
              <a:t> is het </a:t>
            </a:r>
            <a:r>
              <a:rPr lang="en-US" altLang="nl-NL" sz="2400" b="1" i="1" dirty="0" err="1"/>
              <a:t>oudst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61448" name="Shape 429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61459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950" y="3987800"/>
            <a:ext cx="1981200" cy="1409700"/>
          </a:xfrm>
          <a:prstGeom prst="rect">
            <a:avLst/>
          </a:prstGeom>
        </p:spPr>
      </p:pic>
      <p:sp>
        <p:nvSpPr>
          <p:cNvPr id="61452" name="Shape 433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" name="Shape 434"/>
          <p:cNvSpPr txBox="1">
            <a:spLocks noChangeArrowheads="1"/>
          </p:cNvSpPr>
          <p:nvPr/>
        </p:nvSpPr>
        <p:spPr bwMode="auto">
          <a:xfrm>
            <a:off x="1504950" y="4997450"/>
            <a:ext cx="2078038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1800" dirty="0" err="1"/>
              <a:t>Franse</a:t>
            </a:r>
            <a:r>
              <a:rPr lang="en-US" altLang="nl-NL" sz="1800" dirty="0"/>
              <a:t> </a:t>
            </a:r>
            <a:r>
              <a:rPr lang="en-US" altLang="nl-NL" sz="1800" dirty="0" err="1"/>
              <a:t>Verklaring</a:t>
            </a:r>
            <a:br>
              <a:rPr lang="en-US" altLang="nl-NL" sz="1800" dirty="0"/>
            </a:br>
            <a:r>
              <a:rPr lang="en-US" altLang="nl-NL" sz="1800" dirty="0"/>
              <a:t>van de </a:t>
            </a:r>
            <a:r>
              <a:rPr lang="en-US" altLang="nl-NL" sz="1800" dirty="0" err="1"/>
              <a:t>Rechten</a:t>
            </a:r>
            <a:r>
              <a:rPr lang="en-US" altLang="nl-NL" sz="1800" dirty="0"/>
              <a:t> van de Burger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988" y="3987800"/>
            <a:ext cx="1981200" cy="1409700"/>
          </a:xfrm>
          <a:prstGeom prst="rect">
            <a:avLst/>
          </a:prstGeom>
        </p:spPr>
      </p:pic>
      <p:sp>
        <p:nvSpPr>
          <p:cNvPr id="61454" name="Shape 435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437"/>
          <p:cNvSpPr txBox="1">
            <a:spLocks noChangeArrowheads="1"/>
          </p:cNvSpPr>
          <p:nvPr/>
        </p:nvSpPr>
        <p:spPr bwMode="auto">
          <a:xfrm>
            <a:off x="3492500" y="4997450"/>
            <a:ext cx="2439988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1800" dirty="0"/>
              <a:t>De </a:t>
            </a:r>
            <a:r>
              <a:rPr lang="en-US" altLang="nl-NL" sz="1800" dirty="0" err="1"/>
              <a:t>Amerikaanse</a:t>
            </a:r>
            <a:br>
              <a:rPr lang="en-US" altLang="nl-NL" sz="1800" dirty="0"/>
            </a:br>
            <a:r>
              <a:rPr lang="en-US" altLang="nl-NL" sz="1800" dirty="0" err="1"/>
              <a:t>Onafhankelijkheids</a:t>
            </a:r>
            <a:r>
              <a:rPr lang="en-US" altLang="nl-NL" sz="1800" dirty="0"/>
              <a:t>-</a:t>
            </a:r>
            <a:br>
              <a:rPr lang="en-US" altLang="nl-NL" sz="1800" dirty="0"/>
            </a:br>
            <a:r>
              <a:rPr lang="en-US" altLang="nl-NL" sz="1800" dirty="0" err="1"/>
              <a:t>verklaring</a:t>
            </a:r>
            <a:endParaRPr lang="en-US" altLang="nl-NL" sz="1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669309" y="3987800"/>
            <a:ext cx="1980097" cy="1409700"/>
          </a:xfrm>
          <a:prstGeom prst="rect">
            <a:avLst/>
          </a:prstGeom>
        </p:spPr>
      </p:pic>
      <p:sp>
        <p:nvSpPr>
          <p:cNvPr id="61455" name="Shape 436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438"/>
          <p:cNvSpPr txBox="1">
            <a:spLocks noChangeArrowheads="1"/>
          </p:cNvSpPr>
          <p:nvPr/>
        </p:nvSpPr>
        <p:spPr bwMode="auto">
          <a:xfrm>
            <a:off x="5664200" y="4997450"/>
            <a:ext cx="2795588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1800" dirty="0"/>
              <a:t>De </a:t>
            </a:r>
            <a:r>
              <a:rPr lang="en-US" altLang="nl-NL" sz="1800" dirty="0" err="1"/>
              <a:t>Britse</a:t>
            </a:r>
            <a:r>
              <a:rPr lang="en-US" altLang="nl-NL" sz="1800" dirty="0"/>
              <a:t> </a:t>
            </a:r>
            <a:r>
              <a:rPr lang="en-US" altLang="nl-NL" sz="1800" dirty="0" err="1"/>
              <a:t>Verklaring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r>
              <a:rPr lang="en-US" altLang="nl-NL" sz="1800" dirty="0"/>
              <a:t>over </a:t>
            </a:r>
            <a:r>
              <a:rPr lang="en-US" altLang="nl-NL" sz="1800" dirty="0" err="1"/>
              <a:t>Afschaffing</a:t>
            </a:r>
            <a:r>
              <a:rPr lang="en-US" altLang="nl-NL" sz="1800" dirty="0"/>
              <a:t> van</a:t>
            </a:r>
            <a:br>
              <a:rPr lang="en-US" altLang="nl-NL" sz="1800" dirty="0"/>
            </a:br>
            <a:r>
              <a:rPr lang="en-US" altLang="nl-NL" sz="1800" dirty="0"/>
              <a:t>de </a:t>
            </a:r>
            <a:r>
              <a:rPr lang="en-US" altLang="nl-NL" sz="1800" dirty="0" err="1"/>
              <a:t>Slavernij</a:t>
            </a:r>
            <a:endParaRPr lang="en-US" altLang="nl-NL" sz="1800" dirty="0"/>
          </a:p>
        </p:txBody>
      </p:sp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0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Shape 447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3493" name="Shape 448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63495" name="Shape 450"/>
          <p:cNvSpPr txBox="1">
            <a:spLocks noChangeArrowheads="1"/>
          </p:cNvSpPr>
          <p:nvPr/>
        </p:nvSpPr>
        <p:spPr bwMode="auto">
          <a:xfrm>
            <a:off x="2905125" y="2249488"/>
            <a:ext cx="594836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Slavernij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werd</a:t>
            </a:r>
            <a:r>
              <a:rPr lang="en-US" altLang="nl-NL" sz="2400" b="1" i="1" dirty="0"/>
              <a:t> het </a:t>
            </a:r>
            <a:r>
              <a:rPr lang="en-US" altLang="nl-NL" sz="2400" b="1" i="1" dirty="0" err="1"/>
              <a:t>eerst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afgeschaft</a:t>
            </a:r>
            <a:r>
              <a:rPr lang="en-US" altLang="nl-NL" sz="2400" b="1" i="1" dirty="0"/>
              <a:t> in…</a:t>
            </a:r>
          </a:p>
        </p:txBody>
      </p:sp>
      <p:sp>
        <p:nvSpPr>
          <p:cNvPr id="63496" name="Shape 451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6350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Afbeelding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00" y="3987800"/>
            <a:ext cx="1981200" cy="1409700"/>
          </a:xfrm>
          <a:prstGeom prst="rect">
            <a:avLst/>
          </a:prstGeom>
        </p:spPr>
      </p:pic>
      <p:sp>
        <p:nvSpPr>
          <p:cNvPr id="63503" name="Shape 458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" name="Shape 460"/>
          <p:cNvSpPr txBox="1">
            <a:spLocks noChangeArrowheads="1"/>
          </p:cNvSpPr>
          <p:nvPr/>
        </p:nvSpPr>
        <p:spPr bwMode="auto">
          <a:xfrm>
            <a:off x="5664200" y="4997450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1800" dirty="0"/>
              <a:t>De </a:t>
            </a:r>
            <a:r>
              <a:rPr lang="en-US" altLang="nl-NL" sz="1800" dirty="0" err="1"/>
              <a:t>Verenigde</a:t>
            </a:r>
            <a:r>
              <a:rPr lang="en-US" altLang="nl-NL" sz="1800" dirty="0"/>
              <a:t> Staten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4575" y="3987800"/>
            <a:ext cx="1981200" cy="1409700"/>
          </a:xfrm>
          <a:prstGeom prst="rect">
            <a:avLst/>
          </a:prstGeom>
        </p:spPr>
      </p:pic>
      <p:sp>
        <p:nvSpPr>
          <p:cNvPr id="63502" name="Shape 457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459"/>
          <p:cNvSpPr txBox="1">
            <a:spLocks noChangeArrowheads="1"/>
          </p:cNvSpPr>
          <p:nvPr/>
        </p:nvSpPr>
        <p:spPr bwMode="auto">
          <a:xfrm>
            <a:off x="3492500" y="4997450"/>
            <a:ext cx="24399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1800" dirty="0"/>
              <a:t>Nederland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950" y="3987800"/>
            <a:ext cx="1977306" cy="1409700"/>
          </a:xfrm>
          <a:prstGeom prst="rect">
            <a:avLst/>
          </a:prstGeom>
        </p:spPr>
      </p:pic>
      <p:sp>
        <p:nvSpPr>
          <p:cNvPr id="63500" name="Shape 455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" name="Shape 456"/>
          <p:cNvSpPr txBox="1">
            <a:spLocks noChangeArrowheads="1"/>
          </p:cNvSpPr>
          <p:nvPr/>
        </p:nvSpPr>
        <p:spPr bwMode="auto">
          <a:xfrm>
            <a:off x="1504950" y="4997450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1800" dirty="0" err="1"/>
              <a:t>Haïti</a:t>
            </a:r>
            <a:endParaRPr lang="en-US" altLang="nl-NL" sz="1800" dirty="0"/>
          </a:p>
        </p:txBody>
      </p:sp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63" y="1184605"/>
            <a:ext cx="8123237" cy="4693907"/>
          </a:xfrm>
          <a:prstGeom prst="rect">
            <a:avLst/>
          </a:prstGeom>
        </p:spPr>
      </p:pic>
      <p:sp>
        <p:nvSpPr>
          <p:cNvPr id="65541" name="Shape 470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65542" name="Shape 471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65543" name="Shape 472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65544" name="Shape 473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65551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1" y="1184605"/>
            <a:ext cx="7753077" cy="290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Shape 469"/>
          <p:cNvSpPr txBox="1">
            <a:spLocks noChangeArrowheads="1"/>
          </p:cNvSpPr>
          <p:nvPr/>
        </p:nvSpPr>
        <p:spPr bwMode="auto">
          <a:xfrm>
            <a:off x="2627784" y="1991048"/>
            <a:ext cx="54467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sz="2000" b="1" i="1" dirty="0"/>
              <a:t>Het </a:t>
            </a:r>
            <a:r>
              <a:rPr lang="en-US" sz="2000" b="1" i="1" dirty="0" err="1"/>
              <a:t>Kinderwetje</a:t>
            </a:r>
            <a:r>
              <a:rPr lang="en-US" sz="2000" b="1" i="1" dirty="0"/>
              <a:t> van Van </a:t>
            </a:r>
            <a:r>
              <a:rPr lang="en-US" sz="2000" b="1" i="1" dirty="0" err="1"/>
              <a:t>Houten</a:t>
            </a:r>
            <a:endParaRPr lang="en-US" sz="2000" b="1" i="1" dirty="0"/>
          </a:p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i="1" dirty="0" err="1"/>
              <a:t>uit</a:t>
            </a:r>
            <a:r>
              <a:rPr lang="en-US" altLang="nl-NL" sz="2000" b="1" i="1" dirty="0"/>
              <a:t> 1874 was </a:t>
            </a:r>
            <a:r>
              <a:rPr lang="en-US" altLang="nl-NL" sz="2000" b="1" i="1" dirty="0" err="1"/>
              <a:t>een</a:t>
            </a:r>
            <a:r>
              <a:rPr lang="en-US" altLang="nl-NL" sz="2000" b="1" i="1" dirty="0"/>
              <a:t> </a:t>
            </a:r>
            <a:r>
              <a:rPr lang="en-US" altLang="nl-NL" sz="2000" b="1" i="1" dirty="0" err="1"/>
              <a:t>doorbraak</a:t>
            </a:r>
            <a:r>
              <a:rPr lang="en-US" altLang="nl-NL" sz="2000" b="1" i="1" dirty="0"/>
              <a:t>. 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i="1" dirty="0"/>
              <a:t>Wat </a:t>
            </a:r>
            <a:r>
              <a:rPr lang="en-US" altLang="nl-NL" sz="2000" b="1" i="1" dirty="0" err="1"/>
              <a:t>werd</a:t>
            </a:r>
            <a:r>
              <a:rPr lang="en-US" altLang="nl-NL" sz="2000" b="1" i="1" dirty="0"/>
              <a:t> met </a:t>
            </a:r>
            <a:r>
              <a:rPr lang="en-US" altLang="nl-NL" sz="2000" b="1" i="1" dirty="0" err="1"/>
              <a:t>deze</a:t>
            </a:r>
            <a:r>
              <a:rPr lang="en-US" altLang="nl-NL" sz="2000" b="1" i="1" dirty="0"/>
              <a:t> wet </a:t>
            </a:r>
            <a:r>
              <a:rPr lang="en-US" altLang="nl-NL" sz="2000" b="1" i="1" dirty="0" err="1"/>
              <a:t>verboden</a:t>
            </a:r>
            <a:r>
              <a:rPr lang="en-US" altLang="nl-NL" sz="2000" b="1" i="1" dirty="0"/>
              <a:t>?</a:t>
            </a:r>
          </a:p>
        </p:txBody>
      </p:sp>
      <p:pic>
        <p:nvPicPr>
          <p:cNvPr id="65549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6</a:t>
            </a:r>
          </a:p>
        </p:txBody>
      </p:sp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Shape 484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7589" name="Shape 485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67591" name="Shape 487"/>
          <p:cNvSpPr txBox="1">
            <a:spLocks noChangeArrowheads="1"/>
          </p:cNvSpPr>
          <p:nvPr/>
        </p:nvSpPr>
        <p:spPr bwMode="auto">
          <a:xfrm>
            <a:off x="2905125" y="2249488"/>
            <a:ext cx="56292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Hoe </a:t>
            </a:r>
            <a:r>
              <a:rPr lang="en-US" altLang="nl-NL" sz="2400" b="1" i="1" dirty="0" err="1"/>
              <a:t>heet</a:t>
            </a:r>
            <a:r>
              <a:rPr lang="en-US" altLang="nl-NL" sz="2400" b="1" i="1" dirty="0"/>
              <a:t> het </a:t>
            </a:r>
            <a:r>
              <a:rPr lang="en-US" altLang="nl-NL" sz="2400" b="1" i="1" dirty="0" err="1"/>
              <a:t>internationale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hof</a:t>
            </a:r>
            <a:r>
              <a:rPr lang="en-US" altLang="nl-NL" sz="2400" b="1" i="1" dirty="0"/>
              <a:t> in Den Haag </a:t>
            </a:r>
            <a:r>
              <a:rPr lang="en-US" altLang="nl-NL" sz="2400" b="1" i="1" dirty="0" err="1"/>
              <a:t>waar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onder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anderen</a:t>
            </a:r>
            <a:r>
              <a:rPr lang="en-US" altLang="nl-NL" sz="2400" b="1" i="1" dirty="0"/>
              <a:t> Milosevic en </a:t>
            </a:r>
            <a:r>
              <a:rPr lang="en-US" altLang="nl-NL" sz="2400" b="1" i="1" dirty="0" err="1"/>
              <a:t>Mladic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terechtstonden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67592" name="Shape 488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7593" name="Shape 489"/>
          <p:cNvSpPr txBox="1">
            <a:spLocks noChangeArrowheads="1"/>
          </p:cNvSpPr>
          <p:nvPr/>
        </p:nvSpPr>
        <p:spPr bwMode="auto">
          <a:xfrm>
            <a:off x="1676400" y="3946525"/>
            <a:ext cx="40386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Joegoslavië-tribunaal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Internationaal</a:t>
            </a:r>
            <a:r>
              <a:rPr lang="en-US" altLang="nl-NL" sz="2000" dirty="0"/>
              <a:t> </a:t>
            </a:r>
            <a:r>
              <a:rPr lang="en-US" altLang="nl-NL" sz="2000" dirty="0" err="1"/>
              <a:t>Strafhof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Internationaal</a:t>
            </a:r>
            <a:r>
              <a:rPr lang="en-US" altLang="nl-NL" sz="2000" dirty="0"/>
              <a:t> Hof van </a:t>
            </a:r>
            <a:r>
              <a:rPr lang="en-US" altLang="nl-NL" sz="2000" dirty="0" err="1"/>
              <a:t>Justitie</a:t>
            </a:r>
            <a:endParaRPr lang="en-US" altLang="nl-NL" sz="2000" dirty="0"/>
          </a:p>
        </p:txBody>
      </p:sp>
      <p:pic>
        <p:nvPicPr>
          <p:cNvPr id="67594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5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Shape 497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9637" name="Shape 498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69639" name="Shape 500"/>
          <p:cNvSpPr txBox="1">
            <a:spLocks noChangeArrowheads="1"/>
          </p:cNvSpPr>
          <p:nvPr/>
        </p:nvSpPr>
        <p:spPr bwMode="auto">
          <a:xfrm>
            <a:off x="2905125" y="2249488"/>
            <a:ext cx="52482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 In 1975 </a:t>
            </a:r>
            <a:r>
              <a:rPr lang="en-US" altLang="nl-NL" sz="2400" b="1" i="1" dirty="0" err="1"/>
              <a:t>maakten</a:t>
            </a:r>
            <a:r>
              <a:rPr lang="en-US" altLang="nl-NL" sz="2400" b="1" i="1" dirty="0"/>
              <a:t> Oost </a:t>
            </a:r>
            <a:r>
              <a:rPr lang="en-US" altLang="nl-NL" sz="2400" b="1" i="1" dirty="0" err="1"/>
              <a:t>en</a:t>
            </a:r>
            <a:r>
              <a:rPr lang="en-US" altLang="nl-NL" sz="2400" b="1" i="1" dirty="0"/>
              <a:t> West Europa </a:t>
            </a:r>
            <a:r>
              <a:rPr lang="en-US" altLang="nl-NL" sz="2400" b="1" i="1" dirty="0" err="1"/>
              <a:t>afspraken</a:t>
            </a:r>
            <a:r>
              <a:rPr lang="en-US" altLang="nl-NL" sz="2400" b="1" i="1" dirty="0"/>
              <a:t> over </a:t>
            </a:r>
            <a:r>
              <a:rPr lang="en-US" altLang="nl-NL" sz="2400" b="1" i="1" dirty="0" err="1"/>
              <a:t>mensenrechten</a:t>
            </a:r>
            <a:r>
              <a:rPr lang="en-US" altLang="nl-NL" sz="2400" b="1" i="1" dirty="0"/>
              <a:t>, in de </a:t>
            </a:r>
            <a:r>
              <a:rPr lang="en-US" altLang="nl-NL" sz="2400" b="1" i="1" dirty="0" err="1"/>
              <a:t>Akkoorden</a:t>
            </a:r>
            <a:r>
              <a:rPr lang="en-US" altLang="nl-NL" sz="2400" b="1" i="1" dirty="0"/>
              <a:t> van…</a:t>
            </a:r>
          </a:p>
        </p:txBody>
      </p:sp>
      <p:sp>
        <p:nvSpPr>
          <p:cNvPr id="69640" name="Shape 501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6965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0188" y="3985786"/>
            <a:ext cx="1981200" cy="1411714"/>
          </a:xfrm>
          <a:prstGeom prst="rect">
            <a:avLst/>
          </a:prstGeom>
        </p:spPr>
      </p:pic>
      <p:sp>
        <p:nvSpPr>
          <p:cNvPr id="69644" name="Shape 505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" name="Shape 506"/>
          <p:cNvSpPr txBox="1">
            <a:spLocks noChangeArrowheads="1"/>
          </p:cNvSpPr>
          <p:nvPr/>
        </p:nvSpPr>
        <p:spPr bwMode="auto">
          <a:xfrm>
            <a:off x="1504950" y="4997450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1800" dirty="0"/>
              <a:t>Helsinki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636" y="3985786"/>
            <a:ext cx="1969078" cy="141171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149" y="4003565"/>
            <a:ext cx="1981200" cy="1393936"/>
          </a:xfrm>
          <a:prstGeom prst="rect">
            <a:avLst/>
          </a:prstGeom>
        </p:spPr>
      </p:pic>
      <p:sp>
        <p:nvSpPr>
          <p:cNvPr id="69647" name="Shape 508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" name="Shape 510"/>
          <p:cNvSpPr txBox="1">
            <a:spLocks noChangeArrowheads="1"/>
          </p:cNvSpPr>
          <p:nvPr/>
        </p:nvSpPr>
        <p:spPr bwMode="auto">
          <a:xfrm>
            <a:off x="5664200" y="4997450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1800" dirty="0"/>
              <a:t>Dublin</a:t>
            </a:r>
          </a:p>
        </p:txBody>
      </p:sp>
      <p:sp>
        <p:nvSpPr>
          <p:cNvPr id="69646" name="Shape 507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09"/>
          <p:cNvSpPr txBox="1">
            <a:spLocks noChangeArrowheads="1"/>
          </p:cNvSpPr>
          <p:nvPr/>
        </p:nvSpPr>
        <p:spPr bwMode="auto">
          <a:xfrm>
            <a:off x="3492500" y="4997450"/>
            <a:ext cx="21717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1800" dirty="0"/>
              <a:t>Amsterdam</a:t>
            </a:r>
          </a:p>
        </p:txBody>
      </p:sp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" name="Shape 611"/>
          <p:cNvSpPr txBox="1">
            <a:spLocks noChangeArrowheads="1"/>
          </p:cNvSpPr>
          <p:nvPr/>
        </p:nvSpPr>
        <p:spPr bwMode="auto">
          <a:xfrm>
            <a:off x="755650" y="1556792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FFFF00"/>
              </a:buClr>
              <a:buSzPct val="25000"/>
            </a:pPr>
            <a:r>
              <a:rPr lang="en-US" altLang="nl-NL" sz="2500" dirty="0">
                <a:solidFill>
                  <a:srgbClr val="FFFF00"/>
                </a:solidFill>
              </a:rPr>
              <a:t> LAATSTE</a:t>
            </a:r>
            <a:br>
              <a:rPr lang="en-US" altLang="nl-NL" sz="2500" dirty="0">
                <a:solidFill>
                  <a:srgbClr val="FFFF00"/>
                </a:solidFill>
              </a:rPr>
            </a:br>
            <a:r>
              <a:rPr lang="en-US" altLang="nl-NL" sz="2500" dirty="0" err="1">
                <a:solidFill>
                  <a:srgbClr val="FFFFFF"/>
                </a:solidFill>
              </a:rPr>
              <a:t>rondje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7" name="Shape 613"/>
          <p:cNvSpPr txBox="1">
            <a:spLocks noChangeArrowheads="1"/>
          </p:cNvSpPr>
          <p:nvPr/>
        </p:nvSpPr>
        <p:spPr bwMode="auto">
          <a:xfrm>
            <a:off x="2816770" y="1988840"/>
            <a:ext cx="64357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500" b="1" dirty="0" err="1"/>
              <a:t>Laatste</a:t>
            </a:r>
            <a:r>
              <a:rPr lang="en-US" altLang="nl-NL" sz="2500" b="1" dirty="0"/>
              <a:t> </a:t>
            </a:r>
            <a:r>
              <a:rPr lang="en-US" altLang="nl-NL" sz="2500" b="1" dirty="0" err="1"/>
              <a:t>rondje</a:t>
            </a:r>
            <a:r>
              <a:rPr lang="en-US" altLang="nl-NL" sz="2500" b="1" dirty="0"/>
              <a:t> </a:t>
            </a:r>
            <a:r>
              <a:rPr lang="en-US" altLang="nl-NL" sz="2500" b="1" dirty="0" err="1"/>
              <a:t>voor</a:t>
            </a:r>
            <a:r>
              <a:rPr lang="en-US" altLang="nl-NL" sz="2500" b="1" dirty="0"/>
              <a:t> Amnesty?</a:t>
            </a:r>
          </a:p>
        </p:txBody>
      </p:sp>
      <p:pic>
        <p:nvPicPr>
          <p:cNvPr id="8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" name="Shape 615"/>
          <p:cNvSpPr txBox="1">
            <a:spLocks noChangeArrowheads="1"/>
          </p:cNvSpPr>
          <p:nvPr/>
        </p:nvSpPr>
        <p:spPr bwMode="auto">
          <a:xfrm>
            <a:off x="2819400" y="2884661"/>
            <a:ext cx="5280992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SMS ‘VRIJHEID’ </a:t>
            </a:r>
            <a:r>
              <a:rPr lang="en-US" altLang="nl-NL" sz="2000" dirty="0" err="1"/>
              <a:t>naar</a:t>
            </a:r>
            <a:r>
              <a:rPr lang="en-US" altLang="nl-NL" sz="2000" dirty="0"/>
              <a:t> 4333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en </a:t>
            </a:r>
            <a:r>
              <a:rPr lang="en-US" altLang="nl-NL" sz="2000" dirty="0" err="1"/>
              <a:t>doneer</a:t>
            </a:r>
            <a:r>
              <a:rPr lang="en-US" altLang="nl-NL" sz="2000" dirty="0"/>
              <a:t> 3 euro (</a:t>
            </a:r>
            <a:r>
              <a:rPr lang="en-US" altLang="nl-NL" sz="2000" dirty="0" err="1"/>
              <a:t>da’s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één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biertje</a:t>
            </a:r>
            <a:r>
              <a:rPr lang="en-US" altLang="nl-NL" sz="2000" dirty="0"/>
              <a:t>)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Dank </a:t>
            </a:r>
            <a:r>
              <a:rPr lang="en-US" altLang="nl-NL" sz="2000" dirty="0" err="1"/>
              <a:t>je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wel</a:t>
            </a:r>
            <a:r>
              <a:rPr lang="en-US" altLang="nl-NL" sz="2000" dirty="0"/>
              <a:t>!</a:t>
            </a:r>
          </a:p>
        </p:txBody>
      </p:sp>
      <p:sp>
        <p:nvSpPr>
          <p:cNvPr id="11" name="Shape 577"/>
          <p:cNvSpPr>
            <a:spLocks noChangeArrowheads="1"/>
          </p:cNvSpPr>
          <p:nvPr/>
        </p:nvSpPr>
        <p:spPr bwMode="auto">
          <a:xfrm>
            <a:off x="2909888" y="4130898"/>
            <a:ext cx="5700712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2" name="Picture 2" descr="http://krachttrainingonline.nl/wp-content/uploads/2011/10/Calorieen-alcoholische-dranken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95536" y="2645276"/>
            <a:ext cx="2448272" cy="336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hoek 12"/>
          <p:cNvSpPr/>
          <p:nvPr/>
        </p:nvSpPr>
        <p:spPr>
          <a:xfrm>
            <a:off x="2843881" y="4725144"/>
            <a:ext cx="712871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nl-NL" sz="1500" dirty="0"/>
              <a:t>Deze donatie is eenmalig. </a:t>
            </a:r>
          </a:p>
          <a:p>
            <a:pPr>
              <a:spcAft>
                <a:spcPts val="600"/>
              </a:spcAft>
            </a:pPr>
            <a:r>
              <a:rPr lang="nl-NL" sz="1500" dirty="0"/>
              <a:t>Je ontvangt direct een bedankberichtje. </a:t>
            </a:r>
          </a:p>
          <a:p>
            <a:pPr>
              <a:spcAft>
                <a:spcPts val="600"/>
              </a:spcAft>
            </a:pPr>
            <a:r>
              <a:rPr lang="nl-NL" sz="1500" dirty="0"/>
              <a:t>En wij houden je op de hoogte van ons mensenrechtenwerk.</a:t>
            </a:r>
          </a:p>
        </p:txBody>
      </p:sp>
    </p:spTree>
    <p:extLst>
      <p:ext uri="{BB962C8B-B14F-4D97-AF65-F5344CB8AC3E}">
        <p14:creationId xmlns:p14="http://schemas.microsoft.com/office/powerpoint/2010/main" val="3269657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4628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54629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4768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Van welke schrijver bleken in de Chinese vertaling </a:t>
            </a:r>
            <a:r>
              <a:rPr lang="nl-NL" altLang="nl-NL" sz="2400" b="1" i="1"/>
              <a:t>de seksscènes flink gecensureerd</a:t>
            </a:r>
            <a:r>
              <a:rPr lang="en-US" altLang="nl-NL" sz="2400" b="1" i="1"/>
              <a:t>?</a:t>
            </a:r>
          </a:p>
        </p:txBody>
      </p:sp>
      <p:sp>
        <p:nvSpPr>
          <p:cNvPr id="154630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5464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4950" y="4005064"/>
            <a:ext cx="1985961" cy="139243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0385" y="3987800"/>
            <a:ext cx="1983803" cy="14097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00" y="3987801"/>
            <a:ext cx="1981200" cy="1409700"/>
          </a:xfrm>
          <a:prstGeom prst="rect">
            <a:avLst/>
          </a:prstGeom>
        </p:spPr>
      </p:pic>
      <p:sp>
        <p:nvSpPr>
          <p:cNvPr id="154634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2000" dirty="0"/>
              <a:t>Ronald </a:t>
            </a:r>
            <a:r>
              <a:rPr lang="en-US" altLang="nl-NL" sz="2000" dirty="0" err="1"/>
              <a:t>Giphart</a:t>
            </a:r>
            <a:endParaRPr lang="en-US" altLang="nl-NL" sz="2000" dirty="0"/>
          </a:p>
        </p:txBody>
      </p:sp>
      <p:sp>
        <p:nvSpPr>
          <p:cNvPr id="154637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 err="1"/>
              <a:t>Kluun</a:t>
            </a:r>
            <a:endParaRPr lang="en-US" altLang="nl-NL" sz="2000" dirty="0"/>
          </a:p>
        </p:txBody>
      </p:sp>
      <p:sp>
        <p:nvSpPr>
          <p:cNvPr id="154636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0716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 err="1"/>
              <a:t>Heleen</a:t>
            </a:r>
            <a:r>
              <a:rPr lang="en-US" altLang="nl-NL" sz="2000" dirty="0"/>
              <a:t> van </a:t>
            </a:r>
            <a:r>
              <a:rPr lang="en-US" altLang="nl-NL" sz="2000" dirty="0" err="1"/>
              <a:t>Royen</a:t>
            </a:r>
            <a:endParaRPr lang="en-US" altLang="nl-NL" sz="2000" dirty="0"/>
          </a:p>
        </p:txBody>
      </p:sp>
    </p:spTree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1683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71684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71685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71686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71687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71688" name="Shape 523"/>
          <p:cNvSpPr txBox="1">
            <a:spLocks noChangeArrowheads="1"/>
          </p:cNvSpPr>
          <p:nvPr/>
        </p:nvSpPr>
        <p:spPr bwMode="auto">
          <a:xfrm>
            <a:off x="2222500" y="2801938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/>
              <a:t>Nederland en de rest 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/>
              <a:t>van de </a:t>
            </a:r>
            <a:r>
              <a:rPr lang="en-US" altLang="nl-NL" sz="3200" b="1" i="1" dirty="0" err="1"/>
              <a:t>wereld</a:t>
            </a:r>
            <a:endParaRPr lang="en-US" altLang="nl-NL" sz="3200" b="1" i="1" dirty="0"/>
          </a:p>
        </p:txBody>
      </p:sp>
      <p:pic>
        <p:nvPicPr>
          <p:cNvPr id="71691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554"/>
          <a:stretch/>
        </p:blipFill>
        <p:spPr>
          <a:xfrm>
            <a:off x="512763" y="1180979"/>
            <a:ext cx="8123237" cy="4703883"/>
          </a:xfrm>
          <a:prstGeom prst="rect">
            <a:avLst/>
          </a:prstGeom>
        </p:spPr>
      </p:pic>
      <p:sp>
        <p:nvSpPr>
          <p:cNvPr id="73732" name="Shape 532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73733" name="Shape 533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73734" name="Shape 534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539552" y="3284984"/>
            <a:ext cx="8185125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0" name="Shape 540"/>
          <p:cNvSpPr txBox="1">
            <a:spLocks noChangeArrowheads="1"/>
          </p:cNvSpPr>
          <p:nvPr/>
        </p:nvSpPr>
        <p:spPr bwMode="auto">
          <a:xfrm>
            <a:off x="2195736" y="4538117"/>
            <a:ext cx="6045200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i="1" dirty="0"/>
              <a:t>Hoe </a:t>
            </a:r>
            <a:r>
              <a:rPr lang="en-US" altLang="nl-NL" sz="2000" b="1" i="1" dirty="0" err="1"/>
              <a:t>heet</a:t>
            </a:r>
            <a:r>
              <a:rPr lang="en-US" altLang="nl-NL" sz="2000" b="1" i="1" dirty="0"/>
              <a:t> de </a:t>
            </a:r>
            <a:r>
              <a:rPr lang="en-US" altLang="nl-NL" sz="2000" b="1" i="1" dirty="0" err="1"/>
              <a:t>Bosnische</a:t>
            </a:r>
            <a:r>
              <a:rPr lang="en-US" altLang="nl-NL" sz="2000" b="1" i="1" dirty="0"/>
              <a:t> </a:t>
            </a:r>
            <a:r>
              <a:rPr lang="en-US" altLang="nl-NL" sz="2000" b="1" i="1" dirty="0" err="1"/>
              <a:t>stad</a:t>
            </a:r>
            <a:r>
              <a:rPr lang="en-US" altLang="nl-NL" sz="2000" b="1" i="1" dirty="0"/>
              <a:t> </a:t>
            </a:r>
            <a:r>
              <a:rPr lang="en-US" altLang="nl-NL" sz="2000" b="1" i="1" dirty="0" err="1"/>
              <a:t>waar</a:t>
            </a:r>
            <a:r>
              <a:rPr lang="en-US" altLang="nl-NL" sz="2000" b="1" i="1" dirty="0"/>
              <a:t> in </a:t>
            </a:r>
            <a:br>
              <a:rPr lang="en-US" altLang="nl-NL" sz="2000" b="1" i="1" dirty="0"/>
            </a:br>
            <a:r>
              <a:rPr lang="en-US" altLang="nl-NL" sz="2000" b="1" i="1" dirty="0"/>
              <a:t>1995 </a:t>
            </a:r>
            <a:r>
              <a:rPr lang="en-US" altLang="nl-NL" sz="2000" b="1" i="1" dirty="0" err="1"/>
              <a:t>duizenden</a:t>
            </a:r>
            <a:r>
              <a:rPr lang="en-US" altLang="nl-NL" sz="2000" b="1" i="1" dirty="0"/>
              <a:t> </a:t>
            </a:r>
            <a:r>
              <a:rPr lang="en-US" altLang="nl-NL" sz="2000" b="1" i="1" dirty="0" err="1"/>
              <a:t>moslimjongens</a:t>
            </a:r>
            <a:r>
              <a:rPr lang="en-US" altLang="nl-NL" sz="2000" b="1" i="1" dirty="0"/>
              <a:t> en -</a:t>
            </a:r>
            <a:r>
              <a:rPr lang="en-US" altLang="nl-NL" sz="2000" b="1" i="1" dirty="0" err="1"/>
              <a:t>mannen</a:t>
            </a:r>
            <a:r>
              <a:rPr lang="en-US" altLang="nl-NL" sz="2000" b="1" i="1" dirty="0"/>
              <a:t>  </a:t>
            </a:r>
            <a:br>
              <a:rPr lang="en-US" altLang="nl-NL" sz="2000" b="1" i="1" dirty="0"/>
            </a:br>
            <a:r>
              <a:rPr lang="en-US" altLang="nl-NL" sz="2000" b="1" i="1" dirty="0" err="1"/>
              <a:t>werden</a:t>
            </a:r>
            <a:r>
              <a:rPr lang="en-US" altLang="nl-NL" sz="2000" b="1" i="1" dirty="0"/>
              <a:t> </a:t>
            </a:r>
            <a:r>
              <a:rPr lang="en-US" altLang="nl-NL" sz="2000" b="1" i="1" dirty="0" err="1"/>
              <a:t>vermoord</a:t>
            </a:r>
            <a:r>
              <a:rPr lang="en-US" altLang="nl-NL" sz="2000" b="1" i="1" dirty="0"/>
              <a:t> die </a:t>
            </a:r>
            <a:r>
              <a:rPr lang="en-US" altLang="nl-NL" sz="2000" b="1" i="1" dirty="0" err="1"/>
              <a:t>formeel</a:t>
            </a:r>
            <a:r>
              <a:rPr lang="en-US" altLang="nl-NL" sz="2000" b="1" i="1" dirty="0"/>
              <a:t> </a:t>
            </a:r>
            <a:r>
              <a:rPr lang="en-US" altLang="nl-NL" sz="2000" b="1" i="1" dirty="0" err="1"/>
              <a:t>onder</a:t>
            </a:r>
            <a:r>
              <a:rPr lang="en-US" altLang="nl-NL" sz="2000" b="1" i="1" dirty="0"/>
              <a:t> </a:t>
            </a:r>
            <a:r>
              <a:rPr lang="en-US" altLang="nl-NL" sz="2000" b="1" i="1" dirty="0" err="1"/>
              <a:t>bescherming</a:t>
            </a:r>
            <a:r>
              <a:rPr lang="en-US" altLang="nl-NL" sz="2000" b="1" i="1" dirty="0"/>
              <a:t> </a:t>
            </a:r>
            <a:r>
              <a:rPr lang="en-US" altLang="nl-NL" sz="2000" b="1" i="1" dirty="0" err="1"/>
              <a:t>stonden</a:t>
            </a:r>
            <a:r>
              <a:rPr lang="en-US" altLang="nl-NL" sz="2000" b="1" i="1" dirty="0"/>
              <a:t> van </a:t>
            </a:r>
            <a:r>
              <a:rPr lang="en-US" altLang="nl-NL" sz="2000" b="1" i="1" dirty="0" err="1"/>
              <a:t>een</a:t>
            </a:r>
            <a:r>
              <a:rPr lang="en-US" altLang="nl-NL" sz="2000" b="1" i="1" dirty="0"/>
              <a:t> VN-</a:t>
            </a:r>
            <a:r>
              <a:rPr lang="en-US" altLang="nl-NL" sz="2000" b="1" i="1" dirty="0" err="1"/>
              <a:t>bataljon</a:t>
            </a:r>
            <a:r>
              <a:rPr lang="en-US" altLang="nl-NL" sz="2000" b="1" i="1" dirty="0"/>
              <a:t> </a:t>
            </a:r>
            <a:br>
              <a:rPr lang="en-US" altLang="nl-NL" sz="2000" b="1" i="1" dirty="0"/>
            </a:br>
            <a:r>
              <a:rPr lang="en-US" altLang="nl-NL" sz="2000" b="1" i="1" dirty="0"/>
              <a:t>met </a:t>
            </a:r>
            <a:r>
              <a:rPr lang="en-US" altLang="nl-NL" sz="2000" b="1" i="1" dirty="0" err="1"/>
              <a:t>Nederlandse</a:t>
            </a:r>
            <a:r>
              <a:rPr lang="en-US" altLang="nl-NL" sz="2000" b="1" i="1" dirty="0"/>
              <a:t> </a:t>
            </a:r>
            <a:r>
              <a:rPr lang="en-US" altLang="nl-NL" sz="2000" b="1" i="1" dirty="0" err="1"/>
              <a:t>militairen</a:t>
            </a:r>
            <a:r>
              <a:rPr lang="en-US" altLang="nl-NL" sz="2000" b="1" i="1" dirty="0"/>
              <a:t>? </a:t>
            </a:r>
          </a:p>
        </p:txBody>
      </p:sp>
      <p:pic>
        <p:nvPicPr>
          <p:cNvPr id="73741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5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9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9877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79880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9886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79888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194359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1800" dirty="0"/>
              <a:t>Joseph </a:t>
            </a:r>
            <a:r>
              <a:rPr lang="en-US" altLang="nl-NL" sz="1800" dirty="0" err="1"/>
              <a:t>Luns</a:t>
            </a:r>
            <a:endParaRPr lang="en-US" altLang="nl-NL" sz="1800" dirty="0"/>
          </a:p>
        </p:txBody>
      </p:sp>
      <p:pic>
        <p:nvPicPr>
          <p:cNvPr id="7989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hape 550"/>
          <p:cNvSpPr txBox="1">
            <a:spLocks noChangeArrowheads="1"/>
          </p:cNvSpPr>
          <p:nvPr/>
        </p:nvSpPr>
        <p:spPr bwMode="auto">
          <a:xfrm>
            <a:off x="2905125" y="2060848"/>
            <a:ext cx="578167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Welke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Nederlandse</a:t>
            </a:r>
            <a:r>
              <a:rPr lang="en-US" altLang="nl-NL" sz="2400" b="1" i="1" dirty="0"/>
              <a:t> minister </a:t>
            </a:r>
            <a:r>
              <a:rPr lang="en-US" altLang="nl-NL" sz="2400" b="1" i="1" dirty="0" err="1"/>
              <a:t>steunde</a:t>
            </a:r>
            <a:r>
              <a:rPr lang="en-US" altLang="nl-NL" sz="2400" b="1" i="1" dirty="0"/>
              <a:t> in 1977 </a:t>
            </a:r>
            <a:r>
              <a:rPr lang="en-US" altLang="nl-NL" sz="2400" b="1" i="1" dirty="0" err="1"/>
              <a:t>persoonlijk</a:t>
            </a:r>
            <a:r>
              <a:rPr lang="en-US" altLang="nl-NL" sz="2400" b="1" i="1" dirty="0"/>
              <a:t> de </a:t>
            </a:r>
            <a:r>
              <a:rPr lang="en-US" altLang="nl-NL" sz="2400" b="1" i="1" dirty="0" err="1"/>
              <a:t>dissidenten</a:t>
            </a:r>
            <a:r>
              <a:rPr lang="en-US" altLang="nl-NL" sz="2400" b="1" i="1" dirty="0"/>
              <a:t> in </a:t>
            </a:r>
            <a:r>
              <a:rPr lang="en-US" altLang="nl-NL" sz="2400" b="1" i="1" dirty="0" err="1"/>
              <a:t>Tsjechoslowakije</a:t>
            </a:r>
            <a:r>
              <a:rPr lang="en-US" altLang="nl-NL" sz="2400" b="1" i="1" dirty="0"/>
              <a:t> die </a:t>
            </a:r>
            <a:r>
              <a:rPr lang="en-US" altLang="nl-NL" sz="2400" b="1" i="1" dirty="0" err="1"/>
              <a:t>streden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tegen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schendingen</a:t>
            </a:r>
            <a:r>
              <a:rPr lang="en-US" altLang="nl-NL" sz="2400" b="1" i="1" dirty="0"/>
              <a:t> van de </a:t>
            </a:r>
            <a:r>
              <a:rPr lang="en-US" altLang="nl-NL" sz="2400" b="1" i="1" dirty="0" err="1"/>
              <a:t>mensenrechten</a:t>
            </a:r>
            <a:r>
              <a:rPr lang="en-US" altLang="nl-NL" sz="2400" b="1" i="1" dirty="0"/>
              <a:t>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8172" y="3993046"/>
            <a:ext cx="1778793" cy="140445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1763" y="3973594"/>
            <a:ext cx="998146" cy="142390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00" y="4006144"/>
            <a:ext cx="1981200" cy="1391356"/>
          </a:xfrm>
          <a:prstGeom prst="rect">
            <a:avLst/>
          </a:prstGeom>
        </p:spPr>
      </p:pic>
      <p:sp>
        <p:nvSpPr>
          <p:cNvPr id="79887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6"/>
          <p:cNvSpPr txBox="1">
            <a:spLocks noChangeArrowheads="1"/>
          </p:cNvSpPr>
          <p:nvPr/>
        </p:nvSpPr>
        <p:spPr bwMode="auto">
          <a:xfrm>
            <a:off x="5664200" y="4997450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1800" dirty="0" err="1"/>
              <a:t>Frans</a:t>
            </a:r>
            <a:r>
              <a:rPr lang="en-US" altLang="nl-NL" sz="1800" dirty="0"/>
              <a:t> </a:t>
            </a:r>
            <a:r>
              <a:rPr lang="en-US" altLang="nl-NL" sz="1800" dirty="0" err="1"/>
              <a:t>Timmermans</a:t>
            </a:r>
            <a:endParaRPr lang="en-US" altLang="nl-NL" sz="1800" dirty="0"/>
          </a:p>
        </p:txBody>
      </p:sp>
      <p:sp>
        <p:nvSpPr>
          <p:cNvPr id="79884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2"/>
          <p:cNvSpPr txBox="1">
            <a:spLocks noChangeArrowheads="1"/>
          </p:cNvSpPr>
          <p:nvPr/>
        </p:nvSpPr>
        <p:spPr bwMode="auto">
          <a:xfrm>
            <a:off x="1504950" y="5023197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1800" dirty="0"/>
              <a:t>Max van der </a:t>
            </a:r>
            <a:r>
              <a:rPr lang="en-US" altLang="nl-NL" sz="1800" dirty="0" err="1"/>
              <a:t>Stoel</a:t>
            </a:r>
            <a:endParaRPr lang="en-US" altLang="nl-NL" sz="1800" dirty="0"/>
          </a:p>
        </p:txBody>
      </p:sp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Shape 56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7829" name="Shape 56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77831" name="Shape 563"/>
          <p:cNvSpPr txBox="1">
            <a:spLocks noChangeArrowheads="1"/>
          </p:cNvSpPr>
          <p:nvPr/>
        </p:nvSpPr>
        <p:spPr bwMode="auto">
          <a:xfrm>
            <a:off x="2905125" y="2249488"/>
            <a:ext cx="5781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Sinds oktober 2012 heeft Nederland een nationaal mensenrechteninstituut. Hoe heet dit?</a:t>
            </a:r>
          </a:p>
        </p:txBody>
      </p:sp>
      <p:sp>
        <p:nvSpPr>
          <p:cNvPr id="77832" name="Shape 56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7833" name="Shape 565"/>
          <p:cNvSpPr txBox="1">
            <a:spLocks noChangeArrowheads="1"/>
          </p:cNvSpPr>
          <p:nvPr/>
        </p:nvSpPr>
        <p:spPr bwMode="auto">
          <a:xfrm>
            <a:off x="1676400" y="3946525"/>
            <a:ext cx="6400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a.</a:t>
            </a:r>
            <a:r>
              <a:rPr lang="en-US" altLang="nl-NL" sz="2000"/>
              <a:t> Het College voor de Rechten van de Mens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b.</a:t>
            </a:r>
            <a:r>
              <a:rPr lang="en-US" altLang="nl-NL" sz="2000"/>
              <a:t> Het Max van der Stoel Instituut 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c.</a:t>
            </a:r>
            <a:r>
              <a:rPr lang="en-US" altLang="nl-NL" sz="2000"/>
              <a:t> De Commissie Gelijke Behandeling</a:t>
            </a:r>
          </a:p>
        </p:txBody>
      </p:sp>
      <p:pic>
        <p:nvPicPr>
          <p:cNvPr id="77834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762" y="1173162"/>
            <a:ext cx="8123237" cy="4711699"/>
          </a:xfrm>
          <a:prstGeom prst="rect">
            <a:avLst/>
          </a:prstGeom>
        </p:spPr>
      </p:pic>
      <p:sp>
        <p:nvSpPr>
          <p:cNvPr id="81924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81925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81926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81927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431017"/>
            <a:ext cx="7704856" cy="351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2" name="Shape 603"/>
          <p:cNvSpPr txBox="1">
            <a:spLocks noChangeArrowheads="1"/>
          </p:cNvSpPr>
          <p:nvPr/>
        </p:nvSpPr>
        <p:spPr bwMode="auto">
          <a:xfrm>
            <a:off x="2815208" y="2092449"/>
            <a:ext cx="5715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In Nederland was het </a:t>
            </a:r>
            <a:r>
              <a:rPr lang="en-US" altLang="nl-NL" sz="2400" b="1" i="1" dirty="0" err="1"/>
              <a:t>gemiddeld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inkomen</a:t>
            </a:r>
            <a:r>
              <a:rPr lang="en-US" altLang="nl-NL" sz="2400" b="1" i="1" dirty="0"/>
              <a:t> in 2017 </a:t>
            </a:r>
            <a:r>
              <a:rPr lang="en-US" altLang="nl-NL" sz="2400" b="1" i="1" dirty="0" err="1"/>
              <a:t>ongeveer</a:t>
            </a:r>
            <a:r>
              <a:rPr lang="en-US" altLang="nl-NL" sz="2400" b="1" i="1" dirty="0"/>
              <a:t> 45.000 euro.</a:t>
            </a:r>
            <a:br>
              <a:rPr lang="en-US" altLang="nl-NL" sz="2400" b="1" i="1" dirty="0"/>
            </a:br>
            <a:r>
              <a:rPr lang="en-US" altLang="nl-NL" sz="2400" b="1" i="1" dirty="0" err="1"/>
              <a:t>Hoeveel</a:t>
            </a:r>
            <a:r>
              <a:rPr lang="en-US" altLang="nl-NL" sz="2400" b="1" i="1" dirty="0"/>
              <a:t> was </a:t>
            </a:r>
            <a:r>
              <a:rPr lang="en-US" altLang="nl-NL" sz="2400" b="1" i="1" dirty="0" err="1"/>
              <a:t>dat</a:t>
            </a:r>
            <a:r>
              <a:rPr lang="en-US" altLang="nl-NL" sz="2400" b="1" i="1" dirty="0"/>
              <a:t> in Liberia? </a:t>
            </a:r>
          </a:p>
        </p:txBody>
      </p:sp>
      <p:pic>
        <p:nvPicPr>
          <p:cNvPr id="81933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chemeClr val="bg1"/>
                </a:solidFill>
              </a:rPr>
              <a:t>4</a:t>
            </a:r>
          </a:p>
        </p:txBody>
      </p:sp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3973" name="Shape 611"/>
          <p:cNvSpPr txBox="1">
            <a:spLocks noChangeArrowheads="1"/>
          </p:cNvSpPr>
          <p:nvPr/>
        </p:nvSpPr>
        <p:spPr bwMode="auto">
          <a:xfrm>
            <a:off x="869975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 </a:t>
            </a:r>
          </a:p>
        </p:txBody>
      </p:sp>
      <p:sp>
        <p:nvSpPr>
          <p:cNvPr id="83975" name="Shape 613"/>
          <p:cNvSpPr txBox="1">
            <a:spLocks noChangeArrowheads="1"/>
          </p:cNvSpPr>
          <p:nvPr/>
        </p:nvSpPr>
        <p:spPr bwMode="auto">
          <a:xfrm>
            <a:off x="2471291" y="2409349"/>
            <a:ext cx="6131371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In Nederland </a:t>
            </a:r>
            <a:r>
              <a:rPr lang="en-US" altLang="nl-NL" sz="2400" b="1" i="1" dirty="0" err="1"/>
              <a:t>worden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geen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doodstraffen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opgelegd</a:t>
            </a:r>
            <a:r>
              <a:rPr lang="en-US" altLang="nl-NL" sz="2400" b="1" i="1" dirty="0"/>
              <a:t>, </a:t>
            </a:r>
            <a:r>
              <a:rPr lang="en-US" altLang="nl-NL" sz="2400" b="1" i="1" dirty="0" err="1"/>
              <a:t>omdat</a:t>
            </a:r>
            <a:r>
              <a:rPr lang="en-US" altLang="nl-NL" sz="2400" b="1" i="1" dirty="0"/>
              <a:t> …</a:t>
            </a:r>
          </a:p>
        </p:txBody>
      </p:sp>
      <p:sp>
        <p:nvSpPr>
          <p:cNvPr id="83976" name="Shape 61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3977" name="Shape 615"/>
          <p:cNvSpPr txBox="1">
            <a:spLocks noChangeArrowheads="1"/>
          </p:cNvSpPr>
          <p:nvPr/>
        </p:nvSpPr>
        <p:spPr bwMode="auto">
          <a:xfrm>
            <a:off x="618416" y="3859213"/>
            <a:ext cx="8228458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</a:t>
            </a:r>
            <a:r>
              <a:rPr lang="en-US" altLang="nl-NL" sz="2000" dirty="0"/>
              <a:t> … </a:t>
            </a:r>
            <a:r>
              <a:rPr lang="en-US" altLang="nl-NL" sz="2000" dirty="0" err="1"/>
              <a:t>dat</a:t>
            </a:r>
            <a:r>
              <a:rPr lang="en-US" altLang="nl-NL" sz="2000" dirty="0"/>
              <a:t> </a:t>
            </a:r>
            <a:r>
              <a:rPr lang="en-US" altLang="nl-NL" sz="2000" dirty="0" err="1"/>
              <a:t>alleen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kan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voor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verraad</a:t>
            </a:r>
            <a:r>
              <a:rPr lang="en-US" altLang="nl-NL" sz="2000" dirty="0"/>
              <a:t> in </a:t>
            </a:r>
            <a:r>
              <a:rPr lang="en-US" altLang="nl-NL" sz="2000" dirty="0" err="1"/>
              <a:t>oorlogstijd</a:t>
            </a:r>
            <a:r>
              <a:rPr lang="en-US" altLang="nl-NL" sz="2000" dirty="0"/>
              <a:t>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</a:t>
            </a:r>
            <a:r>
              <a:rPr lang="en-US" altLang="nl-NL" sz="2000" dirty="0"/>
              <a:t> … </a:t>
            </a:r>
            <a:r>
              <a:rPr lang="en-US" altLang="nl-NL" sz="2000" dirty="0" err="1"/>
              <a:t>dat</a:t>
            </a:r>
            <a:r>
              <a:rPr lang="en-US" altLang="nl-NL" sz="2000" dirty="0"/>
              <a:t> in de </a:t>
            </a:r>
            <a:r>
              <a:rPr lang="en-US" altLang="nl-NL" sz="2000" dirty="0" err="1"/>
              <a:t>Grondwet</a:t>
            </a:r>
            <a:r>
              <a:rPr lang="en-US" altLang="nl-NL" sz="2000" dirty="0"/>
              <a:t> is </a:t>
            </a:r>
            <a:r>
              <a:rPr lang="en-US" altLang="nl-NL" sz="2000" dirty="0" err="1"/>
              <a:t>verboden</a:t>
            </a:r>
            <a:r>
              <a:rPr lang="en-US" altLang="nl-NL" sz="2000" dirty="0"/>
              <a:t>, in </a:t>
            </a:r>
            <a:r>
              <a:rPr lang="en-US" altLang="nl-NL" sz="2000" dirty="0" err="1"/>
              <a:t>tijden</a:t>
            </a:r>
            <a:r>
              <a:rPr lang="en-US" altLang="nl-NL" sz="2000" dirty="0"/>
              <a:t> van </a:t>
            </a:r>
            <a:r>
              <a:rPr lang="en-US" altLang="nl-NL" sz="2000" dirty="0" err="1"/>
              <a:t>vrede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én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oorlog</a:t>
            </a:r>
            <a:r>
              <a:rPr lang="en-US" altLang="nl-NL" sz="2000" dirty="0"/>
              <a:t>. 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</a:t>
            </a:r>
            <a:r>
              <a:rPr lang="en-US" altLang="nl-NL" sz="2000" dirty="0"/>
              <a:t> … de </a:t>
            </a:r>
            <a:r>
              <a:rPr lang="en-US" altLang="nl-NL" sz="2000" dirty="0" err="1"/>
              <a:t>doodstraf</a:t>
            </a:r>
            <a:r>
              <a:rPr lang="en-US" altLang="nl-NL" sz="2000" dirty="0"/>
              <a:t> </a:t>
            </a:r>
            <a:r>
              <a:rPr lang="en-US" altLang="nl-NL" sz="2000" dirty="0" err="1"/>
              <a:t>wel</a:t>
            </a:r>
            <a:r>
              <a:rPr lang="en-US" altLang="nl-NL" sz="2000" dirty="0"/>
              <a:t> in de </a:t>
            </a:r>
            <a:r>
              <a:rPr lang="en-US" altLang="nl-NL" sz="2000" dirty="0" err="1"/>
              <a:t>Nederlandse</a:t>
            </a:r>
            <a:r>
              <a:rPr lang="en-US" altLang="nl-NL" sz="2000" dirty="0"/>
              <a:t> wet </a:t>
            </a:r>
            <a:r>
              <a:rPr lang="en-US" altLang="nl-NL" sz="2000" dirty="0" err="1"/>
              <a:t>staat</a:t>
            </a:r>
            <a:r>
              <a:rPr lang="en-US" altLang="nl-NL" sz="2000" dirty="0"/>
              <a:t>, maar van ‘Europa’ </a:t>
            </a:r>
            <a:r>
              <a:rPr lang="en-US" altLang="nl-NL" sz="2000" dirty="0" err="1"/>
              <a:t>niet</a:t>
            </a:r>
            <a:r>
              <a:rPr lang="en-US" altLang="nl-NL" sz="2000" dirty="0"/>
              <a:t> mag.</a:t>
            </a:r>
          </a:p>
        </p:txBody>
      </p:sp>
      <p:pic>
        <p:nvPicPr>
          <p:cNvPr id="83978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6020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86022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29431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In Nederland ben je </a:t>
            </a:r>
            <a:r>
              <a:rPr lang="en-US" altLang="nl-NL" sz="2400" b="1" i="1" dirty="0" err="1"/>
              <a:t>als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jonge</a:t>
            </a:r>
            <a:r>
              <a:rPr lang="en-US" altLang="nl-NL" sz="2400" b="1" i="1" dirty="0"/>
              <a:t> </a:t>
            </a:r>
            <a:br>
              <a:rPr lang="en-US" altLang="nl-NL" sz="2400" b="1" i="1" dirty="0"/>
            </a:br>
            <a:r>
              <a:rPr lang="en-US" altLang="nl-NL" sz="2400" b="1" i="1" dirty="0" err="1"/>
              <a:t>crimineel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beter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af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dan</a:t>
            </a:r>
            <a:r>
              <a:rPr lang="en-US" altLang="nl-NL" sz="2400" b="1" i="1" dirty="0"/>
              <a:t> in de VS, </a:t>
            </a:r>
            <a:br>
              <a:rPr lang="en-US" altLang="nl-NL" sz="2400" b="1" i="1" dirty="0"/>
            </a:br>
            <a:r>
              <a:rPr lang="en-US" altLang="nl-NL" sz="2400" b="1" i="1" dirty="0"/>
              <a:t>want </a:t>
            </a:r>
            <a:r>
              <a:rPr lang="en-US" altLang="nl-NL" sz="2400" b="1" i="1" dirty="0" err="1"/>
              <a:t>daar</a:t>
            </a:r>
            <a:r>
              <a:rPr lang="en-US" altLang="nl-NL" sz="2400" b="1" i="1" dirty="0"/>
              <a:t> kun je…</a:t>
            </a:r>
          </a:p>
        </p:txBody>
      </p:sp>
      <p:sp>
        <p:nvSpPr>
          <p:cNvPr id="86023" name="Shape 61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6024" name="Shape 615"/>
          <p:cNvSpPr txBox="1">
            <a:spLocks noChangeArrowheads="1"/>
          </p:cNvSpPr>
          <p:nvPr/>
        </p:nvSpPr>
        <p:spPr bwMode="auto">
          <a:xfrm>
            <a:off x="1676400" y="3946525"/>
            <a:ext cx="6705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</a:t>
            </a:r>
            <a:r>
              <a:rPr lang="en-US" altLang="nl-NL" sz="2000" dirty="0"/>
              <a:t> … de </a:t>
            </a:r>
            <a:r>
              <a:rPr lang="en-US" altLang="nl-NL" sz="2000" dirty="0" err="1"/>
              <a:t>doodstraf</a:t>
            </a:r>
            <a:r>
              <a:rPr lang="en-US" altLang="nl-NL" sz="2000" dirty="0"/>
              <a:t> </a:t>
            </a:r>
            <a:r>
              <a:rPr lang="en-US" altLang="nl-NL" sz="2000" dirty="0" err="1"/>
              <a:t>krijgen</a:t>
            </a:r>
            <a:r>
              <a:rPr lang="en-US" altLang="nl-NL" sz="2000" dirty="0"/>
              <a:t>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</a:t>
            </a:r>
            <a:r>
              <a:rPr lang="en-US" altLang="nl-NL" sz="2000" dirty="0"/>
              <a:t> … </a:t>
            </a:r>
            <a:r>
              <a:rPr lang="en-US" altLang="nl-NL" sz="2000" dirty="0" err="1"/>
              <a:t>levenslang</a:t>
            </a:r>
            <a:r>
              <a:rPr lang="en-US" altLang="nl-NL" sz="2000" dirty="0"/>
              <a:t> van </a:t>
            </a:r>
            <a:r>
              <a:rPr lang="en-US" altLang="nl-NL" sz="2000" dirty="0" err="1"/>
              <a:t>onderwijs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worden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uitgesloten</a:t>
            </a:r>
            <a:r>
              <a:rPr lang="en-US" altLang="nl-NL" sz="2000" dirty="0"/>
              <a:t>. 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</a:t>
            </a:r>
            <a:r>
              <a:rPr lang="en-US" altLang="nl-NL" sz="2000" dirty="0"/>
              <a:t> … </a:t>
            </a:r>
            <a:r>
              <a:rPr lang="en-US" altLang="nl-NL" sz="2000" dirty="0" err="1"/>
              <a:t>levenslange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gevangenisstraf</a:t>
            </a:r>
            <a:r>
              <a:rPr lang="en-US" altLang="nl-NL" sz="2000" dirty="0"/>
              <a:t> </a:t>
            </a:r>
            <a:r>
              <a:rPr lang="en-US" altLang="nl-NL" sz="2000" dirty="0" err="1"/>
              <a:t>krijgen</a:t>
            </a:r>
            <a:r>
              <a:rPr lang="en-US" altLang="nl-NL" sz="2000" dirty="0"/>
              <a:t>.</a:t>
            </a:r>
          </a:p>
        </p:txBody>
      </p:sp>
      <p:pic>
        <p:nvPicPr>
          <p:cNvPr id="86026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8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8068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88070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400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Nederland is </a:t>
            </a:r>
            <a:r>
              <a:rPr lang="en-US" altLang="nl-NL" sz="2400" b="1" i="1" dirty="0" err="1"/>
              <a:t>wapenexporteur</a:t>
            </a:r>
            <a:r>
              <a:rPr lang="en-US" altLang="nl-NL" sz="2400" b="1" i="1" dirty="0"/>
              <a:t>. </a:t>
            </a:r>
            <a:br>
              <a:rPr lang="en-US" altLang="nl-NL" sz="2400" b="1" i="1" dirty="0"/>
            </a:br>
            <a:r>
              <a:rPr lang="en-US" altLang="nl-NL" sz="2400" b="1" i="1" dirty="0"/>
              <a:t>Op de </a:t>
            </a:r>
            <a:r>
              <a:rPr lang="en-US" altLang="nl-NL" sz="2400" b="1" i="1" dirty="0" err="1"/>
              <a:t>hoeveelste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plaats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staat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ons</a:t>
            </a:r>
            <a:r>
              <a:rPr lang="en-US" altLang="nl-NL" sz="2400" b="1" i="1" dirty="0"/>
              <a:t> land </a:t>
            </a:r>
            <a:r>
              <a:rPr lang="en-US" altLang="nl-NL" sz="2400" b="1" i="1" dirty="0" err="1"/>
              <a:t>internationaal</a:t>
            </a:r>
            <a:r>
              <a:rPr lang="en-US" altLang="nl-NL" sz="2400" b="1" i="1" dirty="0"/>
              <a:t>?</a:t>
            </a:r>
          </a:p>
        </p:txBody>
      </p:sp>
      <p:pic>
        <p:nvPicPr>
          <p:cNvPr id="88082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static.freepik.com/vrije-photo/schietschijf-illustraties_415389.jpg"/>
          <p:cNvPicPr>
            <a:picLocks noChangeAspect="1" noChangeArrowheads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88" y="3628451"/>
            <a:ext cx="1766223" cy="176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static.freepik.com/vrije-photo/schietschijf-illustraties_415389.jpg"/>
          <p:cNvPicPr>
            <a:picLocks noChangeAspect="1" noChangeArrowheads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2988" y="3628451"/>
            <a:ext cx="1766223" cy="176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static.freepik.com/vrije-photo/schietschijf-illustraties_415389.jpg"/>
          <p:cNvPicPr>
            <a:picLocks noChangeAspect="1" noChangeArrowheads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4200" y="3628451"/>
            <a:ext cx="1766223" cy="176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2186638" y="4150821"/>
            <a:ext cx="4411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600" b="1" cap="none" spc="0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</a:p>
        </p:txBody>
      </p:sp>
      <p:sp>
        <p:nvSpPr>
          <p:cNvPr id="22" name="Rechthoek 21"/>
          <p:cNvSpPr/>
          <p:nvPr/>
        </p:nvSpPr>
        <p:spPr>
          <a:xfrm>
            <a:off x="4254996" y="4189809"/>
            <a:ext cx="4411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600" b="1" cap="none" spc="0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9</a:t>
            </a:r>
          </a:p>
        </p:txBody>
      </p:sp>
      <p:sp>
        <p:nvSpPr>
          <p:cNvPr id="23" name="Rechthoek 22"/>
          <p:cNvSpPr/>
          <p:nvPr/>
        </p:nvSpPr>
        <p:spPr>
          <a:xfrm>
            <a:off x="6228184" y="4149080"/>
            <a:ext cx="6976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6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21</a:t>
            </a:r>
            <a:endParaRPr lang="nl-NL" sz="3600" b="1" cap="none" spc="0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8071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" name="Shape 581"/>
          <p:cNvSpPr txBox="1">
            <a:spLocks noChangeArrowheads="1"/>
          </p:cNvSpPr>
          <p:nvPr/>
        </p:nvSpPr>
        <p:spPr bwMode="auto">
          <a:xfrm>
            <a:off x="3349129" y="4221088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88079" name="Shape 585"/>
          <p:cNvSpPr txBox="1">
            <a:spLocks noChangeArrowheads="1"/>
          </p:cNvSpPr>
          <p:nvPr/>
        </p:nvSpPr>
        <p:spPr bwMode="auto">
          <a:xfrm>
            <a:off x="3275856" y="4221088"/>
            <a:ext cx="504056" cy="44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  </a:t>
            </a:r>
            <a:endParaRPr lang="en-US" altLang="nl-NL" sz="2000" dirty="0"/>
          </a:p>
        </p:txBody>
      </p:sp>
      <p:sp>
        <p:nvSpPr>
          <p:cNvPr id="28" name="Shape 581"/>
          <p:cNvSpPr txBox="1">
            <a:spLocks noChangeArrowheads="1"/>
          </p:cNvSpPr>
          <p:nvPr/>
        </p:nvSpPr>
        <p:spPr bwMode="auto">
          <a:xfrm>
            <a:off x="5437361" y="4221088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" name="Shape 585"/>
          <p:cNvSpPr txBox="1">
            <a:spLocks noChangeArrowheads="1"/>
          </p:cNvSpPr>
          <p:nvPr/>
        </p:nvSpPr>
        <p:spPr bwMode="auto">
          <a:xfrm>
            <a:off x="5364088" y="4221088"/>
            <a:ext cx="504056" cy="44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c.   </a:t>
            </a:r>
            <a:endParaRPr lang="en-US" altLang="nl-NL" sz="2000" dirty="0"/>
          </a:p>
        </p:txBody>
      </p:sp>
      <p:sp>
        <p:nvSpPr>
          <p:cNvPr id="29" name="Shape 581"/>
          <p:cNvSpPr txBox="1">
            <a:spLocks noChangeArrowheads="1"/>
          </p:cNvSpPr>
          <p:nvPr/>
        </p:nvSpPr>
        <p:spPr bwMode="auto">
          <a:xfrm>
            <a:off x="1259632" y="4222353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" name="Shape 585"/>
          <p:cNvSpPr txBox="1">
            <a:spLocks noChangeArrowheads="1"/>
          </p:cNvSpPr>
          <p:nvPr/>
        </p:nvSpPr>
        <p:spPr bwMode="auto">
          <a:xfrm>
            <a:off x="1187624" y="4221088"/>
            <a:ext cx="504056" cy="44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a.   </a:t>
            </a:r>
            <a:endParaRPr lang="en-US" altLang="nl-NL" sz="2000" dirty="0"/>
          </a:p>
        </p:txBody>
      </p:sp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8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8068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88070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62731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sz="2400" b="1" i="1" dirty="0" err="1"/>
              <a:t>Hoeveel</a:t>
            </a:r>
            <a:r>
              <a:rPr lang="en-US" sz="2400" b="1" i="1" dirty="0"/>
              <a:t> </a:t>
            </a:r>
            <a:r>
              <a:rPr lang="en-US" sz="2400" b="1" i="1" dirty="0" err="1"/>
              <a:t>procent</a:t>
            </a:r>
            <a:r>
              <a:rPr lang="en-US" sz="2400" b="1" i="1" dirty="0"/>
              <a:t> van </a:t>
            </a:r>
            <a:r>
              <a:rPr lang="en-US" sz="2400" b="1" i="1" dirty="0" err="1"/>
              <a:t>alle</a:t>
            </a:r>
            <a:r>
              <a:rPr lang="en-US" sz="2400" b="1" i="1" dirty="0"/>
              <a:t> </a:t>
            </a:r>
            <a:r>
              <a:rPr lang="en-US" sz="2400" b="1" i="1" dirty="0" err="1"/>
              <a:t>Marokkaanse</a:t>
            </a:r>
            <a:r>
              <a:rPr lang="en-US" sz="2400" b="1" i="1" dirty="0"/>
              <a:t> </a:t>
            </a:r>
            <a:r>
              <a:rPr lang="en-US" sz="2400" b="1" i="1" dirty="0" err="1"/>
              <a:t>Nederlanders</a:t>
            </a:r>
            <a:r>
              <a:rPr lang="en-US" sz="2400" b="1" i="1" dirty="0"/>
              <a:t> </a:t>
            </a:r>
            <a:r>
              <a:rPr lang="en-US" sz="2400" b="1" i="1" dirty="0" err="1"/>
              <a:t>heeft</a:t>
            </a:r>
            <a:r>
              <a:rPr lang="en-US" sz="2400" b="1" i="1" dirty="0"/>
              <a:t> in 2014 </a:t>
            </a:r>
            <a:r>
              <a:rPr lang="en-US" sz="2400" b="1" i="1" dirty="0" err="1"/>
              <a:t>discriminatie</a:t>
            </a:r>
            <a:r>
              <a:rPr lang="en-US" sz="2400" b="1" i="1" dirty="0"/>
              <a:t> </a:t>
            </a:r>
            <a:r>
              <a:rPr lang="en-US" sz="2400" b="1" i="1" dirty="0" err="1"/>
              <a:t>ervaren</a:t>
            </a:r>
            <a:r>
              <a:rPr lang="en-US" sz="2400" b="1" i="1" dirty="0"/>
              <a:t> op </a:t>
            </a:r>
            <a:r>
              <a:rPr lang="en-US" sz="2400" b="1" i="1" dirty="0" err="1"/>
              <a:t>grond</a:t>
            </a:r>
            <a:r>
              <a:rPr lang="en-US" sz="2400" b="1" i="1" dirty="0"/>
              <a:t> van </a:t>
            </a:r>
            <a:r>
              <a:rPr lang="en-US" sz="2400" b="1" i="1" dirty="0" err="1"/>
              <a:t>huidskleur</a:t>
            </a:r>
            <a:r>
              <a:rPr lang="en-US" sz="2400" b="1" i="1" dirty="0"/>
              <a:t>?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200" b="1" i="1" dirty="0"/>
          </a:p>
        </p:txBody>
      </p:sp>
      <p:pic>
        <p:nvPicPr>
          <p:cNvPr id="88082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1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" name="Shape 336">
            <a:extLst>
              <a:ext uri="{FF2B5EF4-FFF2-40B4-BE49-F238E27FC236}">
                <a16:creationId xmlns:a16="http://schemas.microsoft.com/office/drawing/2014/main" id="{03D09528-58CB-C24B-908E-EE5A3EC20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750" y="3920494"/>
            <a:ext cx="2863967" cy="94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1800" b="1" dirty="0"/>
              <a:t>a. </a:t>
            </a:r>
            <a:r>
              <a:rPr lang="en-US" altLang="nl-NL" sz="1800" dirty="0"/>
              <a:t>12%</a:t>
            </a:r>
          </a:p>
          <a:p>
            <a:pPr>
              <a:buClr>
                <a:srgbClr val="000000"/>
              </a:buClr>
              <a:buSzPct val="25000"/>
            </a:pPr>
            <a:r>
              <a:rPr lang="en-US" altLang="nl-NL" sz="1800" b="1" dirty="0"/>
              <a:t>b. </a:t>
            </a:r>
            <a:r>
              <a:rPr lang="en-US" altLang="nl-NL" sz="1800" dirty="0"/>
              <a:t>38%</a:t>
            </a:r>
          </a:p>
          <a:p>
            <a:pPr>
              <a:buClr>
                <a:srgbClr val="000000"/>
              </a:buClr>
              <a:buSzPct val="25000"/>
            </a:pPr>
            <a:r>
              <a:rPr lang="en-US" altLang="nl-NL" sz="1800" b="1" dirty="0"/>
              <a:t>c. </a:t>
            </a:r>
            <a:r>
              <a:rPr lang="en-US" altLang="nl-NL" sz="1800" dirty="0"/>
              <a:t>50%</a:t>
            </a:r>
          </a:p>
          <a:p>
            <a:pPr>
              <a:buClr>
                <a:srgbClr val="000000"/>
              </a:buClr>
              <a:buSzPct val="25000"/>
            </a:pPr>
            <a:endParaRPr lang="en-US" altLang="nl-NL" sz="1800" dirty="0"/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899E3-19A5-5146-8C07-A32729E3B4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037" y="4004571"/>
            <a:ext cx="2870083" cy="213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7721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8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8068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88070" name="Shape 576"/>
          <p:cNvSpPr txBox="1">
            <a:spLocks noChangeArrowheads="1"/>
          </p:cNvSpPr>
          <p:nvPr/>
        </p:nvSpPr>
        <p:spPr bwMode="auto">
          <a:xfrm>
            <a:off x="2905125" y="2054303"/>
            <a:ext cx="5400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sz="1800" b="1" i="1" dirty="0"/>
              <a:t>‘</a:t>
            </a:r>
            <a:r>
              <a:rPr lang="en-US" sz="1800" b="1" i="1" dirty="0" err="1"/>
              <a:t>Iedereen</a:t>
            </a:r>
            <a:r>
              <a:rPr lang="en-US" sz="1800" b="1" i="1" dirty="0"/>
              <a:t> in Nederland </a:t>
            </a:r>
            <a:r>
              <a:rPr lang="en-US" sz="1800" b="1" i="1" dirty="0" err="1"/>
              <a:t>wordt</a:t>
            </a:r>
            <a:r>
              <a:rPr lang="en-US" sz="1800" b="1" i="1" dirty="0"/>
              <a:t> in </a:t>
            </a:r>
            <a:r>
              <a:rPr lang="en-US" sz="1800" b="1" i="1" dirty="0" err="1"/>
              <a:t>gelijke</a:t>
            </a:r>
            <a:r>
              <a:rPr lang="en-US" sz="1800" b="1" i="1" dirty="0"/>
              <a:t> </a:t>
            </a:r>
            <a:r>
              <a:rPr lang="en-US" sz="1800" b="1" i="1" dirty="0" err="1"/>
              <a:t>gevallen</a:t>
            </a:r>
            <a:r>
              <a:rPr lang="en-US" sz="1800" b="1" i="1" dirty="0"/>
              <a:t> </a:t>
            </a:r>
            <a:r>
              <a:rPr lang="en-US" sz="1800" b="1" i="1" dirty="0" err="1"/>
              <a:t>gelijk</a:t>
            </a:r>
            <a:r>
              <a:rPr lang="en-US" sz="1800" b="1" i="1" dirty="0"/>
              <a:t> </a:t>
            </a:r>
            <a:r>
              <a:rPr lang="en-US" sz="1800" b="1" i="1" dirty="0" err="1"/>
              <a:t>behandeld</a:t>
            </a:r>
            <a:r>
              <a:rPr lang="en-US" sz="1800" b="1" i="1" dirty="0"/>
              <a:t>. </a:t>
            </a:r>
            <a:r>
              <a:rPr lang="en-US" sz="1800" b="1" i="1" dirty="0" err="1"/>
              <a:t>Discriminatie</a:t>
            </a:r>
            <a:r>
              <a:rPr lang="en-US" sz="1800" b="1" i="1" dirty="0"/>
              <a:t> </a:t>
            </a:r>
            <a:r>
              <a:rPr lang="en-US" sz="1800" b="1" i="1" dirty="0" err="1"/>
              <a:t>wegens</a:t>
            </a:r>
            <a:r>
              <a:rPr lang="en-US" sz="1800" b="1" i="1" dirty="0"/>
              <a:t> gods-</a:t>
            </a:r>
            <a:r>
              <a:rPr lang="en-US" sz="1800" b="1" i="1" dirty="0" err="1"/>
              <a:t>dienst</a:t>
            </a:r>
            <a:r>
              <a:rPr lang="en-US" sz="1800" b="1" i="1" dirty="0"/>
              <a:t>, </a:t>
            </a:r>
            <a:r>
              <a:rPr lang="en-US" sz="1800" b="1" i="1" dirty="0" err="1"/>
              <a:t>levensovertuiging</a:t>
            </a:r>
            <a:r>
              <a:rPr lang="en-US" sz="1800" b="1" i="1" dirty="0"/>
              <a:t>, </a:t>
            </a:r>
            <a:r>
              <a:rPr lang="en-US" sz="1800" b="1" i="1" dirty="0" err="1"/>
              <a:t>politieke</a:t>
            </a:r>
            <a:r>
              <a:rPr lang="en-US" sz="1800" b="1" i="1" dirty="0"/>
              <a:t> </a:t>
            </a:r>
            <a:r>
              <a:rPr lang="en-US" sz="1800" b="1" i="1" dirty="0" err="1"/>
              <a:t>gezindheid</a:t>
            </a:r>
            <a:r>
              <a:rPr lang="en-US" sz="1800" b="1" i="1" dirty="0"/>
              <a:t>, </a:t>
            </a:r>
            <a:r>
              <a:rPr lang="en-US" sz="1800" b="1" i="1" dirty="0" err="1"/>
              <a:t>ras</a:t>
            </a:r>
            <a:r>
              <a:rPr lang="en-US" sz="1800" b="1" i="1" dirty="0"/>
              <a:t>, </a:t>
            </a:r>
            <a:r>
              <a:rPr lang="en-US" sz="1800" b="1" i="1" dirty="0" err="1"/>
              <a:t>geslacht</a:t>
            </a:r>
            <a:r>
              <a:rPr lang="en-US" sz="1800" b="1" i="1" dirty="0"/>
              <a:t> of op </a:t>
            </a:r>
            <a:r>
              <a:rPr lang="en-US" sz="1800" b="1" i="1" dirty="0" err="1"/>
              <a:t>welke</a:t>
            </a:r>
            <a:r>
              <a:rPr lang="en-US" sz="1800" b="1" i="1" dirty="0"/>
              <a:t> </a:t>
            </a:r>
            <a:r>
              <a:rPr lang="en-US" sz="1800" b="1" i="1" dirty="0" err="1"/>
              <a:t>grond</a:t>
            </a:r>
            <a:r>
              <a:rPr lang="en-US" sz="1800" b="1" i="1" dirty="0"/>
              <a:t> </a:t>
            </a:r>
            <a:r>
              <a:rPr lang="en-US" sz="1800" b="1" i="1" dirty="0" err="1"/>
              <a:t>dan</a:t>
            </a:r>
            <a:r>
              <a:rPr lang="en-US" sz="1800" b="1" i="1" dirty="0"/>
              <a:t> </a:t>
            </a:r>
            <a:r>
              <a:rPr lang="en-US" sz="1800" b="1" i="1" dirty="0" err="1"/>
              <a:t>ook</a:t>
            </a:r>
            <a:r>
              <a:rPr lang="en-US" sz="1800" b="1" i="1" dirty="0"/>
              <a:t>, is </a:t>
            </a:r>
            <a:r>
              <a:rPr lang="en-US" sz="1800" b="1" i="1" dirty="0" err="1"/>
              <a:t>niet</a:t>
            </a:r>
            <a:r>
              <a:rPr lang="en-US" sz="1800" b="1" i="1" dirty="0"/>
              <a:t> </a:t>
            </a:r>
            <a:r>
              <a:rPr lang="en-US" sz="1800" b="1" i="1" dirty="0" err="1"/>
              <a:t>toegestaan</a:t>
            </a:r>
            <a:r>
              <a:rPr lang="en-US" sz="1800" b="1" i="1" dirty="0"/>
              <a:t>.’ In </a:t>
            </a:r>
            <a:r>
              <a:rPr lang="en-US" sz="1800" b="1" i="1" dirty="0" err="1"/>
              <a:t>welk</a:t>
            </a:r>
            <a:r>
              <a:rPr lang="en-US" sz="1800" b="1" i="1" dirty="0"/>
              <a:t> </a:t>
            </a:r>
            <a:r>
              <a:rPr lang="en-US" sz="1800" b="1" i="1" dirty="0" err="1"/>
              <a:t>artikel</a:t>
            </a:r>
            <a:r>
              <a:rPr lang="en-US" sz="1800" b="1" i="1" dirty="0"/>
              <a:t> van de </a:t>
            </a:r>
            <a:r>
              <a:rPr lang="en-US" sz="1800" b="1" i="1" dirty="0" err="1"/>
              <a:t>Nederlandse</a:t>
            </a:r>
            <a:r>
              <a:rPr lang="en-US" sz="1800" b="1" i="1" dirty="0"/>
              <a:t> </a:t>
            </a:r>
            <a:r>
              <a:rPr lang="en-US" sz="1800" b="1" i="1" dirty="0" err="1"/>
              <a:t>Grondwet</a:t>
            </a:r>
            <a:r>
              <a:rPr lang="en-US" sz="1800" b="1" i="1" dirty="0"/>
              <a:t> </a:t>
            </a:r>
            <a:r>
              <a:rPr lang="en-US" sz="1800" b="1" i="1" dirty="0" err="1"/>
              <a:t>staat</a:t>
            </a:r>
            <a:r>
              <a:rPr lang="en-US" sz="1800" b="1" i="1" dirty="0"/>
              <a:t> </a:t>
            </a:r>
            <a:r>
              <a:rPr lang="en-US" sz="1800" b="1" i="1" dirty="0" err="1"/>
              <a:t>dat</a:t>
            </a:r>
            <a:r>
              <a:rPr lang="en-US" sz="1800" b="1" i="1" dirty="0"/>
              <a:t>?</a:t>
            </a:r>
            <a:endParaRPr lang="en-US" altLang="nl-NL" sz="1800" b="1" i="1" dirty="0"/>
          </a:p>
        </p:txBody>
      </p:sp>
      <p:pic>
        <p:nvPicPr>
          <p:cNvPr id="88082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1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9" name="Shape 615">
            <a:extLst>
              <a:ext uri="{FF2B5EF4-FFF2-40B4-BE49-F238E27FC236}">
                <a16:creationId xmlns:a16="http://schemas.microsoft.com/office/drawing/2014/main" id="{1F58D8DD-571C-4A47-9A90-BCBF76492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7184" y="3946525"/>
            <a:ext cx="6705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9D0D20-3447-8C4B-8C10-675027ACFC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513" y="4010476"/>
            <a:ext cx="3782414" cy="2127608"/>
          </a:xfrm>
          <a:prstGeom prst="rect">
            <a:avLst/>
          </a:prstGeom>
        </p:spPr>
      </p:pic>
      <p:sp>
        <p:nvSpPr>
          <p:cNvPr id="30" name="Shape 336">
            <a:extLst>
              <a:ext uri="{FF2B5EF4-FFF2-40B4-BE49-F238E27FC236}">
                <a16:creationId xmlns:a16="http://schemas.microsoft.com/office/drawing/2014/main" id="{49DF47CB-78E5-1649-8994-DFEFCEB27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750" y="3920494"/>
            <a:ext cx="6163394" cy="97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1800" b="1" dirty="0"/>
              <a:t>a. </a:t>
            </a:r>
            <a:r>
              <a:rPr lang="en-US" altLang="nl-NL" sz="1800" dirty="0" err="1"/>
              <a:t>Artikel</a:t>
            </a:r>
            <a:r>
              <a:rPr lang="en-US" altLang="nl-NL" sz="1800" dirty="0"/>
              <a:t> 1</a:t>
            </a:r>
          </a:p>
          <a:p>
            <a:pPr>
              <a:buClr>
                <a:srgbClr val="000000"/>
              </a:buClr>
              <a:buSzPct val="25000"/>
            </a:pPr>
            <a:r>
              <a:rPr lang="en-US" altLang="nl-NL" sz="1800" b="1" dirty="0"/>
              <a:t>b. </a:t>
            </a:r>
            <a:r>
              <a:rPr lang="en-US" altLang="nl-NL" sz="1800" dirty="0" err="1"/>
              <a:t>Artikel</a:t>
            </a:r>
            <a:r>
              <a:rPr lang="en-US" altLang="nl-NL" sz="1800" dirty="0"/>
              <a:t> 2</a:t>
            </a:r>
          </a:p>
          <a:p>
            <a:pPr>
              <a:buClr>
                <a:srgbClr val="000000"/>
              </a:buClr>
              <a:buSzPct val="25000"/>
            </a:pPr>
            <a:r>
              <a:rPr lang="en-US" altLang="nl-NL" sz="1800" b="1" dirty="0"/>
              <a:t>c. </a:t>
            </a:r>
            <a:r>
              <a:rPr lang="en-US" altLang="nl-NL" sz="1800" dirty="0" err="1"/>
              <a:t>Artikel</a:t>
            </a:r>
            <a:r>
              <a:rPr lang="en-US" altLang="nl-NL" sz="1800" dirty="0"/>
              <a:t> 19</a:t>
            </a:r>
          </a:p>
          <a:p>
            <a:pPr>
              <a:buClr>
                <a:srgbClr val="000000"/>
              </a:buClr>
              <a:buSzPct val="25000"/>
            </a:pPr>
            <a:endParaRPr lang="en-US" altLang="nl-NL" sz="1800" dirty="0"/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1800" dirty="0"/>
          </a:p>
        </p:txBody>
      </p:sp>
    </p:spTree>
    <p:extLst>
      <p:ext uri="{BB962C8B-B14F-4D97-AF65-F5344CB8AC3E}">
        <p14:creationId xmlns:p14="http://schemas.microsoft.com/office/powerpoint/2010/main" val="3716802591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3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8724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58725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6292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/>
              <a:t>Haar werk is het duurste van alle levende Nederlandse schilders. Ze schilderde onder meer portretten van de apartheid in haar geboorteland Zuid-Afrika. Wie o wie?</a:t>
            </a:r>
          </a:p>
        </p:txBody>
      </p:sp>
      <p:sp>
        <p:nvSpPr>
          <p:cNvPr id="158726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8727" name="Shape 615"/>
          <p:cNvSpPr txBox="1">
            <a:spLocks noChangeArrowheads="1"/>
          </p:cNvSpPr>
          <p:nvPr/>
        </p:nvSpPr>
        <p:spPr bwMode="auto">
          <a:xfrm>
            <a:off x="1676400" y="4327525"/>
            <a:ext cx="69278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Mathilde Willink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Marijke van Warmerdam</a:t>
            </a:r>
          </a:p>
          <a:p>
            <a:r>
              <a:rPr lang="en-US" altLang="nl-NL" sz="2000" b="1"/>
              <a:t>c. </a:t>
            </a:r>
            <a:r>
              <a:rPr lang="nl-NL" altLang="nl-NL" sz="2000"/>
              <a:t>Marlene Dumas</a:t>
            </a:r>
            <a:endParaRPr lang="en-US" altLang="nl-NL" sz="2000"/>
          </a:p>
        </p:txBody>
      </p:sp>
      <p:pic>
        <p:nvPicPr>
          <p:cNvPr id="158728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9" name="Rectangle 9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</p:spTree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8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8068" name="Shape 574"/>
          <p:cNvSpPr txBox="1">
            <a:spLocks noChangeArrowheads="1"/>
          </p:cNvSpPr>
          <p:nvPr/>
        </p:nvSpPr>
        <p:spPr bwMode="auto">
          <a:xfrm>
            <a:off x="755576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88070" name="Shape 576"/>
          <p:cNvSpPr txBox="1">
            <a:spLocks noChangeArrowheads="1"/>
          </p:cNvSpPr>
          <p:nvPr/>
        </p:nvSpPr>
        <p:spPr bwMode="auto">
          <a:xfrm>
            <a:off x="2870200" y="1920836"/>
            <a:ext cx="5400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sz="2400" b="1" i="1" dirty="0" err="1"/>
              <a:t>Hebben</a:t>
            </a:r>
            <a:r>
              <a:rPr lang="en-US" sz="2400" b="1" i="1" dirty="0"/>
              <a:t> </a:t>
            </a:r>
            <a:r>
              <a:rPr lang="en-US" sz="2400" b="1" i="1" dirty="0" err="1"/>
              <a:t>minderjarige</a:t>
            </a:r>
            <a:r>
              <a:rPr lang="en-US" sz="2400" b="1" i="1" dirty="0"/>
              <a:t> </a:t>
            </a:r>
            <a:r>
              <a:rPr lang="en-US" sz="2400" b="1" i="1" dirty="0" err="1"/>
              <a:t>asielzoekers</a:t>
            </a:r>
            <a:r>
              <a:rPr lang="en-US" sz="2400" b="1" i="1" dirty="0"/>
              <a:t> </a:t>
            </a:r>
            <a:r>
              <a:rPr lang="en-US" sz="2400" b="1" i="1" dirty="0" err="1"/>
              <a:t>recht</a:t>
            </a:r>
            <a:r>
              <a:rPr lang="en-US" sz="2400" b="1" i="1" dirty="0"/>
              <a:t> op </a:t>
            </a:r>
            <a:r>
              <a:rPr lang="en-US" sz="2400" b="1" i="1" dirty="0" err="1"/>
              <a:t>onderwijs</a:t>
            </a:r>
            <a:r>
              <a:rPr lang="en-US" sz="2400" b="1" i="1" dirty="0"/>
              <a:t>, </a:t>
            </a:r>
            <a:r>
              <a:rPr lang="en-US" sz="2400" b="1" i="1" dirty="0" err="1"/>
              <a:t>ook</a:t>
            </a:r>
            <a:r>
              <a:rPr lang="en-US" sz="2400" b="1" i="1" dirty="0"/>
              <a:t> </a:t>
            </a:r>
            <a:r>
              <a:rPr lang="en-US" sz="2400" b="1" i="1" dirty="0" err="1"/>
              <a:t>als</a:t>
            </a:r>
            <a:r>
              <a:rPr lang="en-US" sz="2400" b="1" i="1" dirty="0"/>
              <a:t> </a:t>
            </a:r>
            <a:r>
              <a:rPr lang="en-US" sz="2400" b="1" i="1" dirty="0" err="1"/>
              <a:t>ze</a:t>
            </a:r>
            <a:r>
              <a:rPr lang="en-US" sz="2400" b="1" i="1" dirty="0"/>
              <a:t> </a:t>
            </a:r>
            <a:r>
              <a:rPr lang="en-US" sz="2400" b="1" i="1" dirty="0" err="1"/>
              <a:t>geen</a:t>
            </a:r>
            <a:r>
              <a:rPr lang="en-US" sz="2400" b="1" i="1" dirty="0"/>
              <a:t> </a:t>
            </a:r>
            <a:r>
              <a:rPr lang="en-US" sz="2400" b="1" i="1" dirty="0" err="1"/>
              <a:t>verblijfsvergunning</a:t>
            </a:r>
            <a:r>
              <a:rPr lang="en-US" sz="2400" b="1" i="1" dirty="0"/>
              <a:t> </a:t>
            </a:r>
            <a:r>
              <a:rPr lang="en-US" sz="2400" b="1" i="1" dirty="0" err="1"/>
              <a:t>zullen</a:t>
            </a:r>
            <a:r>
              <a:rPr lang="en-US" sz="2400" b="1" i="1" dirty="0"/>
              <a:t> </a:t>
            </a:r>
            <a:r>
              <a:rPr lang="en-US" sz="2400" b="1" i="1" dirty="0" err="1"/>
              <a:t>krijgen</a:t>
            </a:r>
            <a:r>
              <a:rPr lang="en-US" sz="2400" b="1" i="1" dirty="0"/>
              <a:t> </a:t>
            </a:r>
            <a:r>
              <a:rPr lang="en-US" sz="2400" b="1" i="1" dirty="0" err="1"/>
              <a:t>en</a:t>
            </a:r>
            <a:r>
              <a:rPr lang="en-US" sz="2400" b="1" i="1" dirty="0"/>
              <a:t> </a:t>
            </a:r>
            <a:r>
              <a:rPr lang="en-US" sz="2400" b="1" i="1" dirty="0" err="1"/>
              <a:t>dus</a:t>
            </a:r>
            <a:r>
              <a:rPr lang="en-US" sz="2400" b="1" i="1" dirty="0"/>
              <a:t> </a:t>
            </a:r>
            <a:r>
              <a:rPr lang="en-US" sz="2400" b="1" i="1" dirty="0" err="1"/>
              <a:t>uit</a:t>
            </a:r>
            <a:r>
              <a:rPr lang="en-US" sz="2400" b="1" i="1" dirty="0"/>
              <a:t> Nederland </a:t>
            </a:r>
            <a:r>
              <a:rPr lang="en-US" sz="2400" b="1" i="1" dirty="0" err="1"/>
              <a:t>moeten</a:t>
            </a:r>
            <a:r>
              <a:rPr lang="en-US" sz="2400" b="1" i="1" dirty="0"/>
              <a:t> </a:t>
            </a:r>
            <a:r>
              <a:rPr lang="en-US" sz="2400" b="1" i="1" dirty="0" err="1"/>
              <a:t>vertrekken</a:t>
            </a:r>
            <a:r>
              <a:rPr lang="en-US" sz="2400" b="1" i="1" dirty="0"/>
              <a:t>?</a:t>
            </a:r>
            <a:endParaRPr lang="en-US" altLang="nl-NL" sz="2400" b="1" i="1" dirty="0"/>
          </a:p>
        </p:txBody>
      </p:sp>
      <p:pic>
        <p:nvPicPr>
          <p:cNvPr id="88082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1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E14419-901A-5F43-891D-FD9F0F5620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515" y="4021146"/>
            <a:ext cx="3765412" cy="2116938"/>
          </a:xfrm>
          <a:prstGeom prst="rect">
            <a:avLst/>
          </a:prstGeom>
        </p:spPr>
      </p:pic>
      <p:sp>
        <p:nvSpPr>
          <p:cNvPr id="17" name="Shape 336">
            <a:extLst>
              <a:ext uri="{FF2B5EF4-FFF2-40B4-BE49-F238E27FC236}">
                <a16:creationId xmlns:a16="http://schemas.microsoft.com/office/drawing/2014/main" id="{00539420-0AD1-D24F-812A-623D0A9D1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750" y="3920494"/>
            <a:ext cx="6163394" cy="97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1800" b="1" dirty="0"/>
              <a:t>a. </a:t>
            </a:r>
            <a:r>
              <a:rPr lang="en-US" altLang="nl-NL" sz="1800" dirty="0"/>
              <a:t>Nee</a:t>
            </a:r>
          </a:p>
          <a:p>
            <a:pPr>
              <a:buClr>
                <a:srgbClr val="000000"/>
              </a:buClr>
              <a:buSzPct val="25000"/>
            </a:pPr>
            <a:r>
              <a:rPr lang="en-US" altLang="nl-NL" sz="1800" b="1" dirty="0"/>
              <a:t>b. </a:t>
            </a:r>
            <a:r>
              <a:rPr lang="en-US" altLang="nl-NL" sz="1800" dirty="0"/>
              <a:t>Ja</a:t>
            </a:r>
          </a:p>
          <a:p>
            <a:pPr>
              <a:buClr>
                <a:srgbClr val="000000"/>
              </a:buClr>
              <a:buSzPct val="25000"/>
            </a:pPr>
            <a:r>
              <a:rPr lang="en-US" altLang="nl-NL" sz="1800" b="1" dirty="0"/>
              <a:t>c. </a:t>
            </a:r>
            <a:r>
              <a:rPr lang="en-US" altLang="nl-NL" sz="1800" dirty="0" err="1"/>
              <a:t>Alleen</a:t>
            </a:r>
            <a:r>
              <a:rPr lang="en-US" altLang="nl-NL" sz="1800" dirty="0"/>
              <a:t> </a:t>
            </a:r>
            <a:r>
              <a:rPr lang="en-US" altLang="nl-NL" sz="1800" dirty="0" err="1"/>
              <a:t>basisonderwijs</a:t>
            </a:r>
            <a:endParaRPr lang="en-US" altLang="nl-NL" sz="1800" dirty="0"/>
          </a:p>
          <a:p>
            <a:pPr>
              <a:buClr>
                <a:srgbClr val="000000"/>
              </a:buClr>
              <a:buSzPct val="25000"/>
            </a:pPr>
            <a:endParaRPr lang="en-US" altLang="nl-NL" sz="1800" dirty="0"/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1800" dirty="0"/>
          </a:p>
        </p:txBody>
      </p:sp>
    </p:spTree>
    <p:extLst>
      <p:ext uri="{BB962C8B-B14F-4D97-AF65-F5344CB8AC3E}">
        <p14:creationId xmlns:p14="http://schemas.microsoft.com/office/powerpoint/2010/main" val="3742452554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2162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92163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92164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92165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92166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92167" name="Shape 523"/>
          <p:cNvSpPr txBox="1">
            <a:spLocks noChangeArrowheads="1"/>
          </p:cNvSpPr>
          <p:nvPr/>
        </p:nvSpPr>
        <p:spPr bwMode="auto">
          <a:xfrm>
            <a:off x="2222500" y="2801938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Feiten</a:t>
            </a:r>
            <a:r>
              <a:rPr lang="en-US" altLang="nl-NL" sz="3200" b="1" i="1" dirty="0"/>
              <a:t> van </a:t>
            </a:r>
            <a:r>
              <a:rPr lang="en-US" altLang="nl-NL" sz="3200" b="1" i="1" dirty="0" err="1"/>
              <a:t>overal</a:t>
            </a:r>
            <a:endParaRPr lang="en-US" altLang="nl-NL" sz="3200" b="1" i="1" dirty="0"/>
          </a:p>
        </p:txBody>
      </p:sp>
      <p:pic>
        <p:nvPicPr>
          <p:cNvPr id="92170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4212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94214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1026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zei</a:t>
            </a:r>
            <a:r>
              <a:rPr lang="en-US" altLang="nl-NL" sz="2400" b="1" i="1" dirty="0"/>
              <a:t> in </a:t>
            </a:r>
            <a:r>
              <a:rPr lang="en-US" altLang="nl-NL" sz="2400" b="1" i="1" dirty="0" err="1"/>
              <a:t>maart</a:t>
            </a:r>
            <a:r>
              <a:rPr lang="en-US" altLang="nl-NL" sz="2400" b="1" i="1" dirty="0"/>
              <a:t> 2012: ‘</a:t>
            </a:r>
            <a:r>
              <a:rPr lang="en-US" altLang="nl-NL" sz="2400" b="1" i="1" dirty="0" err="1"/>
              <a:t>Ik</a:t>
            </a:r>
            <a:r>
              <a:rPr lang="en-US" altLang="nl-NL" sz="2400" b="1" i="1" dirty="0"/>
              <a:t> ben </a:t>
            </a:r>
            <a:r>
              <a:rPr lang="en-US" altLang="nl-NL" sz="2400" b="1" i="1" dirty="0" err="1"/>
              <a:t>liever</a:t>
            </a:r>
            <a:r>
              <a:rPr lang="en-US" altLang="nl-NL" sz="2400" b="1" i="1" dirty="0"/>
              <a:t> </a:t>
            </a:r>
            <a:br>
              <a:rPr lang="en-US" altLang="nl-NL" sz="2400" b="1" i="1" dirty="0"/>
            </a:br>
            <a:r>
              <a:rPr lang="en-US" altLang="nl-NL" sz="2400" b="1" i="1" dirty="0"/>
              <a:t>dictator </a:t>
            </a:r>
            <a:r>
              <a:rPr lang="en-US" altLang="nl-NL" sz="2400" b="1" i="1" dirty="0" err="1"/>
              <a:t>dan</a:t>
            </a:r>
            <a:r>
              <a:rPr lang="en-US" altLang="nl-NL" sz="2400" b="1" i="1" dirty="0"/>
              <a:t> homo?’</a:t>
            </a:r>
          </a:p>
        </p:txBody>
      </p:sp>
      <p:sp>
        <p:nvSpPr>
          <p:cNvPr id="94215" name="Shape 61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4216" name="Shape 615"/>
          <p:cNvSpPr txBox="1">
            <a:spLocks noChangeArrowheads="1"/>
          </p:cNvSpPr>
          <p:nvPr/>
        </p:nvSpPr>
        <p:spPr bwMode="auto">
          <a:xfrm>
            <a:off x="1676400" y="3946525"/>
            <a:ext cx="6705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nl-NL" altLang="nl-NL" sz="2000" dirty="0"/>
              <a:t>Vladimir Poetin, de president van Rusland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nl-NL" altLang="nl-NL" sz="2000" dirty="0"/>
              <a:t>Aleksandr </a:t>
            </a:r>
            <a:r>
              <a:rPr lang="nl-NL" altLang="nl-NL" sz="2000" dirty="0" err="1"/>
              <a:t>Loekasjenko</a:t>
            </a:r>
            <a:r>
              <a:rPr lang="nl-NL" altLang="nl-NL" sz="2000" dirty="0"/>
              <a:t>, president van Wit-Rusland</a:t>
            </a:r>
            <a:endParaRPr lang="en-US" altLang="nl-NL" sz="2000" dirty="0"/>
          </a:p>
          <a:p>
            <a:r>
              <a:rPr lang="en-US" altLang="nl-NL" sz="2000" b="1" dirty="0"/>
              <a:t>c. </a:t>
            </a:r>
            <a:r>
              <a:rPr lang="nl-NL" altLang="nl-NL" sz="2000" dirty="0"/>
              <a:t>Viktor Janoekovitsj, toenmalig president van Oekraïne</a:t>
            </a:r>
            <a:endParaRPr lang="en-US" altLang="nl-NL" sz="2000" dirty="0"/>
          </a:p>
        </p:txBody>
      </p:sp>
      <p:pic>
        <p:nvPicPr>
          <p:cNvPr id="9421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7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6260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96262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400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Homoseksualiteit</a:t>
            </a:r>
            <a:r>
              <a:rPr lang="en-US" altLang="nl-NL" sz="2400" b="1" i="1" dirty="0"/>
              <a:t> is in </a:t>
            </a:r>
            <a:r>
              <a:rPr lang="en-US" altLang="nl-NL" sz="2400" b="1" i="1" dirty="0" err="1"/>
              <a:t>veel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landen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bij</a:t>
            </a:r>
            <a:r>
              <a:rPr lang="en-US" altLang="nl-NL" sz="2400" b="1" i="1" dirty="0"/>
              <a:t> wet </a:t>
            </a:r>
            <a:r>
              <a:rPr lang="en-US" altLang="nl-NL" sz="2400" b="1" i="1" dirty="0" err="1"/>
              <a:t>verboden</a:t>
            </a:r>
            <a:r>
              <a:rPr lang="en-US" altLang="nl-NL" sz="2400" b="1" i="1" dirty="0"/>
              <a:t>. In </a:t>
            </a:r>
            <a:r>
              <a:rPr lang="en-US" altLang="nl-NL" sz="2400" b="1" i="1" dirty="0" err="1"/>
              <a:t>hoeveel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96263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6267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96268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2000" dirty="0" err="1"/>
              <a:t>Zo’n</a:t>
            </a:r>
            <a:r>
              <a:rPr lang="en-US" altLang="nl-NL" sz="2000" dirty="0"/>
              <a:t> 25 </a:t>
            </a:r>
            <a:r>
              <a:rPr lang="en-US" altLang="nl-NL" sz="2000" dirty="0" err="1"/>
              <a:t>landen</a:t>
            </a:r>
            <a:endParaRPr lang="en-US" altLang="nl-NL" sz="2000" dirty="0"/>
          </a:p>
        </p:txBody>
      </p:sp>
      <p:sp>
        <p:nvSpPr>
          <p:cNvPr id="96269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96270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96271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4399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 err="1"/>
              <a:t>Zo’n</a:t>
            </a:r>
            <a:r>
              <a:rPr lang="en-US" altLang="nl-NL" sz="2000" dirty="0"/>
              <a:t> 70 </a:t>
            </a:r>
            <a:r>
              <a:rPr lang="en-US" altLang="nl-NL" sz="2000" dirty="0" err="1"/>
              <a:t>landen</a:t>
            </a:r>
            <a:endParaRPr lang="en-US" altLang="nl-NL" sz="2000" dirty="0"/>
          </a:p>
        </p:txBody>
      </p:sp>
      <p:sp>
        <p:nvSpPr>
          <p:cNvPr id="96272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 err="1"/>
              <a:t>Wel</a:t>
            </a:r>
            <a:r>
              <a:rPr lang="en-US" altLang="nl-NL" sz="2000" dirty="0"/>
              <a:t> 150 </a:t>
            </a:r>
            <a:r>
              <a:rPr lang="en-US" altLang="nl-NL" sz="2000" dirty="0" err="1"/>
              <a:t>landen</a:t>
            </a:r>
            <a:endParaRPr lang="en-US" altLang="nl-NL" sz="2000" dirty="0"/>
          </a:p>
        </p:txBody>
      </p:sp>
      <p:pic>
        <p:nvPicPr>
          <p:cNvPr id="96274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Gelijkbenige driehoek 1"/>
          <p:cNvSpPr/>
          <p:nvPr/>
        </p:nvSpPr>
        <p:spPr>
          <a:xfrm>
            <a:off x="1979712" y="3987800"/>
            <a:ext cx="1224136" cy="1409700"/>
          </a:xfrm>
          <a:prstGeom prst="triangle">
            <a:avLst/>
          </a:prstGeom>
          <a:solidFill>
            <a:srgbClr val="FF00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Gelijkbenige driehoek 18"/>
          <p:cNvSpPr/>
          <p:nvPr/>
        </p:nvSpPr>
        <p:spPr>
          <a:xfrm>
            <a:off x="4067944" y="3987800"/>
            <a:ext cx="1224136" cy="1409700"/>
          </a:xfrm>
          <a:prstGeom prst="triangle">
            <a:avLst/>
          </a:prstGeom>
          <a:solidFill>
            <a:srgbClr val="FF00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Gelijkbenige driehoek 19"/>
          <p:cNvSpPr/>
          <p:nvPr/>
        </p:nvSpPr>
        <p:spPr>
          <a:xfrm>
            <a:off x="6156176" y="3987800"/>
            <a:ext cx="1224136" cy="1409700"/>
          </a:xfrm>
          <a:prstGeom prst="triangle">
            <a:avLst/>
          </a:prstGeom>
          <a:solidFill>
            <a:srgbClr val="FF00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/>
          <p:cNvSpPr txBox="1"/>
          <p:nvPr/>
        </p:nvSpPr>
        <p:spPr>
          <a:xfrm>
            <a:off x="2267744" y="4581128"/>
            <a:ext cx="72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25</a:t>
            </a:r>
            <a:endParaRPr lang="nl-NL" sz="4800" b="1" dirty="0">
              <a:solidFill>
                <a:schemeClr val="accent6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4352454" y="4623653"/>
            <a:ext cx="72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70</a:t>
            </a:r>
            <a:endParaRPr lang="nl-NL" sz="48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6300192" y="4644628"/>
            <a:ext cx="972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150</a:t>
            </a:r>
            <a:endParaRPr lang="nl-NL" sz="4800" b="1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2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8308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98310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0514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Welke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wereldberoemde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zangeres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zette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zich</a:t>
            </a:r>
            <a:r>
              <a:rPr lang="en-US" altLang="nl-NL" sz="2400" b="1" i="1" dirty="0"/>
              <a:t> in </a:t>
            </a:r>
            <a:r>
              <a:rPr lang="en-US" altLang="nl-NL" sz="2400" b="1" i="1" dirty="0" err="1"/>
              <a:t>voor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homorechten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98311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9832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0188" y="3994328"/>
            <a:ext cx="1981200" cy="140317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225" y="3994329"/>
            <a:ext cx="1981200" cy="140317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00" y="3994676"/>
            <a:ext cx="1981199" cy="1403171"/>
          </a:xfrm>
          <a:prstGeom prst="rect">
            <a:avLst/>
          </a:prstGeom>
        </p:spPr>
      </p:pic>
      <p:sp>
        <p:nvSpPr>
          <p:cNvPr id="98315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2000" dirty="0"/>
              <a:t>Madonna</a:t>
            </a:r>
          </a:p>
        </p:txBody>
      </p:sp>
      <p:sp>
        <p:nvSpPr>
          <p:cNvPr id="98317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1717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/>
              <a:t>Lady Gaga</a:t>
            </a:r>
          </a:p>
        </p:txBody>
      </p:sp>
      <p:sp>
        <p:nvSpPr>
          <p:cNvPr id="98318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/>
              <a:t>Kate Perry</a:t>
            </a:r>
          </a:p>
        </p:txBody>
      </p:sp>
    </p:spTree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62" y="1116806"/>
            <a:ext cx="8139907" cy="4768056"/>
          </a:xfrm>
          <a:prstGeom prst="rect">
            <a:avLst/>
          </a:prstGeom>
        </p:spPr>
      </p:pic>
      <p:sp>
        <p:nvSpPr>
          <p:cNvPr id="100355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00356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00357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00358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00363" name="Shape 603"/>
          <p:cNvSpPr txBox="1">
            <a:spLocks noChangeArrowheads="1"/>
          </p:cNvSpPr>
          <p:nvPr/>
        </p:nvSpPr>
        <p:spPr bwMode="auto">
          <a:xfrm>
            <a:off x="2817440" y="1916832"/>
            <a:ext cx="5715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altLang="nl-NL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hoeveel</a:t>
            </a:r>
            <a:r>
              <a:rPr lang="en-US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nl-NL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Europese</a:t>
            </a:r>
            <a:r>
              <a:rPr lang="en-US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nl-NL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landen</a:t>
            </a:r>
            <a:r>
              <a:rPr lang="en-US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nl-NL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bestaat</a:t>
            </a:r>
            <a:r>
              <a:rPr lang="en-US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altLang="nl-NL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praktijk</a:t>
            </a:r>
            <a:r>
              <a:rPr lang="en-US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van de </a:t>
            </a:r>
            <a:r>
              <a:rPr lang="en-US" altLang="nl-NL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doodstraf</a:t>
            </a:r>
            <a:r>
              <a:rPr lang="en-US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nl-NL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nog</a:t>
            </a:r>
            <a:r>
              <a:rPr lang="en-US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100364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2" name="Shape 615"/>
          <p:cNvSpPr txBox="1">
            <a:spLocks noChangeArrowheads="1"/>
          </p:cNvSpPr>
          <p:nvPr/>
        </p:nvSpPr>
        <p:spPr bwMode="auto">
          <a:xfrm>
            <a:off x="2834952" y="3501008"/>
            <a:ext cx="49054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In </a:t>
            </a:r>
            <a:r>
              <a:rPr lang="en-US" altLang="nl-NL" sz="2000" dirty="0" err="1"/>
              <a:t>nog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tien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landen</a:t>
            </a:r>
            <a:r>
              <a:rPr lang="en-US" altLang="nl-NL" sz="2000" dirty="0"/>
              <a:t>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In </a:t>
            </a:r>
            <a:r>
              <a:rPr lang="en-US" altLang="nl-NL" sz="2000" dirty="0" err="1"/>
              <a:t>nog</a:t>
            </a:r>
            <a:r>
              <a:rPr lang="en-US" altLang="nl-NL" sz="2000" dirty="0"/>
              <a:t> </a:t>
            </a:r>
            <a:r>
              <a:rPr lang="en-US" altLang="nl-NL" sz="2000" dirty="0" err="1"/>
              <a:t>één</a:t>
            </a:r>
            <a:r>
              <a:rPr lang="en-US" altLang="nl-NL" sz="2000" dirty="0"/>
              <a:t> land.</a:t>
            </a:r>
          </a:p>
          <a:p>
            <a:r>
              <a:rPr lang="en-US" altLang="nl-NL" sz="2000" b="1" dirty="0"/>
              <a:t>c. </a:t>
            </a:r>
            <a:r>
              <a:rPr lang="nl-NL" altLang="nl-NL" sz="2000" dirty="0"/>
              <a:t>In geen enkel land.</a:t>
            </a:r>
            <a:endParaRPr lang="en-US" altLang="nl-NL" sz="2000" dirty="0"/>
          </a:p>
        </p:txBody>
      </p:sp>
    </p:spTree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2404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02406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19526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Welk land </a:t>
            </a:r>
            <a:r>
              <a:rPr lang="en-US" altLang="nl-NL" sz="2400" b="1" i="1" dirty="0" err="1"/>
              <a:t>heeft</a:t>
            </a:r>
            <a:r>
              <a:rPr lang="en-US" altLang="nl-NL" sz="2400" b="1" i="1" dirty="0"/>
              <a:t> het </a:t>
            </a:r>
            <a:r>
              <a:rPr lang="en-US" altLang="nl-NL" sz="2400" b="1" i="1" dirty="0" err="1"/>
              <a:t>grootste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aantal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executies</a:t>
            </a:r>
            <a:r>
              <a:rPr lang="en-US" altLang="nl-NL" sz="2400" b="1" i="1" dirty="0"/>
              <a:t>, </a:t>
            </a:r>
            <a:r>
              <a:rPr lang="en-US" altLang="nl-NL" sz="2400" b="1" i="1" dirty="0" err="1"/>
              <a:t>gerekend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naar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bevolkingsomvang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102407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02418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188" y="3999840"/>
            <a:ext cx="2007158" cy="142866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331" y="3987800"/>
            <a:ext cx="2029688" cy="146685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4920" y="4008814"/>
            <a:ext cx="1981200" cy="1397660"/>
          </a:xfrm>
          <a:prstGeom prst="rect">
            <a:avLst/>
          </a:prstGeom>
        </p:spPr>
      </p:pic>
      <p:sp>
        <p:nvSpPr>
          <p:cNvPr id="102411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2000" dirty="0" err="1"/>
              <a:t>Indonesië</a:t>
            </a:r>
            <a:endParaRPr lang="en-US" altLang="nl-NL" sz="2000" dirty="0"/>
          </a:p>
        </p:txBody>
      </p:sp>
      <p:sp>
        <p:nvSpPr>
          <p:cNvPr id="102413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097519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/>
              <a:t>Singapore</a:t>
            </a:r>
          </a:p>
        </p:txBody>
      </p:sp>
      <p:sp>
        <p:nvSpPr>
          <p:cNvPr id="102414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/>
              <a:t>Cuba</a:t>
            </a:r>
          </a:p>
        </p:txBody>
      </p:sp>
    </p:spTree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4452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04454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1026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400" b="1" i="1" dirty="0"/>
              <a:t>Wat </a:t>
            </a:r>
            <a:r>
              <a:rPr lang="en-US" altLang="nl-NL" sz="2400" b="1" i="1" dirty="0" err="1"/>
              <a:t>hebben</a:t>
            </a:r>
            <a:r>
              <a:rPr lang="en-US" altLang="nl-NL" sz="2400" b="1" i="1" dirty="0"/>
              <a:t> Nelson Mandela, </a:t>
            </a:r>
            <a:br>
              <a:rPr lang="en-US" altLang="nl-NL" sz="2400" b="1" i="1" dirty="0"/>
            </a:br>
            <a:r>
              <a:rPr lang="nl-NL" altLang="nl-NL" sz="2400" b="1" i="1" dirty="0" err="1"/>
              <a:t>Václav</a:t>
            </a:r>
            <a:r>
              <a:rPr lang="nl-NL" altLang="nl-NL" sz="2400" b="1" i="1" dirty="0"/>
              <a:t> </a:t>
            </a:r>
            <a:r>
              <a:rPr lang="nl-NL" altLang="nl-NL" sz="2400" b="1" i="1" dirty="0" err="1"/>
              <a:t>Havel</a:t>
            </a:r>
            <a:r>
              <a:rPr lang="nl-NL" altLang="nl-NL" sz="2400" b="1" i="1" dirty="0"/>
              <a:t> en Kim </a:t>
            </a:r>
            <a:r>
              <a:rPr lang="nl-NL" altLang="nl-NL" sz="2400" b="1" i="1" dirty="0" err="1"/>
              <a:t>Dae-jung</a:t>
            </a:r>
            <a:r>
              <a:rPr lang="nl-NL" altLang="nl-NL" sz="2400" b="1" i="1" dirty="0"/>
              <a:t> </a:t>
            </a:r>
            <a:br>
              <a:rPr lang="nl-NL" altLang="nl-NL" sz="2400" b="1" i="1" dirty="0"/>
            </a:br>
            <a:r>
              <a:rPr lang="nl-NL" altLang="nl-NL" sz="2400" b="1" i="1" dirty="0"/>
              <a:t>met elkaar gemeen?</a:t>
            </a:r>
            <a:endParaRPr lang="en-US" altLang="nl-NL" sz="2400" b="1" i="1" dirty="0"/>
          </a:p>
        </p:txBody>
      </p:sp>
      <p:sp>
        <p:nvSpPr>
          <p:cNvPr id="104455" name="Shape 61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4456" name="Shape 615"/>
          <p:cNvSpPr txBox="1">
            <a:spLocks noChangeArrowheads="1"/>
          </p:cNvSpPr>
          <p:nvPr/>
        </p:nvSpPr>
        <p:spPr bwMode="auto">
          <a:xfrm>
            <a:off x="1676400" y="3946525"/>
            <a:ext cx="69278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Alle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drie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voerden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gewapende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strijd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voor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hun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idealen</a:t>
            </a:r>
            <a:r>
              <a:rPr lang="en-US" altLang="nl-NL" sz="2000" dirty="0"/>
              <a:t>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nl-NL" altLang="nl-NL" sz="2000" dirty="0"/>
              <a:t>Alle drie werden president nadat ze eerst gevangen</a:t>
            </a:r>
            <a:br>
              <a:rPr lang="nl-NL" altLang="nl-NL" sz="2000" dirty="0"/>
            </a:br>
            <a:r>
              <a:rPr lang="nl-NL" altLang="nl-NL" sz="2000" dirty="0"/>
              <a:t>    hadden gezeten voor hun idealen. </a:t>
            </a:r>
            <a:endParaRPr lang="en-US" altLang="nl-NL" sz="2000" dirty="0"/>
          </a:p>
          <a:p>
            <a:r>
              <a:rPr lang="en-US" altLang="nl-NL" sz="2000" b="1" dirty="0"/>
              <a:t>c. </a:t>
            </a:r>
            <a:r>
              <a:rPr lang="nl-NL" altLang="nl-NL" sz="2000" dirty="0"/>
              <a:t>Alle drie werden als politicus gevangen gezet.</a:t>
            </a:r>
            <a:endParaRPr lang="en-US" altLang="nl-NL" sz="2000" dirty="0"/>
          </a:p>
        </p:txBody>
      </p:sp>
      <p:pic>
        <p:nvPicPr>
          <p:cNvPr id="10445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6196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136197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1026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400" b="1" i="1" dirty="0"/>
              <a:t>Wat was de </a:t>
            </a:r>
            <a:r>
              <a:rPr lang="en-US" altLang="nl-NL" sz="2400" b="1" i="1" dirty="0" err="1"/>
              <a:t>laatste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militaire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dictatuur</a:t>
            </a:r>
            <a:r>
              <a:rPr lang="en-US" altLang="nl-NL" sz="2400" b="1" i="1" dirty="0"/>
              <a:t> die </a:t>
            </a:r>
            <a:r>
              <a:rPr lang="en-US" altLang="nl-NL" sz="2400" b="1" i="1" dirty="0" err="1"/>
              <a:t>wereldkampioen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voetbal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werd</a:t>
            </a:r>
            <a:r>
              <a:rPr lang="nl-NL" altLang="nl-NL" sz="2400" b="1" i="1" dirty="0"/>
              <a:t>?</a:t>
            </a:r>
            <a:endParaRPr lang="en-US" altLang="nl-NL" sz="2400" b="1" i="1" dirty="0"/>
          </a:p>
        </p:txBody>
      </p:sp>
      <p:sp>
        <p:nvSpPr>
          <p:cNvPr id="136198" name="Shape 61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6199" name="Shape 615"/>
          <p:cNvSpPr txBox="1">
            <a:spLocks noChangeArrowheads="1"/>
          </p:cNvSpPr>
          <p:nvPr/>
        </p:nvSpPr>
        <p:spPr bwMode="auto">
          <a:xfrm>
            <a:off x="1676400" y="3946525"/>
            <a:ext cx="69278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</a:t>
            </a:r>
            <a:r>
              <a:rPr lang="nl-NL" altLang="nl-NL" sz="2000"/>
              <a:t>Brazilië ten tijde van de militaire junta.</a:t>
            </a:r>
            <a:endParaRPr lang="en-US" altLang="nl-NL" sz="200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</a:t>
            </a:r>
            <a:r>
              <a:rPr lang="nl-NL" altLang="nl-NL" sz="2000"/>
              <a:t>Argentinië ten tijde van president Videla.</a:t>
            </a:r>
            <a:endParaRPr lang="en-US" altLang="nl-NL" sz="2000"/>
          </a:p>
          <a:p>
            <a:r>
              <a:rPr lang="en-US" altLang="nl-NL" sz="2000" b="1"/>
              <a:t>c. </a:t>
            </a:r>
            <a:r>
              <a:rPr lang="nl-NL" altLang="nl-NL" sz="2000"/>
              <a:t>Chili ten tijde van president Pinochet.</a:t>
            </a:r>
            <a:endParaRPr lang="en-US" altLang="nl-NL" sz="2000"/>
          </a:p>
        </p:txBody>
      </p:sp>
      <p:pic>
        <p:nvPicPr>
          <p:cNvPr id="136200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64" y="1173165"/>
            <a:ext cx="8123237" cy="4711698"/>
          </a:xfrm>
          <a:prstGeom prst="rect">
            <a:avLst/>
          </a:prstGeom>
        </p:spPr>
      </p:pic>
      <p:sp>
        <p:nvSpPr>
          <p:cNvPr id="138243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38244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38245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38246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8" name="12-punts ster 7"/>
          <p:cNvSpPr/>
          <p:nvPr/>
        </p:nvSpPr>
        <p:spPr>
          <a:xfrm>
            <a:off x="808038" y="980728"/>
            <a:ext cx="8335962" cy="3024336"/>
          </a:xfrm>
          <a:prstGeom prst="star12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8251" name="Shape 603"/>
          <p:cNvSpPr txBox="1">
            <a:spLocks noChangeArrowheads="1"/>
          </p:cNvSpPr>
          <p:nvPr/>
        </p:nvSpPr>
        <p:spPr bwMode="auto">
          <a:xfrm>
            <a:off x="2724472" y="1876425"/>
            <a:ext cx="573596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000" b="1" i="1" dirty="0">
                <a:solidFill>
                  <a:schemeClr val="tx1"/>
                </a:solidFill>
              </a:rPr>
              <a:t>De slavernij is afgeschaft, of niet? </a:t>
            </a:r>
            <a:r>
              <a:rPr lang="nl-NL" altLang="nl-NL" sz="2000" b="1" i="1" dirty="0" err="1">
                <a:solidFill>
                  <a:schemeClr val="tx1"/>
                </a:solidFill>
              </a:rPr>
              <a:t>Wereld-wijd</a:t>
            </a:r>
            <a:r>
              <a:rPr lang="nl-NL" altLang="nl-NL" sz="2000" b="1" i="1" dirty="0">
                <a:solidFill>
                  <a:schemeClr val="tx1"/>
                </a:solidFill>
              </a:rPr>
              <a:t> verrichten mannen, vrouwen en kinderen gedwongen arbeid als slaaf, bijvoorbeeld  </a:t>
            </a:r>
            <a:br>
              <a:rPr lang="nl-NL" altLang="nl-NL" sz="2000" b="1" i="1" dirty="0">
                <a:solidFill>
                  <a:schemeClr val="tx1"/>
                </a:solidFill>
              </a:rPr>
            </a:br>
            <a:r>
              <a:rPr lang="nl-NL" altLang="nl-NL" sz="2000" b="1" i="1" dirty="0">
                <a:solidFill>
                  <a:schemeClr val="tx1"/>
                </a:solidFill>
              </a:rPr>
              <a:t>als boer, in fabrieken of in de seksindustrie. </a:t>
            </a:r>
            <a:br>
              <a:rPr lang="nl-NL" altLang="nl-NL" sz="2000" b="1" i="1" dirty="0">
                <a:solidFill>
                  <a:schemeClr val="tx1"/>
                </a:solidFill>
              </a:rPr>
            </a:br>
            <a:r>
              <a:rPr lang="nl-NL" altLang="nl-NL" sz="2000" b="1" i="1" dirty="0">
                <a:solidFill>
                  <a:schemeClr val="tx1"/>
                </a:solidFill>
              </a:rPr>
              <a:t>Hoeveel moderne slaven zijn er? </a:t>
            </a:r>
            <a:endParaRPr lang="en-US" altLang="nl-NL" sz="2000" b="1" i="1" dirty="0">
              <a:solidFill>
                <a:schemeClr val="tx1"/>
              </a:solidFill>
            </a:endParaRPr>
          </a:p>
        </p:txBody>
      </p:sp>
      <p:pic>
        <p:nvPicPr>
          <p:cNvPr id="138252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8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5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56676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56677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56678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156687" name="irc_mi" descr="http://static.guim.co.uk/sys-images/Guardian/Pix/pictures/2011/4/1/1301677862980/Amnesty-International-Pos-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317844"/>
            <a:ext cx="7042873" cy="471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83" name="Shape 603"/>
          <p:cNvSpPr txBox="1">
            <a:spLocks noChangeArrowheads="1"/>
          </p:cNvSpPr>
          <p:nvPr/>
        </p:nvSpPr>
        <p:spPr bwMode="auto">
          <a:xfrm>
            <a:off x="2438400" y="3964657"/>
            <a:ext cx="6096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 welke Spaanse kunstenaar </a:t>
            </a:r>
            <a:b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deze tekening van duif, tralies </a:t>
            </a:r>
            <a:b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handen, waarvan het gebruik </a:t>
            </a:r>
            <a:b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de jaren zestig aan </a:t>
            </a:r>
            <a:r>
              <a:rPr lang="nl-NL" altLang="nl-NL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Amnesty</a:t>
            </a: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werd geschonken? 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6684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88" name="Rectangle 16"/>
          <p:cNvSpPr>
            <a:spLocks noChangeArrowheads="1"/>
          </p:cNvSpPr>
          <p:nvPr/>
        </p:nvSpPr>
        <p:spPr bwMode="auto">
          <a:xfrm>
            <a:off x="3967163" y="2552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5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18" name="Shape 595"/>
          <p:cNvSpPr>
            <a:spLocks noChangeArrowheads="1"/>
          </p:cNvSpPr>
          <p:nvPr/>
        </p:nvSpPr>
        <p:spPr bwMode="auto">
          <a:xfrm>
            <a:off x="8485188" y="10271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" name="Shape 597"/>
          <p:cNvSpPr>
            <a:spLocks noChangeArrowheads="1"/>
          </p:cNvSpPr>
          <p:nvPr/>
        </p:nvSpPr>
        <p:spPr bwMode="auto">
          <a:xfrm>
            <a:off x="8485188" y="57435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" name="Shape 598"/>
          <p:cNvSpPr>
            <a:spLocks noChangeArrowheads="1"/>
          </p:cNvSpPr>
          <p:nvPr/>
        </p:nvSpPr>
        <p:spPr bwMode="auto">
          <a:xfrm>
            <a:off x="320675" y="57435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0292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140293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4768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Hoe noemden Chinese dissidenten hun protesten in de lente van 2011?</a:t>
            </a:r>
          </a:p>
        </p:txBody>
      </p:sp>
      <p:sp>
        <p:nvSpPr>
          <p:cNvPr id="140294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40305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0188" y="3987800"/>
            <a:ext cx="1981200" cy="141339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988" y="3987800"/>
            <a:ext cx="1981200" cy="141339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200" y="3977998"/>
            <a:ext cx="1981200" cy="1419502"/>
          </a:xfrm>
          <a:prstGeom prst="rect">
            <a:avLst/>
          </a:prstGeom>
        </p:spPr>
      </p:pic>
      <p:sp>
        <p:nvSpPr>
          <p:cNvPr id="140300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1717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 err="1"/>
              <a:t>Rozenrevolutie</a:t>
            </a:r>
            <a:endParaRPr lang="en-US" altLang="nl-NL" sz="2000" dirty="0"/>
          </a:p>
        </p:txBody>
      </p:sp>
      <p:sp>
        <p:nvSpPr>
          <p:cNvPr id="140301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 err="1"/>
              <a:t>Jasmijnrevolutie</a:t>
            </a:r>
            <a:endParaRPr lang="en-US" altLang="nl-NL" sz="2000" dirty="0"/>
          </a:p>
        </p:txBody>
      </p:sp>
      <p:sp>
        <p:nvSpPr>
          <p:cNvPr id="140298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2000" dirty="0" err="1"/>
              <a:t>Anjerrevolutie</a:t>
            </a:r>
            <a:endParaRPr lang="en-US" altLang="nl-NL" sz="2000" dirty="0"/>
          </a:p>
        </p:txBody>
      </p:sp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2340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142341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1026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400" b="1" i="1" dirty="0"/>
              <a:t>Wat is waterboarding</a:t>
            </a:r>
            <a:r>
              <a:rPr lang="nl-NL" altLang="nl-NL" sz="2400" b="1" i="1" dirty="0"/>
              <a:t>?</a:t>
            </a:r>
            <a:endParaRPr lang="en-US" altLang="nl-NL" sz="2400" b="1" i="1" dirty="0"/>
          </a:p>
        </p:txBody>
      </p:sp>
      <p:sp>
        <p:nvSpPr>
          <p:cNvPr id="142342" name="Shape 61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2343" name="Shape 615"/>
          <p:cNvSpPr txBox="1">
            <a:spLocks noChangeArrowheads="1"/>
          </p:cNvSpPr>
          <p:nvPr/>
        </p:nvSpPr>
        <p:spPr bwMode="auto">
          <a:xfrm>
            <a:off x="1676400" y="3946525"/>
            <a:ext cx="69278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nl-NL" altLang="nl-NL" sz="2000" dirty="0"/>
              <a:t>Een Amerikaanse snelle interventie over zee.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nl-NL" altLang="nl-NL" sz="2000" dirty="0"/>
              <a:t>Een Amerikaanse boot waarin illegale vreemdelingen</a:t>
            </a:r>
            <a:br>
              <a:rPr lang="nl-NL" altLang="nl-NL" sz="2000" dirty="0"/>
            </a:br>
            <a:r>
              <a:rPr lang="nl-NL" altLang="nl-NL" sz="2000" dirty="0"/>
              <a:t>    worden opgesloten.</a:t>
            </a:r>
            <a:endParaRPr lang="en-US" altLang="nl-NL" sz="2000" dirty="0"/>
          </a:p>
          <a:p>
            <a:r>
              <a:rPr lang="en-US" altLang="nl-NL" sz="2000" b="1" dirty="0"/>
              <a:t>c. </a:t>
            </a:r>
            <a:r>
              <a:rPr lang="nl-NL" altLang="nl-NL" sz="2000" dirty="0"/>
              <a:t>Een Amerikaanse marteltechniek waarbij gevangenen</a:t>
            </a:r>
            <a:br>
              <a:rPr lang="nl-NL" altLang="nl-NL" sz="2000" dirty="0"/>
            </a:br>
            <a:r>
              <a:rPr lang="nl-NL" altLang="nl-NL" sz="2000" dirty="0"/>
              <a:t>    denken te verdrinken.</a:t>
            </a:r>
            <a:endParaRPr lang="en-US" altLang="nl-NL" sz="2000" dirty="0"/>
          </a:p>
        </p:txBody>
      </p:sp>
      <p:pic>
        <p:nvPicPr>
          <p:cNvPr id="142344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" name="Shape 611"/>
          <p:cNvSpPr txBox="1">
            <a:spLocks noChangeArrowheads="1"/>
          </p:cNvSpPr>
          <p:nvPr/>
        </p:nvSpPr>
        <p:spPr bwMode="auto">
          <a:xfrm>
            <a:off x="755650" y="1556792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FFFF00"/>
              </a:buClr>
              <a:buSzPct val="25000"/>
            </a:pPr>
            <a:r>
              <a:rPr lang="en-US" altLang="nl-NL" sz="2500" dirty="0">
                <a:solidFill>
                  <a:srgbClr val="FFFF00"/>
                </a:solidFill>
              </a:rPr>
              <a:t> LAATSTE</a:t>
            </a:r>
            <a:br>
              <a:rPr lang="en-US" altLang="nl-NL" sz="2500" dirty="0">
                <a:solidFill>
                  <a:srgbClr val="FFFF00"/>
                </a:solidFill>
              </a:rPr>
            </a:br>
            <a:r>
              <a:rPr lang="en-US" altLang="nl-NL" sz="2500" dirty="0" err="1">
                <a:solidFill>
                  <a:srgbClr val="FFFFFF"/>
                </a:solidFill>
              </a:rPr>
              <a:t>rondje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7" name="Shape 613"/>
          <p:cNvSpPr txBox="1">
            <a:spLocks noChangeArrowheads="1"/>
          </p:cNvSpPr>
          <p:nvPr/>
        </p:nvSpPr>
        <p:spPr bwMode="auto">
          <a:xfrm>
            <a:off x="2816770" y="1988840"/>
            <a:ext cx="64357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500" b="1" dirty="0" err="1"/>
              <a:t>Laatste</a:t>
            </a:r>
            <a:r>
              <a:rPr lang="en-US" altLang="nl-NL" sz="2500" b="1" dirty="0"/>
              <a:t> </a:t>
            </a:r>
            <a:r>
              <a:rPr lang="en-US" altLang="nl-NL" sz="2500" b="1" dirty="0" err="1"/>
              <a:t>rondje</a:t>
            </a:r>
            <a:r>
              <a:rPr lang="en-US" altLang="nl-NL" sz="2500" b="1" dirty="0"/>
              <a:t> </a:t>
            </a:r>
            <a:r>
              <a:rPr lang="en-US" altLang="nl-NL" sz="2500" b="1" dirty="0" err="1"/>
              <a:t>voor</a:t>
            </a:r>
            <a:r>
              <a:rPr lang="en-US" altLang="nl-NL" sz="2500" b="1" dirty="0"/>
              <a:t> Amnesty?</a:t>
            </a:r>
          </a:p>
        </p:txBody>
      </p:sp>
      <p:pic>
        <p:nvPicPr>
          <p:cNvPr id="8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" name="Shape 615"/>
          <p:cNvSpPr txBox="1">
            <a:spLocks noChangeArrowheads="1"/>
          </p:cNvSpPr>
          <p:nvPr/>
        </p:nvSpPr>
        <p:spPr bwMode="auto">
          <a:xfrm>
            <a:off x="2819400" y="2884661"/>
            <a:ext cx="5280992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SMS ‘VRIJHEID’ </a:t>
            </a:r>
            <a:r>
              <a:rPr lang="en-US" altLang="nl-NL" sz="2000" dirty="0" err="1"/>
              <a:t>naar</a:t>
            </a:r>
            <a:r>
              <a:rPr lang="en-US" altLang="nl-NL" sz="2000" dirty="0"/>
              <a:t> 4333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en </a:t>
            </a:r>
            <a:r>
              <a:rPr lang="en-US" altLang="nl-NL" sz="2000" dirty="0" err="1"/>
              <a:t>doneer</a:t>
            </a:r>
            <a:r>
              <a:rPr lang="en-US" altLang="nl-NL" sz="2000" dirty="0"/>
              <a:t> 3 euro (</a:t>
            </a:r>
            <a:r>
              <a:rPr lang="en-US" altLang="nl-NL" sz="2000" dirty="0" err="1"/>
              <a:t>da’s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één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biertje</a:t>
            </a:r>
            <a:r>
              <a:rPr lang="en-US" altLang="nl-NL" sz="2000" dirty="0"/>
              <a:t>)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Dank </a:t>
            </a:r>
            <a:r>
              <a:rPr lang="en-US" altLang="nl-NL" sz="2000" dirty="0" err="1"/>
              <a:t>je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wel</a:t>
            </a:r>
            <a:r>
              <a:rPr lang="en-US" altLang="nl-NL" sz="2000" dirty="0"/>
              <a:t>!</a:t>
            </a:r>
          </a:p>
        </p:txBody>
      </p:sp>
      <p:sp>
        <p:nvSpPr>
          <p:cNvPr id="11" name="Shape 577"/>
          <p:cNvSpPr>
            <a:spLocks noChangeArrowheads="1"/>
          </p:cNvSpPr>
          <p:nvPr/>
        </p:nvSpPr>
        <p:spPr bwMode="auto">
          <a:xfrm>
            <a:off x="2909888" y="4130898"/>
            <a:ext cx="5700712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2" name="Picture 2" descr="http://krachttrainingonline.nl/wp-content/uploads/2011/10/Calorieen-alcoholische-dranken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95536" y="2645276"/>
            <a:ext cx="2448272" cy="336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hoek 12"/>
          <p:cNvSpPr/>
          <p:nvPr/>
        </p:nvSpPr>
        <p:spPr>
          <a:xfrm>
            <a:off x="2843881" y="4725144"/>
            <a:ext cx="712871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nl-NL" sz="1500" dirty="0"/>
              <a:t>Deze donatie is eenmalig. </a:t>
            </a:r>
          </a:p>
          <a:p>
            <a:pPr>
              <a:spcAft>
                <a:spcPts val="600"/>
              </a:spcAft>
            </a:pPr>
            <a:r>
              <a:rPr lang="nl-NL" sz="1500" dirty="0"/>
              <a:t>Je ontvangt direct een bedankberichtje. </a:t>
            </a:r>
          </a:p>
          <a:p>
            <a:pPr>
              <a:spcAft>
                <a:spcPts val="600"/>
              </a:spcAft>
            </a:pPr>
            <a:r>
              <a:rPr lang="nl-NL" sz="1500" dirty="0"/>
              <a:t>En wij houden je op de hoogte van ons mensenrechtenwerk.</a:t>
            </a:r>
          </a:p>
        </p:txBody>
      </p:sp>
    </p:spTree>
    <p:extLst>
      <p:ext uri="{BB962C8B-B14F-4D97-AF65-F5344CB8AC3E}">
        <p14:creationId xmlns:p14="http://schemas.microsoft.com/office/powerpoint/2010/main" val="6236917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4387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44388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44389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44390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44391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44392" name="Shape 523"/>
          <p:cNvSpPr txBox="1">
            <a:spLocks noChangeArrowheads="1"/>
          </p:cNvSpPr>
          <p:nvPr/>
        </p:nvSpPr>
        <p:spPr bwMode="auto">
          <a:xfrm>
            <a:off x="2222500" y="2801938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Prijzen</a:t>
            </a:r>
            <a:r>
              <a:rPr lang="en-US" altLang="nl-NL" sz="3200" b="1" i="1" dirty="0"/>
              <a:t> </a:t>
            </a:r>
            <a:r>
              <a:rPr lang="en-US" altLang="nl-NL" sz="3200" b="1" i="1" dirty="0" err="1"/>
              <a:t>winnen</a:t>
            </a:r>
            <a:r>
              <a:rPr lang="en-US" altLang="nl-NL" sz="3200" b="1" i="1" dirty="0"/>
              <a:t> </a:t>
            </a:r>
            <a:r>
              <a:rPr lang="en-US" altLang="nl-NL" sz="3200" b="1" i="1" dirty="0" err="1"/>
              <a:t>voor</a:t>
            </a:r>
            <a:r>
              <a:rPr lang="en-US" altLang="nl-NL" sz="3200" b="1" i="1" dirty="0"/>
              <a:t> de </a:t>
            </a:r>
            <a:r>
              <a:rPr lang="en-US" altLang="nl-NL" sz="3200" b="1" i="1" dirty="0" err="1"/>
              <a:t>mensenrechten</a:t>
            </a:r>
            <a:endParaRPr lang="en-US" altLang="nl-NL" sz="3200" b="1" i="1" dirty="0"/>
          </a:p>
        </p:txBody>
      </p:sp>
      <p:pic>
        <p:nvPicPr>
          <p:cNvPr id="144394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4868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64869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4768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Hoe </a:t>
            </a:r>
            <a:r>
              <a:rPr lang="en-US" altLang="nl-NL" sz="2400" b="1" i="1" dirty="0" err="1"/>
              <a:t>heet</a:t>
            </a:r>
            <a:r>
              <a:rPr lang="en-US" altLang="nl-NL" sz="2400" b="1" i="1" dirty="0"/>
              <a:t> de </a:t>
            </a:r>
            <a:r>
              <a:rPr lang="en-US" altLang="nl-NL" sz="2400" b="1" i="1" dirty="0" err="1"/>
              <a:t>mensenrechtenprijs</a:t>
            </a:r>
            <a:r>
              <a:rPr lang="en-US" altLang="nl-NL" sz="2400" b="1" i="1" dirty="0"/>
              <a:t> van het </a:t>
            </a:r>
            <a:r>
              <a:rPr lang="en-US" altLang="nl-NL" sz="2400" b="1" i="1" dirty="0" err="1"/>
              <a:t>Nederlandse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ministerie</a:t>
            </a:r>
            <a:r>
              <a:rPr lang="en-US" altLang="nl-NL" sz="2400" b="1" i="1" dirty="0"/>
              <a:t> van </a:t>
            </a:r>
            <a:r>
              <a:rPr lang="en-US" altLang="nl-NL" sz="2400" b="1" i="1" dirty="0" err="1"/>
              <a:t>Buitenlandse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Zaken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164870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6488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188" y="3985294"/>
            <a:ext cx="1985962" cy="140969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50" y="3976562"/>
            <a:ext cx="1981200" cy="141843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00" y="3980104"/>
            <a:ext cx="1981200" cy="1414889"/>
          </a:xfrm>
          <a:prstGeom prst="rect">
            <a:avLst/>
          </a:prstGeom>
        </p:spPr>
      </p:pic>
      <p:sp>
        <p:nvSpPr>
          <p:cNvPr id="164874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2"/>
          <p:cNvSpPr txBox="1">
            <a:spLocks noChangeArrowheads="1"/>
          </p:cNvSpPr>
          <p:nvPr/>
        </p:nvSpPr>
        <p:spPr bwMode="auto">
          <a:xfrm>
            <a:off x="1518984" y="5027613"/>
            <a:ext cx="197351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1600" dirty="0" err="1"/>
              <a:t>Mensenrechtentulp</a:t>
            </a:r>
            <a:endParaRPr lang="en-US" altLang="nl-NL" sz="1600" dirty="0"/>
          </a:p>
        </p:txBody>
      </p:sp>
      <p:sp>
        <p:nvSpPr>
          <p:cNvPr id="164877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1600" dirty="0" err="1"/>
              <a:t>Mensenrechtenklomp</a:t>
            </a:r>
            <a:endParaRPr lang="en-US" altLang="nl-NL" sz="1600" dirty="0"/>
          </a:p>
        </p:txBody>
      </p:sp>
      <p:sp>
        <p:nvSpPr>
          <p:cNvPr id="164876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1717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1600" dirty="0" err="1"/>
              <a:t>Mensenrechtenmolen</a:t>
            </a:r>
            <a:endParaRPr lang="en-US" altLang="nl-NL" sz="1600" dirty="0"/>
          </a:p>
        </p:txBody>
      </p:sp>
    </p:spTree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6916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66917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3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De </a:t>
            </a:r>
            <a:r>
              <a:rPr lang="nl-NL" altLang="nl-NL" sz="2400" b="1" i="1" dirty="0" err="1"/>
              <a:t>Sacharovprijs</a:t>
            </a:r>
            <a:r>
              <a:rPr lang="nl-NL" altLang="nl-NL" sz="2400" b="1" i="1" dirty="0"/>
              <a:t> wordt jaarlijks uitgereikt door het Europees Parlement. </a:t>
            </a:r>
            <a:br>
              <a:rPr lang="nl-NL" altLang="nl-NL" sz="2400" b="1" i="1" dirty="0"/>
            </a:br>
            <a:endParaRPr lang="nl-NL" altLang="nl-NL" sz="2400" b="1" i="1" dirty="0"/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Wie was </a:t>
            </a:r>
            <a:r>
              <a:rPr lang="nl-NL" altLang="nl-NL" sz="2400" b="1" i="1" dirty="0" err="1"/>
              <a:t>Sacharov</a:t>
            </a:r>
            <a:r>
              <a:rPr lang="nl-NL" altLang="nl-NL" sz="2400" b="1" i="1" dirty="0"/>
              <a:t>?</a:t>
            </a:r>
          </a:p>
        </p:txBody>
      </p:sp>
      <p:sp>
        <p:nvSpPr>
          <p:cNvPr id="166918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6919" name="Shape 615"/>
          <p:cNvSpPr txBox="1">
            <a:spLocks noChangeArrowheads="1"/>
          </p:cNvSpPr>
          <p:nvPr/>
        </p:nvSpPr>
        <p:spPr bwMode="auto">
          <a:xfrm>
            <a:off x="1676400" y="4327525"/>
            <a:ext cx="71628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De uitvinder van de waterstofbom.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Voorvechter van de rechten van de mens en hervormingen</a:t>
            </a:r>
            <a:br>
              <a:rPr lang="en-US" altLang="nl-NL" sz="2000"/>
            </a:br>
            <a:r>
              <a:rPr lang="en-US" altLang="nl-NL" sz="2000"/>
              <a:t>    in de Sovjet-Unie. </a:t>
            </a:r>
          </a:p>
          <a:p>
            <a:r>
              <a:rPr lang="en-US" altLang="nl-NL" sz="2000" b="1"/>
              <a:t>c. </a:t>
            </a:r>
            <a:r>
              <a:rPr lang="nl-NL" altLang="nl-NL" sz="2000"/>
              <a:t>Nobelprijswinnaar voor de Vrede in 1975.</a:t>
            </a:r>
            <a:endParaRPr lang="en-US" altLang="nl-NL" sz="2000"/>
          </a:p>
        </p:txBody>
      </p:sp>
      <p:pic>
        <p:nvPicPr>
          <p:cNvPr id="166920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21" name="Rectangle 9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66922" name="Rectangle 10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8964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68965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3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Een grote prijs voor mensenrechten-verdedigers is genoemd naar Martin </a:t>
            </a:r>
            <a:r>
              <a:rPr lang="nl-NL" altLang="nl-NL" sz="2400" b="1" i="1" dirty="0" err="1"/>
              <a:t>Ennals</a:t>
            </a:r>
            <a:r>
              <a:rPr lang="nl-NL" altLang="nl-NL" sz="2400" b="1" i="1" dirty="0"/>
              <a:t>. Wie was hij?</a:t>
            </a:r>
          </a:p>
        </p:txBody>
      </p:sp>
      <p:sp>
        <p:nvSpPr>
          <p:cNvPr id="168966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8967" name="Shape 615"/>
          <p:cNvSpPr txBox="1">
            <a:spLocks noChangeArrowheads="1"/>
          </p:cNvSpPr>
          <p:nvPr/>
        </p:nvSpPr>
        <p:spPr bwMode="auto">
          <a:xfrm>
            <a:off x="1475656" y="4324349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gewetensgevangene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uit</a:t>
            </a:r>
            <a:r>
              <a:rPr lang="en-US" altLang="nl-NL" sz="2000" dirty="0"/>
              <a:t> </a:t>
            </a:r>
            <a:r>
              <a:rPr lang="en-US" altLang="nl-NL" sz="2000" dirty="0" err="1"/>
              <a:t>Ierland</a:t>
            </a:r>
            <a:r>
              <a:rPr lang="en-US" altLang="nl-NL" sz="2000" dirty="0"/>
              <a:t>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beroemd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voetballer</a:t>
            </a:r>
            <a:r>
              <a:rPr lang="en-US" altLang="nl-NL" sz="2000" dirty="0"/>
              <a:t> die </a:t>
            </a:r>
            <a:r>
              <a:rPr lang="en-US" altLang="nl-NL" sz="2000" dirty="0" err="1"/>
              <a:t>ook</a:t>
            </a:r>
            <a:r>
              <a:rPr lang="en-US" altLang="nl-NL" sz="2000" dirty="0"/>
              <a:t> </a:t>
            </a:r>
            <a:r>
              <a:rPr lang="en-US" altLang="nl-NL" sz="2000" dirty="0" err="1"/>
              <a:t>politiek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vluchteling</a:t>
            </a:r>
            <a:r>
              <a:rPr lang="en-US" altLang="nl-NL" sz="2000" dirty="0"/>
              <a:t> was. </a:t>
            </a:r>
          </a:p>
          <a:p>
            <a:r>
              <a:rPr lang="en-US" altLang="nl-NL" sz="2000" b="1" dirty="0"/>
              <a:t>c. </a:t>
            </a:r>
            <a:r>
              <a:rPr lang="nl-NL" altLang="nl-NL" sz="2000" dirty="0"/>
              <a:t>Een vroegere secretaris-generaal van </a:t>
            </a:r>
            <a:r>
              <a:rPr lang="nl-NL" altLang="nl-NL" sz="2000" dirty="0" err="1"/>
              <a:t>Amnesty</a:t>
            </a:r>
            <a:r>
              <a:rPr lang="nl-NL" altLang="nl-NL" sz="2000" dirty="0"/>
              <a:t> International.</a:t>
            </a:r>
            <a:endParaRPr lang="en-US" altLang="nl-NL" sz="2000" dirty="0"/>
          </a:p>
        </p:txBody>
      </p:sp>
      <p:pic>
        <p:nvPicPr>
          <p:cNvPr id="168968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9" name="Rectangle 9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68970" name="Rectangle 10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1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1012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71013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3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In 2017 overleed de Chinese schrijver </a:t>
            </a:r>
            <a:r>
              <a:rPr lang="nl-NL" altLang="nl-NL" sz="2400" b="1" i="1" dirty="0" err="1"/>
              <a:t>Liu</a:t>
            </a:r>
            <a:r>
              <a:rPr lang="nl-NL" altLang="nl-NL" sz="2400" b="1" i="1" dirty="0"/>
              <a:t> </a:t>
            </a:r>
            <a:r>
              <a:rPr lang="nl-NL" altLang="nl-NL" sz="2400" b="1" i="1" dirty="0" err="1"/>
              <a:t>Xiaobo</a:t>
            </a:r>
            <a:r>
              <a:rPr lang="nl-NL" altLang="nl-NL" sz="2400" b="1" i="1" dirty="0"/>
              <a:t>. In 2010 won hij de Nobelprijs voor de Vrede. Bij de uitreiking bleef zijn stoel leeg. Waarom?</a:t>
            </a:r>
          </a:p>
        </p:txBody>
      </p:sp>
      <p:sp>
        <p:nvSpPr>
          <p:cNvPr id="171014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1015" name="Shape 615"/>
          <p:cNvSpPr txBox="1">
            <a:spLocks noChangeArrowheads="1"/>
          </p:cNvSpPr>
          <p:nvPr/>
        </p:nvSpPr>
        <p:spPr bwMode="auto">
          <a:xfrm>
            <a:off x="16764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Hij</a:t>
            </a:r>
            <a:r>
              <a:rPr lang="en-US" altLang="nl-NL" sz="2000" dirty="0"/>
              <a:t> was in </a:t>
            </a:r>
            <a:r>
              <a:rPr lang="en-US" altLang="nl-NL" sz="2000" dirty="0" err="1"/>
              <a:t>gevangenschap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ziek</a:t>
            </a:r>
            <a:r>
              <a:rPr lang="en-US" altLang="nl-NL" sz="2000" dirty="0"/>
              <a:t> </a:t>
            </a:r>
            <a:r>
              <a:rPr lang="en-US" altLang="nl-NL" sz="2000" dirty="0" err="1"/>
              <a:t>geworden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om</a:t>
            </a:r>
            <a:r>
              <a:rPr lang="en-US" altLang="nl-NL" sz="2000" dirty="0"/>
              <a:t> </a:t>
            </a:r>
            <a:r>
              <a:rPr lang="en-US" altLang="nl-NL" sz="2000" dirty="0" err="1"/>
              <a:t>nog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te</a:t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/>
              <a:t>kunnen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reizen</a:t>
            </a:r>
            <a:r>
              <a:rPr lang="en-US" altLang="nl-NL" sz="2000" dirty="0"/>
              <a:t>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Hij</a:t>
            </a:r>
            <a:r>
              <a:rPr lang="en-US" altLang="nl-NL" sz="2000" dirty="0"/>
              <a:t> </a:t>
            </a:r>
            <a:r>
              <a:rPr lang="en-US" altLang="nl-NL" sz="2000" dirty="0" err="1"/>
              <a:t>zat</a:t>
            </a:r>
            <a:r>
              <a:rPr lang="en-US" altLang="nl-NL" sz="2000" dirty="0"/>
              <a:t> op </a:t>
            </a:r>
            <a:r>
              <a:rPr lang="en-US" altLang="nl-NL" sz="2000" dirty="0" err="1"/>
              <a:t>dat</a:t>
            </a:r>
            <a:r>
              <a:rPr lang="en-US" altLang="nl-NL" sz="2000" dirty="0"/>
              <a:t> moment </a:t>
            </a:r>
            <a:r>
              <a:rPr lang="en-US" altLang="nl-NL" sz="2000" dirty="0" err="1"/>
              <a:t>gevangen</a:t>
            </a:r>
            <a:r>
              <a:rPr lang="en-US" altLang="nl-NL" sz="2000" dirty="0"/>
              <a:t>.</a:t>
            </a:r>
          </a:p>
          <a:p>
            <a:r>
              <a:rPr lang="en-US" altLang="nl-NL" sz="2000" b="1" dirty="0"/>
              <a:t>c. </a:t>
            </a:r>
            <a:r>
              <a:rPr lang="nl-NL" altLang="nl-NL" sz="2000" dirty="0"/>
              <a:t>Hij mocht wel weg uit China, maar was bang dat hij er niet</a:t>
            </a:r>
            <a:br>
              <a:rPr lang="nl-NL" altLang="nl-NL" sz="2000" dirty="0"/>
            </a:br>
            <a:r>
              <a:rPr lang="nl-NL" altLang="nl-NL" sz="2000" dirty="0"/>
              <a:t>    meer mocht terugkeren. </a:t>
            </a:r>
            <a:endParaRPr lang="en-US" altLang="nl-NL" sz="2000" dirty="0"/>
          </a:p>
        </p:txBody>
      </p:sp>
      <p:pic>
        <p:nvPicPr>
          <p:cNvPr id="171016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71018" name="Rectangle 10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9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3060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73061" name="Shape 576"/>
          <p:cNvSpPr txBox="1">
            <a:spLocks noChangeArrowheads="1"/>
          </p:cNvSpPr>
          <p:nvPr/>
        </p:nvSpPr>
        <p:spPr bwMode="auto">
          <a:xfrm>
            <a:off x="2843808" y="1919039"/>
            <a:ext cx="5715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Soms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lijkt</a:t>
            </a:r>
            <a:r>
              <a:rPr lang="en-US" altLang="nl-NL" sz="2400" b="1" i="1" dirty="0"/>
              <a:t> het </a:t>
            </a:r>
            <a:r>
              <a:rPr lang="en-US" altLang="nl-NL" sz="2400" b="1" i="1" dirty="0" err="1"/>
              <a:t>riskant</a:t>
            </a:r>
            <a:r>
              <a:rPr lang="en-US" altLang="nl-NL" sz="2400" b="1" i="1" dirty="0"/>
              <a:t> om </a:t>
            </a:r>
            <a:r>
              <a:rPr lang="en-US" altLang="nl-NL" sz="2400" b="1" i="1" dirty="0" err="1"/>
              <a:t>iemand</a:t>
            </a:r>
            <a:r>
              <a:rPr lang="en-US" altLang="nl-NL" sz="2400" b="1" i="1" dirty="0"/>
              <a:t> de </a:t>
            </a:r>
            <a:r>
              <a:rPr lang="en-US" altLang="nl-NL" sz="2400" b="1" i="1" dirty="0" err="1"/>
              <a:t>Nobelprijs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voor</a:t>
            </a:r>
            <a:r>
              <a:rPr lang="en-US" altLang="nl-NL" sz="2400" b="1" i="1" dirty="0"/>
              <a:t> de </a:t>
            </a:r>
            <a:r>
              <a:rPr lang="en-US" altLang="nl-NL" sz="2400" b="1" i="1" dirty="0" err="1"/>
              <a:t>Vrede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te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geven</a:t>
            </a:r>
            <a:r>
              <a:rPr lang="en-US" altLang="nl-NL" sz="2400" b="1" i="1" dirty="0"/>
              <a:t>.  Dan maar </a:t>
            </a:r>
            <a:r>
              <a:rPr lang="en-US" altLang="nl-NL" sz="2400" b="1" i="1" dirty="0" err="1"/>
              <a:t>liever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andere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prijs</a:t>
            </a:r>
            <a:r>
              <a:rPr lang="en-US" altLang="nl-NL" sz="2400" b="1" i="1" dirty="0"/>
              <a:t>. </a:t>
            </a:r>
            <a:br>
              <a:rPr lang="en-US" altLang="nl-NL" sz="2400" b="1" i="1" dirty="0"/>
            </a:b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van </a:t>
            </a:r>
            <a:r>
              <a:rPr lang="en-US" altLang="nl-NL" sz="2400" b="1" i="1" dirty="0" err="1"/>
              <a:t>deze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politici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kreeg</a:t>
            </a:r>
            <a:r>
              <a:rPr lang="en-US" altLang="nl-NL" sz="2400" b="1" i="1" dirty="0"/>
              <a:t> de </a:t>
            </a:r>
            <a:r>
              <a:rPr lang="en-US" altLang="nl-NL" sz="2400" b="1" i="1" dirty="0" err="1"/>
              <a:t>Nobelprijs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voor</a:t>
            </a:r>
            <a:r>
              <a:rPr lang="en-US" altLang="nl-NL" sz="2400" b="1" i="1" dirty="0"/>
              <a:t> de </a:t>
            </a:r>
            <a:r>
              <a:rPr lang="en-US" altLang="nl-NL" sz="2400" b="1" i="1" dirty="0" err="1"/>
              <a:t>Literatuur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173062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73073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5678" y="3965704"/>
            <a:ext cx="1996822" cy="142716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988" y="3987801"/>
            <a:ext cx="1997124" cy="1409698"/>
          </a:xfrm>
          <a:prstGeom prst="rect">
            <a:avLst/>
          </a:prstGeom>
        </p:spPr>
      </p:pic>
      <p:sp>
        <p:nvSpPr>
          <p:cNvPr id="173068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1717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/>
              <a:t>   Barack Obama</a:t>
            </a:r>
          </a:p>
        </p:txBody>
      </p:sp>
      <p:sp>
        <p:nvSpPr>
          <p:cNvPr id="173066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2"/>
          <p:cNvSpPr txBox="1">
            <a:spLocks noChangeArrowheads="1"/>
          </p:cNvSpPr>
          <p:nvPr/>
        </p:nvSpPr>
        <p:spPr bwMode="auto">
          <a:xfrm>
            <a:off x="1371600" y="5027613"/>
            <a:ext cx="23812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 a.</a:t>
            </a:r>
            <a:br>
              <a:rPr lang="en-US" altLang="nl-NL" sz="2000" b="1" dirty="0"/>
            </a:br>
            <a:br>
              <a:rPr lang="en-US" altLang="nl-NL" sz="1200" dirty="0"/>
            </a:br>
            <a:r>
              <a:rPr lang="en-US" altLang="nl-NL" sz="2000" dirty="0"/>
              <a:t>Michael </a:t>
            </a:r>
            <a:r>
              <a:rPr lang="en-US" altLang="nl-NL" sz="2000" dirty="0" err="1"/>
              <a:t>Gorbatsjov</a:t>
            </a:r>
            <a:endParaRPr lang="en-US" altLang="nl-NL" sz="20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601"/>
          <a:stretch/>
        </p:blipFill>
        <p:spPr>
          <a:xfrm>
            <a:off x="5664200" y="3987994"/>
            <a:ext cx="1716112" cy="1409506"/>
          </a:xfrm>
          <a:prstGeom prst="rect">
            <a:avLst/>
          </a:prstGeom>
        </p:spPr>
      </p:pic>
      <p:sp>
        <p:nvSpPr>
          <p:cNvPr id="173069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8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/>
              <a:t>Winston Churchill</a:t>
            </a:r>
          </a:p>
        </p:txBody>
      </p:sp>
    </p:spTree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7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5108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 </a:t>
            </a:r>
            <a:r>
              <a:rPr lang="en-US" altLang="nl-NL" sz="2500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75109" name="Shape 613"/>
          <p:cNvSpPr txBox="1">
            <a:spLocks noChangeArrowheads="1"/>
          </p:cNvSpPr>
          <p:nvPr/>
        </p:nvSpPr>
        <p:spPr bwMode="auto">
          <a:xfrm>
            <a:off x="2847528" y="1993900"/>
            <a:ext cx="6477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Welk van deze prijzen kreeg </a:t>
            </a:r>
            <a:r>
              <a:rPr lang="nl-NL" altLang="nl-NL" sz="2400" b="1" i="1" dirty="0" err="1"/>
              <a:t>Amnesty</a:t>
            </a:r>
            <a:r>
              <a:rPr lang="nl-NL" altLang="nl-NL" sz="2400" b="1" i="1" dirty="0"/>
              <a:t> International: Nobelprijs voor de Vrede, Erasmusprijs, </a:t>
            </a:r>
            <a:r>
              <a:rPr lang="nl-NL" altLang="nl-NL" sz="2400" b="1" i="1" dirty="0" err="1"/>
              <a:t>Four</a:t>
            </a:r>
            <a:r>
              <a:rPr lang="nl-NL" altLang="nl-NL" sz="2400" b="1" i="1" dirty="0"/>
              <a:t> </a:t>
            </a:r>
            <a:r>
              <a:rPr lang="nl-NL" altLang="nl-NL" sz="2400" b="1" i="1" dirty="0" err="1"/>
              <a:t>Freedoms</a:t>
            </a:r>
            <a:r>
              <a:rPr lang="nl-NL" altLang="nl-NL" sz="2400" b="1" i="1" dirty="0"/>
              <a:t> Award,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VN-Mensenrechtenprijs, Europese Mensenrechtenprijs, Geuzenpenning.</a:t>
            </a:r>
          </a:p>
        </p:txBody>
      </p:sp>
      <p:sp>
        <p:nvSpPr>
          <p:cNvPr id="175110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5111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D</a:t>
            </a:r>
            <a:r>
              <a:rPr lang="nl-NL" altLang="nl-NL" sz="2000" dirty="0"/>
              <a:t>e VN-Mensenrechtenprijs en de Europese Mensenrechten-</a:t>
            </a:r>
            <a:br>
              <a:rPr lang="nl-NL" altLang="nl-NL" sz="2000" dirty="0"/>
            </a:br>
            <a:r>
              <a:rPr lang="nl-NL" altLang="nl-NL" sz="2000" dirty="0"/>
              <a:t>    prijs.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Nobelprijs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voor</a:t>
            </a:r>
            <a:r>
              <a:rPr lang="en-US" altLang="nl-NL" sz="2000" dirty="0"/>
              <a:t> de </a:t>
            </a:r>
            <a:r>
              <a:rPr lang="en-US" altLang="nl-NL" sz="2000" dirty="0" err="1"/>
              <a:t>Vrede</a:t>
            </a:r>
            <a:r>
              <a:rPr lang="en-US" altLang="nl-NL" sz="2000" dirty="0"/>
              <a:t>.</a:t>
            </a:r>
          </a:p>
          <a:p>
            <a:r>
              <a:rPr lang="en-US" altLang="nl-NL" sz="2000" b="1" dirty="0"/>
              <a:t>c. </a:t>
            </a:r>
            <a:r>
              <a:rPr lang="nl-NL" altLang="nl-NL" sz="2000" dirty="0"/>
              <a:t>Allemaal. </a:t>
            </a:r>
            <a:endParaRPr lang="en-US" altLang="nl-NL" sz="2000" dirty="0"/>
          </a:p>
        </p:txBody>
      </p:sp>
      <p:pic>
        <p:nvPicPr>
          <p:cNvPr id="17511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3_blank">
  <a:themeElements>
    <a:clrScheme name="AI Presentation - 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blank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blank">
  <a:themeElements>
    <a:clrScheme name="AI Presentation - 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blank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3824</TotalTime>
  <Words>3906</Words>
  <Application>Microsoft Office PowerPoint</Application>
  <PresentationFormat>On-screen Show (4:3)</PresentationFormat>
  <Paragraphs>600</Paragraphs>
  <Slides>133</Slides>
  <Notes>128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133</vt:i4>
      </vt:variant>
    </vt:vector>
  </HeadingPairs>
  <TitlesOfParts>
    <vt:vector size="140" baseType="lpstr">
      <vt:lpstr>Aharoni</vt:lpstr>
      <vt:lpstr>Arial</vt:lpstr>
      <vt:lpstr>Arial Narrow</vt:lpstr>
      <vt:lpstr>Cambria Math</vt:lpstr>
      <vt:lpstr>Verdana</vt:lpstr>
      <vt:lpstr>3_blank</vt:lpstr>
      <vt:lpstr>4_blank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Amnesty International Nederland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Amnesty´s Pub Quiz</dc:title>
  <dc:creator>Saskia Hansen</dc:creator>
  <cp:lastModifiedBy>Laura Dubbelman</cp:lastModifiedBy>
  <cp:revision>373</cp:revision>
  <dcterms:modified xsi:type="dcterms:W3CDTF">2021-07-06T14:29:59Z</dcterms:modified>
</cp:coreProperties>
</file>