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71" r:id="rId3"/>
    <p:sldId id="256" r:id="rId4"/>
    <p:sldId id="260" r:id="rId5"/>
    <p:sldId id="275" r:id="rId6"/>
    <p:sldId id="274" r:id="rId7"/>
    <p:sldId id="278" r:id="rId8"/>
    <p:sldId id="277" r:id="rId9"/>
    <p:sldId id="264" r:id="rId10"/>
    <p:sldId id="266" r:id="rId11"/>
    <p:sldId id="273" r:id="rId12"/>
    <p:sldId id="279" r:id="rId13"/>
    <p:sldId id="399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00"/>
    <a:srgbClr val="FE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ubbelman" userId="9c43db56-f421-44c5-8377-e1c5cee72ef9" providerId="ADAL" clId="{5D81FD63-007F-40BB-9123-042122E6B32C}"/>
    <pc:docChg chg="undo custSel addSld delSld modSld">
      <pc:chgData name="Laura Dubbelman" userId="9c43db56-f421-44c5-8377-e1c5cee72ef9" providerId="ADAL" clId="{5D81FD63-007F-40BB-9123-042122E6B32C}" dt="2021-07-01T12:44:51.291" v="3276"/>
      <pc:docMkLst>
        <pc:docMk/>
      </pc:docMkLst>
      <pc:sldChg chg="modSp mod">
        <pc:chgData name="Laura Dubbelman" userId="9c43db56-f421-44c5-8377-e1c5cee72ef9" providerId="ADAL" clId="{5D81FD63-007F-40BB-9123-042122E6B32C}" dt="2021-06-17T08:51:24.405" v="1004" actId="20577"/>
        <pc:sldMkLst>
          <pc:docMk/>
          <pc:sldMk cId="0" sldId="256"/>
        </pc:sldMkLst>
        <pc:spChg chg="mod">
          <ac:chgData name="Laura Dubbelman" userId="9c43db56-f421-44c5-8377-e1c5cee72ef9" providerId="ADAL" clId="{5D81FD63-007F-40BB-9123-042122E6B32C}" dt="2021-06-17T08:51:24.405" v="1004" actId="20577"/>
          <ac:spMkLst>
            <pc:docMk/>
            <pc:sldMk cId="0" sldId="256"/>
            <ac:spMk id="3077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7:21:40.696" v="1002"/>
          <ac:spMkLst>
            <pc:docMk/>
            <pc:sldMk cId="0" sldId="256"/>
            <ac:spMk id="3080" creationId="{00000000-0000-0000-0000-000000000000}"/>
          </ac:spMkLst>
        </pc:spChg>
      </pc:sldChg>
      <pc:sldChg chg="delSp modSp mod">
        <pc:chgData name="Laura Dubbelman" userId="9c43db56-f421-44c5-8377-e1c5cee72ef9" providerId="ADAL" clId="{5D81FD63-007F-40BB-9123-042122E6B32C}" dt="2021-06-17T09:17:09.123" v="1486" actId="1076"/>
        <pc:sldMkLst>
          <pc:docMk/>
          <pc:sldMk cId="1416874488" sldId="260"/>
        </pc:sldMkLst>
        <pc:spChg chg="del">
          <ac:chgData name="Laura Dubbelman" userId="9c43db56-f421-44c5-8377-e1c5cee72ef9" providerId="ADAL" clId="{5D81FD63-007F-40BB-9123-042122E6B32C}" dt="2021-06-17T08:57:42.872" v="1201" actId="478"/>
          <ac:spMkLst>
            <pc:docMk/>
            <pc:sldMk cId="1416874488" sldId="260"/>
            <ac:spMk id="2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9:17:09.123" v="1486" actId="1076"/>
          <ac:spMkLst>
            <pc:docMk/>
            <pc:sldMk cId="1416874488" sldId="260"/>
            <ac:spMk id="13" creationId="{00000000-0000-0000-0000-000000000000}"/>
          </ac:spMkLst>
        </pc:spChg>
        <pc:spChg chg="del">
          <ac:chgData name="Laura Dubbelman" userId="9c43db56-f421-44c5-8377-e1c5cee72ef9" providerId="ADAL" clId="{5D81FD63-007F-40BB-9123-042122E6B32C}" dt="2021-06-17T08:57:45.637" v="1202" actId="478"/>
          <ac:spMkLst>
            <pc:docMk/>
            <pc:sldMk cId="1416874488" sldId="260"/>
            <ac:spMk id="15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8:58:51.017" v="1235" actId="20577"/>
          <ac:spMkLst>
            <pc:docMk/>
            <pc:sldMk cId="1416874488" sldId="260"/>
            <ac:spMk id="3077" creationId="{00000000-0000-0000-0000-000000000000}"/>
          </ac:spMkLst>
        </pc:spChg>
        <pc:spChg chg="del mod">
          <ac:chgData name="Laura Dubbelman" userId="9c43db56-f421-44c5-8377-e1c5cee72ef9" providerId="ADAL" clId="{5D81FD63-007F-40BB-9123-042122E6B32C}" dt="2021-06-17T08:57:55.999" v="1204" actId="478"/>
          <ac:spMkLst>
            <pc:docMk/>
            <pc:sldMk cId="1416874488" sldId="260"/>
            <ac:spMk id="3080" creationId="{00000000-0000-0000-0000-000000000000}"/>
          </ac:spMkLst>
        </pc:spChg>
        <pc:picChg chg="del">
          <ac:chgData name="Laura Dubbelman" userId="9c43db56-f421-44c5-8377-e1c5cee72ef9" providerId="ADAL" clId="{5D81FD63-007F-40BB-9123-042122E6B32C}" dt="2021-06-17T08:57:38.477" v="1200" actId="478"/>
          <ac:picMkLst>
            <pc:docMk/>
            <pc:sldMk cId="1416874488" sldId="260"/>
            <ac:picMk id="3" creationId="{00000000-0000-0000-0000-000000000000}"/>
          </ac:picMkLst>
        </pc:picChg>
        <pc:picChg chg="del">
          <ac:chgData name="Laura Dubbelman" userId="9c43db56-f421-44c5-8377-e1c5cee72ef9" providerId="ADAL" clId="{5D81FD63-007F-40BB-9123-042122E6B32C}" dt="2021-06-17T08:57:36.629" v="1199" actId="478"/>
          <ac:picMkLst>
            <pc:docMk/>
            <pc:sldMk cId="1416874488" sldId="260"/>
            <ac:picMk id="6" creationId="{00000000-0000-0000-0000-000000000000}"/>
          </ac:picMkLst>
        </pc:picChg>
        <pc:picChg chg="del">
          <ac:chgData name="Laura Dubbelman" userId="9c43db56-f421-44c5-8377-e1c5cee72ef9" providerId="ADAL" clId="{5D81FD63-007F-40BB-9123-042122E6B32C}" dt="2021-06-17T08:57:35.062" v="1198" actId="478"/>
          <ac:picMkLst>
            <pc:docMk/>
            <pc:sldMk cId="1416874488" sldId="260"/>
            <ac:picMk id="8" creationId="{FA9FAF5D-840D-4867-BCCB-D7E83360B5D4}"/>
          </ac:picMkLst>
        </pc:picChg>
        <pc:picChg chg="mod">
          <ac:chgData name="Laura Dubbelman" userId="9c43db56-f421-44c5-8377-e1c5cee72ef9" providerId="ADAL" clId="{5D81FD63-007F-40BB-9123-042122E6B32C}" dt="2021-06-17T08:58:02.881" v="1205" actId="1076"/>
          <ac:picMkLst>
            <pc:docMk/>
            <pc:sldMk cId="1416874488" sldId="260"/>
            <ac:picMk id="14" creationId="{00000000-0000-0000-0000-000000000000}"/>
          </ac:picMkLst>
        </pc:picChg>
      </pc:sldChg>
      <pc:sldChg chg="modSp del mod">
        <pc:chgData name="Laura Dubbelman" userId="9c43db56-f421-44c5-8377-e1c5cee72ef9" providerId="ADAL" clId="{5D81FD63-007F-40BB-9123-042122E6B32C}" dt="2021-06-17T09:25:58.957" v="1544" actId="47"/>
        <pc:sldMkLst>
          <pc:docMk/>
          <pc:sldMk cId="369270191" sldId="263"/>
        </pc:sldMkLst>
        <pc:spChg chg="mod">
          <ac:chgData name="Laura Dubbelman" userId="9c43db56-f421-44c5-8377-e1c5cee72ef9" providerId="ADAL" clId="{5D81FD63-007F-40BB-9123-042122E6B32C}" dt="2021-06-17T09:25:22.998" v="1540" actId="1076"/>
          <ac:spMkLst>
            <pc:docMk/>
            <pc:sldMk cId="369270191" sldId="263"/>
            <ac:spMk id="3077" creationId="{00000000-0000-0000-0000-000000000000}"/>
          </ac:spMkLst>
        </pc:spChg>
      </pc:sldChg>
      <pc:sldChg chg="modSp mod">
        <pc:chgData name="Laura Dubbelman" userId="9c43db56-f421-44c5-8377-e1c5cee72ef9" providerId="ADAL" clId="{5D81FD63-007F-40BB-9123-042122E6B32C}" dt="2021-06-17T10:32:05.575" v="2787" actId="1076"/>
        <pc:sldMkLst>
          <pc:docMk/>
          <pc:sldMk cId="2327562028" sldId="264"/>
        </pc:sldMkLst>
        <pc:spChg chg="mod">
          <ac:chgData name="Laura Dubbelman" userId="9c43db56-f421-44c5-8377-e1c5cee72ef9" providerId="ADAL" clId="{5D81FD63-007F-40BB-9123-042122E6B32C}" dt="2021-06-17T10:06:15.106" v="2577" actId="1076"/>
          <ac:spMkLst>
            <pc:docMk/>
            <pc:sldMk cId="2327562028" sldId="264"/>
            <ac:spMk id="14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10:05:51.080" v="2556" actId="20577"/>
          <ac:spMkLst>
            <pc:docMk/>
            <pc:sldMk cId="2327562028" sldId="264"/>
            <ac:spMk id="3077" creationId="{00000000-0000-0000-0000-000000000000}"/>
          </ac:spMkLst>
        </pc:spChg>
        <pc:picChg chg="mod">
          <ac:chgData name="Laura Dubbelman" userId="9c43db56-f421-44c5-8377-e1c5cee72ef9" providerId="ADAL" clId="{5D81FD63-007F-40BB-9123-042122E6B32C}" dt="2021-06-17T10:32:05.575" v="2787" actId="1076"/>
          <ac:picMkLst>
            <pc:docMk/>
            <pc:sldMk cId="2327562028" sldId="264"/>
            <ac:picMk id="3081" creationId="{00000000-0000-0000-0000-000000000000}"/>
          </ac:picMkLst>
        </pc:picChg>
      </pc:sldChg>
      <pc:sldChg chg="addSp modSp add del mod">
        <pc:chgData name="Laura Dubbelman" userId="9c43db56-f421-44c5-8377-e1c5cee72ef9" providerId="ADAL" clId="{5D81FD63-007F-40BB-9123-042122E6B32C}" dt="2021-06-17T10:37:50.095" v="2821" actId="14100"/>
        <pc:sldMkLst>
          <pc:docMk/>
          <pc:sldMk cId="279492259" sldId="266"/>
        </pc:sldMkLst>
        <pc:spChg chg="mod ord">
          <ac:chgData name="Laura Dubbelman" userId="9c43db56-f421-44c5-8377-e1c5cee72ef9" providerId="ADAL" clId="{5D81FD63-007F-40BB-9123-042122E6B32C}" dt="2021-06-17T10:37:25.380" v="2813" actId="13926"/>
          <ac:spMkLst>
            <pc:docMk/>
            <pc:sldMk cId="279492259" sldId="266"/>
            <ac:spMk id="2" creationId="{00000000-0000-0000-0000-000000000000}"/>
          </ac:spMkLst>
        </pc:spChg>
        <pc:spChg chg="mod ord">
          <ac:chgData name="Laura Dubbelman" userId="9c43db56-f421-44c5-8377-e1c5cee72ef9" providerId="ADAL" clId="{5D81FD63-007F-40BB-9123-042122E6B32C}" dt="2021-06-17T10:36:57.096" v="2808" actId="1076"/>
          <ac:spMkLst>
            <pc:docMk/>
            <pc:sldMk cId="279492259" sldId="266"/>
            <ac:spMk id="12" creationId="{00000000-0000-0000-0000-000000000000}"/>
          </ac:spMkLst>
        </pc:spChg>
        <pc:spChg chg="mod ord">
          <ac:chgData name="Laura Dubbelman" userId="9c43db56-f421-44c5-8377-e1c5cee72ef9" providerId="ADAL" clId="{5D81FD63-007F-40BB-9123-042122E6B32C}" dt="2021-06-17T10:37:20.155" v="2812" actId="13926"/>
          <ac:spMkLst>
            <pc:docMk/>
            <pc:sldMk cId="279492259" sldId="266"/>
            <ac:spMk id="13" creationId="{00000000-0000-0000-0000-000000000000}"/>
          </ac:spMkLst>
        </pc:spChg>
        <pc:picChg chg="ord">
          <ac:chgData name="Laura Dubbelman" userId="9c43db56-f421-44c5-8377-e1c5cee72ef9" providerId="ADAL" clId="{5D81FD63-007F-40BB-9123-042122E6B32C}" dt="2021-06-17T10:37:00.110" v="2809" actId="166"/>
          <ac:picMkLst>
            <pc:docMk/>
            <pc:sldMk cId="279492259" sldId="266"/>
            <ac:picMk id="4" creationId="{00000000-0000-0000-0000-000000000000}"/>
          </ac:picMkLst>
        </pc:picChg>
        <pc:picChg chg="add mod ord">
          <ac:chgData name="Laura Dubbelman" userId="9c43db56-f421-44c5-8377-e1c5cee72ef9" providerId="ADAL" clId="{5D81FD63-007F-40BB-9123-042122E6B32C}" dt="2021-06-17T10:37:50.095" v="2821" actId="14100"/>
          <ac:picMkLst>
            <pc:docMk/>
            <pc:sldMk cId="279492259" sldId="266"/>
            <ac:picMk id="5" creationId="{AECFC708-4A43-4251-91F5-77A3358E735C}"/>
          </ac:picMkLst>
        </pc:picChg>
        <pc:picChg chg="mod">
          <ac:chgData name="Laura Dubbelman" userId="9c43db56-f421-44c5-8377-e1c5cee72ef9" providerId="ADAL" clId="{5D81FD63-007F-40BB-9123-042122E6B32C}" dt="2021-06-17T10:37:41.129" v="2819" actId="1037"/>
          <ac:picMkLst>
            <pc:docMk/>
            <pc:sldMk cId="279492259" sldId="266"/>
            <ac:picMk id="18" creationId="{00000000-0000-0000-0000-000000000000}"/>
          </ac:picMkLst>
        </pc:picChg>
        <pc:picChg chg="mod">
          <ac:chgData name="Laura Dubbelman" userId="9c43db56-f421-44c5-8377-e1c5cee72ef9" providerId="ADAL" clId="{5D81FD63-007F-40BB-9123-042122E6B32C}" dt="2021-06-17T10:29:36.476" v="2769" actId="1076"/>
          <ac:picMkLst>
            <pc:docMk/>
            <pc:sldMk cId="279492259" sldId="266"/>
            <ac:picMk id="3073" creationId="{00000000-0000-0000-0000-000000000000}"/>
          </ac:picMkLst>
        </pc:picChg>
        <pc:picChg chg="mod">
          <ac:chgData name="Laura Dubbelman" userId="9c43db56-f421-44c5-8377-e1c5cee72ef9" providerId="ADAL" clId="{5D81FD63-007F-40BB-9123-042122E6B32C}" dt="2021-06-17T10:24:11.004" v="2661" actId="1076"/>
          <ac:picMkLst>
            <pc:docMk/>
            <pc:sldMk cId="279492259" sldId="266"/>
            <ac:picMk id="3074" creationId="{00000000-0000-0000-0000-000000000000}"/>
          </ac:picMkLst>
        </pc:picChg>
        <pc:picChg chg="mod ord">
          <ac:chgData name="Laura Dubbelman" userId="9c43db56-f421-44c5-8377-e1c5cee72ef9" providerId="ADAL" clId="{5D81FD63-007F-40BB-9123-042122E6B32C}" dt="2021-06-17T10:36:52.763" v="2807" actId="1076"/>
          <ac:picMkLst>
            <pc:docMk/>
            <pc:sldMk cId="279492259" sldId="266"/>
            <ac:picMk id="3075" creationId="{00000000-0000-0000-0000-000000000000}"/>
          </ac:picMkLst>
        </pc:picChg>
      </pc:sldChg>
      <pc:sldChg chg="modSp add del mod">
        <pc:chgData name="Laura Dubbelman" userId="9c43db56-f421-44c5-8377-e1c5cee72ef9" providerId="ADAL" clId="{5D81FD63-007F-40BB-9123-042122E6B32C}" dt="2021-06-17T10:57:05.218" v="3266" actId="47"/>
        <pc:sldMkLst>
          <pc:docMk/>
          <pc:sldMk cId="4231335586" sldId="269"/>
        </pc:sldMkLst>
        <pc:spChg chg="mod">
          <ac:chgData name="Laura Dubbelman" userId="9c43db56-f421-44c5-8377-e1c5cee72ef9" providerId="ADAL" clId="{5D81FD63-007F-40BB-9123-042122E6B32C}" dt="2021-06-17T10:48:30.878" v="3096" actId="20577"/>
          <ac:spMkLst>
            <pc:docMk/>
            <pc:sldMk cId="4231335586" sldId="269"/>
            <ac:spMk id="14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10:49:28.800" v="3159" actId="20577"/>
          <ac:spMkLst>
            <pc:docMk/>
            <pc:sldMk cId="4231335586" sldId="269"/>
            <ac:spMk id="3080" creationId="{00000000-0000-0000-0000-000000000000}"/>
          </ac:spMkLst>
        </pc:spChg>
      </pc:sldChg>
      <pc:sldChg chg="del">
        <pc:chgData name="Laura Dubbelman" userId="9c43db56-f421-44c5-8377-e1c5cee72ef9" providerId="ADAL" clId="{5D81FD63-007F-40BB-9123-042122E6B32C}" dt="2021-06-17T10:06:21.431" v="2578" actId="47"/>
        <pc:sldMkLst>
          <pc:docMk/>
          <pc:sldMk cId="1208761088" sldId="272"/>
        </pc:sldMkLst>
      </pc:sldChg>
      <pc:sldChg chg="addSp delSp modSp add del mod">
        <pc:chgData name="Laura Dubbelman" userId="9c43db56-f421-44c5-8377-e1c5cee72ef9" providerId="ADAL" clId="{5D81FD63-007F-40BB-9123-042122E6B32C}" dt="2021-06-17T10:58:02.211" v="3274" actId="1076"/>
        <pc:sldMkLst>
          <pc:docMk/>
          <pc:sldMk cId="129723478" sldId="273"/>
        </pc:sldMkLst>
        <pc:spChg chg="mod">
          <ac:chgData name="Laura Dubbelman" userId="9c43db56-f421-44c5-8377-e1c5cee72ef9" providerId="ADAL" clId="{5D81FD63-007F-40BB-9123-042122E6B32C}" dt="2021-06-17T10:58:02.211" v="3274" actId="1076"/>
          <ac:spMkLst>
            <pc:docMk/>
            <pc:sldMk cId="129723478" sldId="273"/>
            <ac:spMk id="12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10:57:49.169" v="3271" actId="1076"/>
          <ac:spMkLst>
            <pc:docMk/>
            <pc:sldMk cId="129723478" sldId="273"/>
            <ac:spMk id="20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10:57:58.104" v="3273" actId="1076"/>
          <ac:spMkLst>
            <pc:docMk/>
            <pc:sldMk cId="129723478" sldId="273"/>
            <ac:spMk id="22" creationId="{00000000-0000-0000-0000-000000000000}"/>
          </ac:spMkLst>
        </pc:spChg>
        <pc:picChg chg="add del mod">
          <ac:chgData name="Laura Dubbelman" userId="9c43db56-f421-44c5-8377-e1c5cee72ef9" providerId="ADAL" clId="{5D81FD63-007F-40BB-9123-042122E6B32C}" dt="2021-06-17T10:49:27.483" v="3157"/>
          <ac:picMkLst>
            <pc:docMk/>
            <pc:sldMk cId="129723478" sldId="273"/>
            <ac:picMk id="9" creationId="{2E2FF457-665F-4F28-9484-FD130A73480A}"/>
          </ac:picMkLst>
        </pc:picChg>
        <pc:picChg chg="mod">
          <ac:chgData name="Laura Dubbelman" userId="9c43db56-f421-44c5-8377-e1c5cee72ef9" providerId="ADAL" clId="{5D81FD63-007F-40BB-9123-042122E6B32C}" dt="2021-06-17T10:57:38.175" v="3268" actId="1076"/>
          <ac:picMkLst>
            <pc:docMk/>
            <pc:sldMk cId="129723478" sldId="273"/>
            <ac:picMk id="10" creationId="{00000000-0000-0000-0000-000000000000}"/>
          </ac:picMkLst>
        </pc:picChg>
        <pc:picChg chg="add mod">
          <ac:chgData name="Laura Dubbelman" userId="9c43db56-f421-44c5-8377-e1c5cee72ef9" providerId="ADAL" clId="{5D81FD63-007F-40BB-9123-042122E6B32C}" dt="2021-06-17T10:57:30.085" v="3267"/>
          <ac:picMkLst>
            <pc:docMk/>
            <pc:sldMk cId="129723478" sldId="273"/>
            <ac:picMk id="11" creationId="{E356B7ED-B213-4999-AAC8-0A034298BD92}"/>
          </ac:picMkLst>
        </pc:picChg>
        <pc:picChg chg="mod">
          <ac:chgData name="Laura Dubbelman" userId="9c43db56-f421-44c5-8377-e1c5cee72ef9" providerId="ADAL" clId="{5D81FD63-007F-40BB-9123-042122E6B32C}" dt="2021-06-17T10:57:44.218" v="3270" actId="1076"/>
          <ac:picMkLst>
            <pc:docMk/>
            <pc:sldMk cId="129723478" sldId="273"/>
            <ac:picMk id="13" creationId="{00000000-0000-0000-0000-000000000000}"/>
          </ac:picMkLst>
        </pc:picChg>
        <pc:cxnChg chg="mod">
          <ac:chgData name="Laura Dubbelman" userId="9c43db56-f421-44c5-8377-e1c5cee72ef9" providerId="ADAL" clId="{5D81FD63-007F-40BB-9123-042122E6B32C}" dt="2021-06-17T10:57:53.518" v="3272" actId="1076"/>
          <ac:cxnSpMkLst>
            <pc:docMk/>
            <pc:sldMk cId="129723478" sldId="273"/>
            <ac:cxnSpMk id="7" creationId="{00000000-0000-0000-0000-000000000000}"/>
          </ac:cxnSpMkLst>
        </pc:cxnChg>
      </pc:sldChg>
      <pc:sldChg chg="addSp delSp modSp mod">
        <pc:chgData name="Laura Dubbelman" userId="9c43db56-f421-44c5-8377-e1c5cee72ef9" providerId="ADAL" clId="{5D81FD63-007F-40BB-9123-042122E6B32C}" dt="2021-06-17T09:11:55.615" v="1485" actId="20577"/>
        <pc:sldMkLst>
          <pc:docMk/>
          <pc:sldMk cId="1569549574" sldId="274"/>
        </pc:sldMkLst>
        <pc:spChg chg="add del mod">
          <ac:chgData name="Laura Dubbelman" userId="9c43db56-f421-44c5-8377-e1c5cee72ef9" providerId="ADAL" clId="{5D81FD63-007F-40BB-9123-042122E6B32C}" dt="2021-06-17T09:11:21.545" v="1467" actId="1076"/>
          <ac:spMkLst>
            <pc:docMk/>
            <pc:sldMk cId="1569549574" sldId="274"/>
            <ac:spMk id="3077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9:11:55.615" v="1485" actId="20577"/>
          <ac:spMkLst>
            <pc:docMk/>
            <pc:sldMk cId="1569549574" sldId="274"/>
            <ac:spMk id="3080" creationId="{00000000-0000-0000-0000-000000000000}"/>
          </ac:spMkLst>
        </pc:spChg>
        <pc:picChg chg="mod">
          <ac:chgData name="Laura Dubbelman" userId="9c43db56-f421-44c5-8377-e1c5cee72ef9" providerId="ADAL" clId="{5D81FD63-007F-40BB-9123-042122E6B32C}" dt="2021-06-17T09:11:26.686" v="1468" actId="1076"/>
          <ac:picMkLst>
            <pc:docMk/>
            <pc:sldMk cId="1569549574" sldId="274"/>
            <ac:picMk id="13" creationId="{00000000-0000-0000-0000-000000000000}"/>
          </ac:picMkLst>
        </pc:picChg>
        <pc:picChg chg="mod">
          <ac:chgData name="Laura Dubbelman" userId="9c43db56-f421-44c5-8377-e1c5cee72ef9" providerId="ADAL" clId="{5D81FD63-007F-40BB-9123-042122E6B32C}" dt="2021-06-17T09:11:41.691" v="1473" actId="1076"/>
          <ac:picMkLst>
            <pc:docMk/>
            <pc:sldMk cId="1569549574" sldId="274"/>
            <ac:picMk id="3074" creationId="{00000000-0000-0000-0000-000000000000}"/>
          </ac:picMkLst>
        </pc:picChg>
      </pc:sldChg>
      <pc:sldChg chg="modSp mod">
        <pc:chgData name="Laura Dubbelman" userId="9c43db56-f421-44c5-8377-e1c5cee72ef9" providerId="ADAL" clId="{5D81FD63-007F-40BB-9123-042122E6B32C}" dt="2021-06-17T09:06:19.637" v="1466" actId="20577"/>
        <pc:sldMkLst>
          <pc:docMk/>
          <pc:sldMk cId="510203511" sldId="275"/>
        </pc:sldMkLst>
        <pc:spChg chg="mod">
          <ac:chgData name="Laura Dubbelman" userId="9c43db56-f421-44c5-8377-e1c5cee72ef9" providerId="ADAL" clId="{5D81FD63-007F-40BB-9123-042122E6B32C}" dt="2021-06-17T09:06:19.637" v="1466" actId="20577"/>
          <ac:spMkLst>
            <pc:docMk/>
            <pc:sldMk cId="510203511" sldId="275"/>
            <ac:spMk id="3077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9:06:12.682" v="1453" actId="1076"/>
          <ac:spMkLst>
            <pc:docMk/>
            <pc:sldMk cId="510203511" sldId="275"/>
            <ac:spMk id="3080" creationId="{00000000-0000-0000-0000-000000000000}"/>
          </ac:spMkLst>
        </pc:spChg>
      </pc:sldChg>
      <pc:sldChg chg="modSp mod">
        <pc:chgData name="Laura Dubbelman" userId="9c43db56-f421-44c5-8377-e1c5cee72ef9" providerId="ADAL" clId="{5D81FD63-007F-40BB-9123-042122E6B32C}" dt="2021-06-17T09:53:52.246" v="2406" actId="20577"/>
        <pc:sldMkLst>
          <pc:docMk/>
          <pc:sldMk cId="97404897" sldId="277"/>
        </pc:sldMkLst>
        <pc:spChg chg="mod">
          <ac:chgData name="Laura Dubbelman" userId="9c43db56-f421-44c5-8377-e1c5cee72ef9" providerId="ADAL" clId="{5D81FD63-007F-40BB-9123-042122E6B32C}" dt="2021-06-17T07:06:42" v="14" actId="1076"/>
          <ac:spMkLst>
            <pc:docMk/>
            <pc:sldMk cId="97404897" sldId="277"/>
            <ac:spMk id="12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9:53:52.246" v="2406" actId="20577"/>
          <ac:spMkLst>
            <pc:docMk/>
            <pc:sldMk cId="97404897" sldId="277"/>
            <ac:spMk id="14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9:52:59.368" v="2358" actId="1076"/>
          <ac:spMkLst>
            <pc:docMk/>
            <pc:sldMk cId="97404897" sldId="277"/>
            <ac:spMk id="3077" creationId="{00000000-0000-0000-0000-000000000000}"/>
          </ac:spMkLst>
        </pc:spChg>
        <pc:picChg chg="mod">
          <ac:chgData name="Laura Dubbelman" userId="9c43db56-f421-44c5-8377-e1c5cee72ef9" providerId="ADAL" clId="{5D81FD63-007F-40BB-9123-042122E6B32C}" dt="2021-06-17T09:53:06.616" v="2359" actId="1076"/>
          <ac:picMkLst>
            <pc:docMk/>
            <pc:sldMk cId="97404897" sldId="277"/>
            <ac:picMk id="18" creationId="{00000000-0000-0000-0000-000000000000}"/>
          </ac:picMkLst>
        </pc:picChg>
      </pc:sldChg>
      <pc:sldChg chg="modSp add mod">
        <pc:chgData name="Laura Dubbelman" userId="9c43db56-f421-44c5-8377-e1c5cee72ef9" providerId="ADAL" clId="{5D81FD63-007F-40BB-9123-042122E6B32C}" dt="2021-06-17T09:28:29.489" v="1665" actId="1076"/>
        <pc:sldMkLst>
          <pc:docMk/>
          <pc:sldMk cId="350375235" sldId="278"/>
        </pc:sldMkLst>
        <pc:spChg chg="mod">
          <ac:chgData name="Laura Dubbelman" userId="9c43db56-f421-44c5-8377-e1c5cee72ef9" providerId="ADAL" clId="{5D81FD63-007F-40BB-9123-042122E6B32C}" dt="2021-06-17T09:25:55.169" v="1543" actId="20577"/>
          <ac:spMkLst>
            <pc:docMk/>
            <pc:sldMk cId="350375235" sldId="278"/>
            <ac:spMk id="13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9:28:29.489" v="1665" actId="1076"/>
          <ac:spMkLst>
            <pc:docMk/>
            <pc:sldMk cId="350375235" sldId="278"/>
            <ac:spMk id="15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9:26:34.935" v="1635" actId="20577"/>
          <ac:spMkLst>
            <pc:docMk/>
            <pc:sldMk cId="350375235" sldId="278"/>
            <ac:spMk id="3077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09:27:18.725" v="1645" actId="20577"/>
          <ac:spMkLst>
            <pc:docMk/>
            <pc:sldMk cId="350375235" sldId="278"/>
            <ac:spMk id="3080" creationId="{00000000-0000-0000-0000-000000000000}"/>
          </ac:spMkLst>
        </pc:spChg>
        <pc:picChg chg="mod">
          <ac:chgData name="Laura Dubbelman" userId="9c43db56-f421-44c5-8377-e1c5cee72ef9" providerId="ADAL" clId="{5D81FD63-007F-40BB-9123-042122E6B32C}" dt="2021-06-17T09:27:37.218" v="1648" actId="14100"/>
          <ac:picMkLst>
            <pc:docMk/>
            <pc:sldMk cId="350375235" sldId="278"/>
            <ac:picMk id="3" creationId="{00000000-0000-0000-0000-000000000000}"/>
          </ac:picMkLst>
        </pc:picChg>
        <pc:picChg chg="mod">
          <ac:chgData name="Laura Dubbelman" userId="9c43db56-f421-44c5-8377-e1c5cee72ef9" providerId="ADAL" clId="{5D81FD63-007F-40BB-9123-042122E6B32C}" dt="2021-06-17T09:28:21.382" v="1664" actId="14826"/>
          <ac:picMkLst>
            <pc:docMk/>
            <pc:sldMk cId="350375235" sldId="278"/>
            <ac:picMk id="6" creationId="{00000000-0000-0000-0000-000000000000}"/>
          </ac:picMkLst>
        </pc:picChg>
      </pc:sldChg>
      <pc:sldChg chg="addSp delSp modSp add del mod setBg">
        <pc:chgData name="Laura Dubbelman" userId="9c43db56-f421-44c5-8377-e1c5cee72ef9" providerId="ADAL" clId="{5D81FD63-007F-40BB-9123-042122E6B32C}" dt="2021-06-17T10:32:34.124" v="2790" actId="2696"/>
        <pc:sldMkLst>
          <pc:docMk/>
          <pc:sldMk cId="3035434666" sldId="279"/>
        </pc:sldMkLst>
        <pc:spChg chg="mod ord">
          <ac:chgData name="Laura Dubbelman" userId="9c43db56-f421-44c5-8377-e1c5cee72ef9" providerId="ADAL" clId="{5D81FD63-007F-40BB-9123-042122E6B32C}" dt="2021-06-17T10:31:12.564" v="2780" actId="26606"/>
          <ac:spMkLst>
            <pc:docMk/>
            <pc:sldMk cId="3035434666" sldId="279"/>
            <ac:spMk id="2" creationId="{9AA11F3C-7484-491C-BEEA-AE7FC8809E84}"/>
          </ac:spMkLst>
        </pc:spChg>
        <pc:spChg chg="add del">
          <ac:chgData name="Laura Dubbelman" userId="9c43db56-f421-44c5-8377-e1c5cee72ef9" providerId="ADAL" clId="{5D81FD63-007F-40BB-9123-042122E6B32C}" dt="2021-06-17T10:31:12.515" v="2779" actId="26606"/>
          <ac:spMkLst>
            <pc:docMk/>
            <pc:sldMk cId="3035434666" sldId="279"/>
            <ac:spMk id="10" creationId="{A8CCCB6D-5162-4AAE-A5E3-3AC55410DBCE}"/>
          </ac:spMkLst>
        </pc:spChg>
        <pc:spChg chg="add del">
          <ac:chgData name="Laura Dubbelman" userId="9c43db56-f421-44c5-8377-e1c5cee72ef9" providerId="ADAL" clId="{5D81FD63-007F-40BB-9123-042122E6B32C}" dt="2021-06-17T10:31:12.515" v="2779" actId="26606"/>
          <ac:spMkLst>
            <pc:docMk/>
            <pc:sldMk cId="3035434666" sldId="279"/>
            <ac:spMk id="12" creationId="{0BCD8C04-CC7B-40EF-82EB-E9821F79BB86}"/>
          </ac:spMkLst>
        </pc:spChg>
        <pc:spChg chg="add">
          <ac:chgData name="Laura Dubbelman" userId="9c43db56-f421-44c5-8377-e1c5cee72ef9" providerId="ADAL" clId="{5D81FD63-007F-40BB-9123-042122E6B32C}" dt="2021-06-17T10:31:12.564" v="2780" actId="26606"/>
          <ac:spMkLst>
            <pc:docMk/>
            <pc:sldMk cId="3035434666" sldId="279"/>
            <ac:spMk id="14" creationId="{2AC12B82-826E-4D2B-BFBC-D11C8BCB94D5}"/>
          </ac:spMkLst>
        </pc:spChg>
        <pc:spChg chg="add">
          <ac:chgData name="Laura Dubbelman" userId="9c43db56-f421-44c5-8377-e1c5cee72ef9" providerId="ADAL" clId="{5D81FD63-007F-40BB-9123-042122E6B32C}" dt="2021-06-17T10:31:12.564" v="2780" actId="26606"/>
          <ac:spMkLst>
            <pc:docMk/>
            <pc:sldMk cId="3035434666" sldId="279"/>
            <ac:spMk id="15" creationId="{501ADC02-4FFB-4A70-B944-C4733969DD27}"/>
          </ac:spMkLst>
        </pc:spChg>
        <pc:spChg chg="add">
          <ac:chgData name="Laura Dubbelman" userId="9c43db56-f421-44c5-8377-e1c5cee72ef9" providerId="ADAL" clId="{5D81FD63-007F-40BB-9123-042122E6B32C}" dt="2021-06-17T10:31:12.564" v="2780" actId="26606"/>
          <ac:spMkLst>
            <pc:docMk/>
            <pc:sldMk cId="3035434666" sldId="279"/>
            <ac:spMk id="16" creationId="{FDA53CE5-675F-438B-901D-C2A484DA7DAD}"/>
          </ac:spMkLst>
        </pc:spChg>
        <pc:spChg chg="add">
          <ac:chgData name="Laura Dubbelman" userId="9c43db56-f421-44c5-8377-e1c5cee72ef9" providerId="ADAL" clId="{5D81FD63-007F-40BB-9123-042122E6B32C}" dt="2021-06-17T10:31:12.564" v="2780" actId="26606"/>
          <ac:spMkLst>
            <pc:docMk/>
            <pc:sldMk cId="3035434666" sldId="279"/>
            <ac:spMk id="17" creationId="{5BDF7CF8-088C-4E6F-B0FD-047CD4E79EAD}"/>
          </ac:spMkLst>
        </pc:spChg>
        <pc:picChg chg="mod ord">
          <ac:chgData name="Laura Dubbelman" userId="9c43db56-f421-44c5-8377-e1c5cee72ef9" providerId="ADAL" clId="{5D81FD63-007F-40BB-9123-042122E6B32C}" dt="2021-06-17T10:32:24.488" v="2789" actId="1076"/>
          <ac:picMkLst>
            <pc:docMk/>
            <pc:sldMk cId="3035434666" sldId="279"/>
            <ac:picMk id="3" creationId="{00000000-0000-0000-0000-000000000000}"/>
          </ac:picMkLst>
        </pc:picChg>
        <pc:picChg chg="add del mod">
          <ac:chgData name="Laura Dubbelman" userId="9c43db56-f421-44c5-8377-e1c5cee72ef9" providerId="ADAL" clId="{5D81FD63-007F-40BB-9123-042122E6B32C}" dt="2021-06-17T10:32:04.436" v="2786" actId="1076"/>
          <ac:picMkLst>
            <pc:docMk/>
            <pc:sldMk cId="3035434666" sldId="279"/>
            <ac:picMk id="5" creationId="{00000000-0000-0000-0000-000000000000}"/>
          </ac:picMkLst>
        </pc:picChg>
      </pc:sldChg>
      <pc:sldChg chg="modSp add mod">
        <pc:chgData name="Laura Dubbelman" userId="9c43db56-f421-44c5-8377-e1c5cee72ef9" providerId="ADAL" clId="{5D81FD63-007F-40BB-9123-042122E6B32C}" dt="2021-06-17T10:56:31.471" v="3265" actId="20577"/>
        <pc:sldMkLst>
          <pc:docMk/>
          <pc:sldMk cId="3820982879" sldId="279"/>
        </pc:sldMkLst>
        <pc:spChg chg="mod">
          <ac:chgData name="Laura Dubbelman" userId="9c43db56-f421-44c5-8377-e1c5cee72ef9" providerId="ADAL" clId="{5D81FD63-007F-40BB-9123-042122E6B32C}" dt="2021-06-17T10:50:01.632" v="3241" actId="20577"/>
          <ac:spMkLst>
            <pc:docMk/>
            <pc:sldMk cId="3820982879" sldId="279"/>
            <ac:spMk id="2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10:56:31.471" v="3265" actId="20577"/>
          <ac:spMkLst>
            <pc:docMk/>
            <pc:sldMk cId="3820982879" sldId="279"/>
            <ac:spMk id="13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10:50:09.424" v="3259" actId="20577"/>
          <ac:spMkLst>
            <pc:docMk/>
            <pc:sldMk cId="3820982879" sldId="279"/>
            <ac:spMk id="15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10:49:48.645" v="3217" actId="20577"/>
          <ac:spMkLst>
            <pc:docMk/>
            <pc:sldMk cId="3820982879" sldId="279"/>
            <ac:spMk id="3077" creationId="{00000000-0000-0000-0000-000000000000}"/>
          </ac:spMkLst>
        </pc:spChg>
        <pc:spChg chg="mod">
          <ac:chgData name="Laura Dubbelman" userId="9c43db56-f421-44c5-8377-e1c5cee72ef9" providerId="ADAL" clId="{5D81FD63-007F-40BB-9123-042122E6B32C}" dt="2021-06-17T10:49:54.728" v="3227" actId="20577"/>
          <ac:spMkLst>
            <pc:docMk/>
            <pc:sldMk cId="3820982879" sldId="279"/>
            <ac:spMk id="3080" creationId="{00000000-0000-0000-0000-000000000000}"/>
          </ac:spMkLst>
        </pc:spChg>
        <pc:picChg chg="mod">
          <ac:chgData name="Laura Dubbelman" userId="9c43db56-f421-44c5-8377-e1c5cee72ef9" providerId="ADAL" clId="{5D81FD63-007F-40BB-9123-042122E6B32C}" dt="2021-06-17T10:51:10.108" v="3260" actId="14826"/>
          <ac:picMkLst>
            <pc:docMk/>
            <pc:sldMk cId="3820982879" sldId="279"/>
            <ac:picMk id="3" creationId="{00000000-0000-0000-0000-000000000000}"/>
          </ac:picMkLst>
        </pc:picChg>
        <pc:picChg chg="mod">
          <ac:chgData name="Laura Dubbelman" userId="9c43db56-f421-44c5-8377-e1c5cee72ef9" providerId="ADAL" clId="{5D81FD63-007F-40BB-9123-042122E6B32C}" dt="2021-06-17T10:51:35.909" v="3262" actId="14826"/>
          <ac:picMkLst>
            <pc:docMk/>
            <pc:sldMk cId="3820982879" sldId="279"/>
            <ac:picMk id="6" creationId="{00000000-0000-0000-0000-000000000000}"/>
          </ac:picMkLst>
        </pc:picChg>
        <pc:picChg chg="mod">
          <ac:chgData name="Laura Dubbelman" userId="9c43db56-f421-44c5-8377-e1c5cee72ef9" providerId="ADAL" clId="{5D81FD63-007F-40BB-9123-042122E6B32C}" dt="2021-06-17T10:51:28.186" v="3261" actId="14826"/>
          <ac:picMkLst>
            <pc:docMk/>
            <pc:sldMk cId="3820982879" sldId="279"/>
            <ac:picMk id="8" creationId="{FA9FAF5D-840D-4867-BCCB-D7E83360B5D4}"/>
          </ac:picMkLst>
        </pc:picChg>
      </pc:sldChg>
      <pc:sldChg chg="add setBg">
        <pc:chgData name="Laura Dubbelman" userId="9c43db56-f421-44c5-8377-e1c5cee72ef9" providerId="ADAL" clId="{5D81FD63-007F-40BB-9123-042122E6B32C}" dt="2021-07-01T12:44:51.291" v="3276"/>
        <pc:sldMkLst>
          <pc:docMk/>
          <pc:sldMk cId="797142991" sldId="3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CD435-8DDD-4375-81D0-C695689ED7AD}" type="datetimeFigureOut">
              <a:rPr lang="nl-NL" smtClean="0"/>
              <a:t>1-7-2021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364A3-7A45-404B-90B6-E3AEBC6393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93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29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930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156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D8CB-7243-3C4A-AB4B-BAB539489C7A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2F1D-ACB9-004F-9FE8-36176C44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0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4F86-71BF-884D-B574-96C63ADAD8B6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0A03-F05C-8547-8087-675307857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7C38-F759-0F40-9261-499DBB54E950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B222-B367-DB44-A569-651841FB1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2A9D-8F9E-2546-89DD-B4DA600BC9C9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F92B9-C65E-B343-9FB6-1E6016D2F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DA16-C59C-394E-B164-736C2099B40D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5DD8-6CD1-D045-9E3D-897827D02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67F4-4E71-D146-B2E7-47DA06025908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80C3-9D5C-8343-996E-C8F0D0985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A7BB-7E05-4C4C-9029-B3FD674E15FC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B7A3B-D817-C546-A552-BBE85DD35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4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97CD-EE1F-9740-A252-66809D8B1E2D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E392-8157-514F-A1D8-E5D794FD0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4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CAC3-CEA4-E340-A6C8-498CE4A3E5D9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9497-5810-7E44-845B-27FED5794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5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AD69-25A1-EC42-B829-999EA99F4D21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2D7F-DA05-6D4B-BC34-112DB1EFA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5FA7A-780F-5F44-BEF2-478266343703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4E5B-B342-B148-B3AC-71B2EAD68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63F200-0D1B-094C-A645-C7B67C555106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293BB20-BFBC-D744-A90D-2D4FC6BB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6.png"/><Relationship Id="rId5" Type="http://schemas.openxmlformats.org/officeDocument/2006/relationships/image" Target="../media/image6.emf"/><Relationship Id="rId10" Type="http://schemas.openxmlformats.org/officeDocument/2006/relationships/image" Target="../media/image15.jfi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1.png"/><Relationship Id="rId5" Type="http://schemas.openxmlformats.org/officeDocument/2006/relationships/image" Target="../media/image6.emf"/><Relationship Id="rId10" Type="http://schemas.openxmlformats.org/officeDocument/2006/relationships/image" Target="../media/image10.png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 PubQuiz-RGB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05" y="0"/>
            <a:ext cx="9478210" cy="71086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AECFC708-4A43-4251-91F5-77A3358E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98" y="1347989"/>
            <a:ext cx="7391399" cy="4362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98" y="360904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057526" y="2305274"/>
            <a:ext cx="5080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Welke</a:t>
            </a:r>
            <a:r>
              <a:rPr lang="en-GB" sz="25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 </a:t>
            </a:r>
            <a:r>
              <a:rPr lang="en-GB" sz="25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groepen</a:t>
            </a:r>
            <a:r>
              <a:rPr lang="en-GB" sz="25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 </a:t>
            </a:r>
            <a:r>
              <a:rPr lang="en-GB" sz="25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worden</a:t>
            </a:r>
            <a:r>
              <a:rPr lang="en-GB" sz="25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 het </a:t>
            </a:r>
            <a:r>
              <a:rPr lang="en-GB" sz="25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hardst</a:t>
            </a:r>
            <a:r>
              <a:rPr lang="en-GB" sz="25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 </a:t>
            </a:r>
            <a:r>
              <a:rPr lang="en-GB" sz="25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getroffen</a:t>
            </a:r>
            <a:r>
              <a:rPr lang="en-GB" sz="25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 door de </a:t>
            </a:r>
            <a:r>
              <a:rPr lang="en-GB" sz="2500" dirty="0" err="1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klimaatcrisis</a:t>
            </a:r>
            <a:r>
              <a:rPr lang="en-GB" sz="25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</a:rPr>
              <a:t>?</a:t>
            </a:r>
            <a:endParaRPr lang="nl-NL" sz="25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1651794" y="3979594"/>
            <a:ext cx="53952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  <a:cs typeface="Amnesty Trade Gothic Cn"/>
              </a:rPr>
              <a:t>Inheemse gemeenschappen</a:t>
            </a:r>
          </a:p>
          <a:p>
            <a:pPr lvl="0"/>
            <a:r>
              <a:rPr lang="nl-NL" sz="2000" b="1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  <a:cs typeface="Amnesty Trade Gothic Cn"/>
              </a:rPr>
              <a:t>Vrouwen</a:t>
            </a:r>
          </a:p>
          <a:p>
            <a:pPr lvl="0"/>
            <a:r>
              <a:rPr lang="nl-NL" sz="2000" b="1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solidFill>
                  <a:schemeClr val="bg1"/>
                </a:solidFill>
                <a:highlight>
                  <a:srgbClr val="000000"/>
                </a:highlight>
                <a:latin typeface="Amnesty Trade Gothic Cn"/>
                <a:cs typeface="Amnesty Trade Gothic Cn"/>
              </a:rPr>
              <a:t>Migranten</a:t>
            </a:r>
          </a:p>
        </p:txBody>
      </p:sp>
      <p:pic>
        <p:nvPicPr>
          <p:cNvPr id="3075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944" y="1425813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30288" y="1755559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8</a:t>
            </a:r>
          </a:p>
        </p:txBody>
      </p:sp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794" y="2149932"/>
            <a:ext cx="6871369" cy="3662702"/>
          </a:xfrm>
          <a:prstGeom prst="rect">
            <a:avLst/>
          </a:prstGeom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2007040" y="2563683"/>
            <a:ext cx="6611938" cy="233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400" dirty="0">
                <a:latin typeface="Amnesty Trade Gothic Cn"/>
                <a:cs typeface="Amnesty Trade Gothic Cn"/>
              </a:rPr>
              <a:t>Wat was het </a:t>
            </a:r>
            <a:r>
              <a:rPr lang="en-GB" sz="2400" dirty="0" err="1">
                <a:latin typeface="Amnesty Trade Gothic Cn"/>
                <a:cs typeface="Amnesty Trade Gothic Cn"/>
              </a:rPr>
              <a:t>eerste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klimaatverdrag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dat</a:t>
            </a:r>
            <a:r>
              <a:rPr lang="en-GB" sz="2400" dirty="0">
                <a:latin typeface="Amnesty Trade Gothic Cn"/>
                <a:cs typeface="Amnesty Trade Gothic Cn"/>
              </a:rPr>
              <a:t> Nederland </a:t>
            </a:r>
            <a:r>
              <a:rPr lang="en-GB" sz="2400" dirty="0" err="1">
                <a:latin typeface="Amnesty Trade Gothic Cn"/>
                <a:cs typeface="Amnesty Trade Gothic Cn"/>
              </a:rPr>
              <a:t>ondertekende</a:t>
            </a:r>
            <a:r>
              <a:rPr lang="en-GB" sz="2400" dirty="0">
                <a:latin typeface="Amnesty Trade Gothic Cn"/>
                <a:cs typeface="Amnesty Trade Gothic Cn"/>
              </a:rPr>
              <a:t>?</a:t>
            </a:r>
            <a:endParaRPr lang="nl-NL" sz="2400" dirty="0">
              <a:latin typeface="Amnesty Trade Gothic Cn"/>
              <a:cs typeface="Amnesty Trade Gothic Cn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2139438" y="3898370"/>
            <a:ext cx="6347142" cy="10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Het Klimaatverdrag van de Verenigde Naties in 1992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Het Kyoto Protocol in 1997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Het Klimaatakkoord van Parijs in 2016</a:t>
            </a:r>
          </a:p>
        </p:txBody>
      </p:sp>
      <p:cxnSp>
        <p:nvCxnSpPr>
          <p:cNvPr id="7" name="Rechte verbindingslijn 6"/>
          <p:cNvCxnSpPr>
            <a:cxnSpLocks/>
          </p:cNvCxnSpPr>
          <p:nvPr/>
        </p:nvCxnSpPr>
        <p:spPr>
          <a:xfrm>
            <a:off x="1913907" y="3802612"/>
            <a:ext cx="634714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886" y="151718"/>
            <a:ext cx="3398226" cy="185667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72" y="1081882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08038" y="1379914"/>
            <a:ext cx="1519238" cy="5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9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356B7ED-B213-4999-AAC8-0A034298BD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2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172882"/>
            <a:ext cx="549433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dirty="0">
                <a:latin typeface="Amnesty Trade Gothic Cn"/>
                <a:cs typeface="Amnesty Trade Gothic Cn"/>
              </a:rPr>
              <a:t>Wat is het meest klimaatvriendelijke land ter wereld?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485359" y="5099724"/>
            <a:ext cx="1814743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Denemarken</a:t>
            </a:r>
            <a:endParaRPr lang="en-US" sz="2000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47458" y="2126003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10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780670" y="5086779"/>
            <a:ext cx="1950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Bhutan</a:t>
            </a: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18650" y="5104853"/>
            <a:ext cx="18396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/>
                <a:cs typeface="Amnesty Trade Gothic Cn"/>
              </a:rPr>
              <a:t>Costa Rica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782762" y="4316055"/>
            <a:ext cx="1056558" cy="64200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114492" y="4340648"/>
            <a:ext cx="988034" cy="592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FAF5D-840D-4867-BCCB-D7E83360B5D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891160" y="4286157"/>
            <a:ext cx="1017435" cy="6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8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 descr="AI Logo_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4724400"/>
            <a:ext cx="57531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603"/>
          <p:cNvSpPr txBox="1">
            <a:spLocks noChangeArrowheads="1"/>
          </p:cNvSpPr>
          <p:nvPr/>
        </p:nvSpPr>
        <p:spPr bwMode="auto">
          <a:xfrm>
            <a:off x="517885" y="4293096"/>
            <a:ext cx="8101880" cy="21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>
                <a:solidFill>
                  <a:schemeClr val="tx1"/>
                </a:solidFill>
              </a:rPr>
              <a:t>							© 2021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2991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3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11F3C-7484-491C-BEEA-AE7FC8809E84}"/>
              </a:ext>
            </a:extLst>
          </p:cNvPr>
          <p:cNvSpPr txBox="1"/>
          <p:nvPr/>
        </p:nvSpPr>
        <p:spPr>
          <a:xfrm>
            <a:off x="1904216" y="4876404"/>
            <a:ext cx="5750350" cy="861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5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KLIMAAT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4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057526" y="2346326"/>
            <a:ext cx="505777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Hoeveel</a:t>
            </a:r>
            <a:r>
              <a:rPr lang="en-GB" sz="2500" dirty="0">
                <a:latin typeface="Amnesty Trade Gothic Cn"/>
                <a:cs typeface="Amnesty Trade Gothic Cn"/>
              </a:rPr>
              <a:t> mag de </a:t>
            </a:r>
            <a:r>
              <a:rPr lang="en-GB" sz="2500" dirty="0" err="1">
                <a:latin typeface="Amnesty Trade Gothic Cn"/>
                <a:cs typeface="Amnesty Trade Gothic Cn"/>
              </a:rPr>
              <a:t>aarde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maximaal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zijn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opgewarmd</a:t>
            </a:r>
            <a:r>
              <a:rPr lang="en-GB" sz="2500" dirty="0">
                <a:latin typeface="Amnesty Trade Gothic Cn"/>
                <a:cs typeface="Amnesty Trade Gothic Cn"/>
              </a:rPr>
              <a:t> in 2100 </a:t>
            </a:r>
            <a:r>
              <a:rPr lang="en-GB" sz="2500" dirty="0" err="1">
                <a:latin typeface="Amnesty Trade Gothic Cn"/>
                <a:cs typeface="Amnesty Trade Gothic Cn"/>
              </a:rPr>
              <a:t>volgens</a:t>
            </a:r>
            <a:r>
              <a:rPr lang="en-GB" sz="2500" dirty="0">
                <a:latin typeface="Amnesty Trade Gothic Cn"/>
                <a:cs typeface="Amnesty Trade Gothic Cn"/>
              </a:rPr>
              <a:t> het </a:t>
            </a:r>
            <a:r>
              <a:rPr lang="en-GB" sz="2500" dirty="0" err="1">
                <a:latin typeface="Amnesty Trade Gothic Cn"/>
                <a:cs typeface="Amnesty Trade Gothic Cn"/>
              </a:rPr>
              <a:t>Klimaatakkoord</a:t>
            </a:r>
            <a:r>
              <a:rPr lang="en-GB" sz="2500" dirty="0">
                <a:latin typeface="Amnesty Trade Gothic Cn"/>
                <a:cs typeface="Amnesty Trade Gothic Cn"/>
              </a:rPr>
              <a:t> van </a:t>
            </a:r>
            <a:r>
              <a:rPr lang="en-GB" sz="2500" dirty="0" err="1">
                <a:latin typeface="Amnesty Trade Gothic Cn"/>
                <a:cs typeface="Amnesty Trade Gothic Cn"/>
              </a:rPr>
              <a:t>Parijs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3159125" y="4289439"/>
            <a:ext cx="5057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>
                <a:latin typeface="Amnesty Trade Gothic Cn"/>
                <a:cs typeface="Amnesty Trade Gothic Cn"/>
              </a:rPr>
              <a:t>1 ℃</a:t>
            </a:r>
            <a:endParaRPr lang="en-US" sz="2000" dirty="0">
              <a:latin typeface="Amnesty Trade Gothic Cn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1,5 ℃</a:t>
            </a:r>
            <a:endParaRPr lang="en-US" sz="2000" b="1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 charset="0"/>
                <a:cs typeface="Amnesty Trade Gothic Cn"/>
              </a:rPr>
              <a:t>2 </a:t>
            </a:r>
            <a:r>
              <a:rPr lang="en-US" sz="2000" dirty="0">
                <a:latin typeface="Amnesty Trade Gothic Cn"/>
                <a:cs typeface="Amnesty Trade Gothic Cn"/>
              </a:rPr>
              <a:t>℃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210901" y="207647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</a:t>
            </a: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2946400" y="2504727"/>
            <a:ext cx="5494337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dirty="0">
                <a:latin typeface="Amnesty Trade Gothic Cn"/>
                <a:cs typeface="Amnesty Trade Gothic Cn"/>
              </a:rPr>
              <a:t>Hoe heet de organisatie die in 2015 een rechtszaak aanspande tegen de Nederlandse Staat omdat deze te weinig zou doen om de uitstoot van broeikasgassen te beperken?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73162" y="2093784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2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5088592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7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2974975" y="2308009"/>
            <a:ext cx="50577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dirty="0">
                <a:latin typeface="Amnesty Trade Gothic Cn"/>
                <a:cs typeface="Amnesty Trade Gothic Cn"/>
              </a:rPr>
              <a:t>Welke mensenrecht komt in gevaar door klimaatverandering?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505267" y="4266002"/>
            <a:ext cx="55146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Het recht op leven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Het </a:t>
            </a:r>
            <a:r>
              <a:rPr lang="en-US" sz="2000" dirty="0" err="1">
                <a:latin typeface="Amnesty Trade Gothic Cn"/>
                <a:cs typeface="Amnesty Trade Gothic Cn"/>
              </a:rPr>
              <a:t>recht</a:t>
            </a:r>
            <a:r>
              <a:rPr lang="en-US" sz="2000" dirty="0">
                <a:latin typeface="Amnesty Trade Gothic Cn"/>
                <a:cs typeface="Amnesty Trade Gothic Cn"/>
              </a:rPr>
              <a:t> op </a:t>
            </a:r>
            <a:r>
              <a:rPr lang="en-US" sz="2000" dirty="0" err="1">
                <a:latin typeface="Amnesty Trade Gothic Cn"/>
                <a:cs typeface="Amnesty Trade Gothic Cn"/>
              </a:rPr>
              <a:t>gezondheid</a:t>
            </a:r>
            <a:endParaRPr lang="en-US" sz="2000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</a:t>
            </a:r>
            <a:r>
              <a:rPr lang="en-US" sz="2000" dirty="0">
                <a:latin typeface="Amnesty Trade Gothic Cn"/>
                <a:cs typeface="Amnesty Trade Gothic Cn"/>
              </a:rPr>
              <a:t> Het </a:t>
            </a:r>
            <a:r>
              <a:rPr lang="en-US" sz="2000" dirty="0" err="1">
                <a:latin typeface="Amnesty Trade Gothic Cn"/>
                <a:cs typeface="Amnesty Trade Gothic Cn"/>
              </a:rPr>
              <a:t>recht</a:t>
            </a:r>
            <a:r>
              <a:rPr lang="en-US" sz="2000" dirty="0">
                <a:latin typeface="Amnesty Trade Gothic Cn"/>
                <a:cs typeface="Amnesty Trade Gothic Cn"/>
              </a:rPr>
              <a:t> op </a:t>
            </a:r>
            <a:r>
              <a:rPr lang="en-US" sz="2000" dirty="0" err="1">
                <a:latin typeface="Amnesty Trade Gothic Cn"/>
                <a:cs typeface="Amnesty Trade Gothic Cn"/>
              </a:rPr>
              <a:t>onderdak</a:t>
            </a:r>
            <a:endParaRPr lang="en-US" sz="2000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d. </a:t>
            </a:r>
            <a:r>
              <a:rPr lang="en-US" sz="2000" dirty="0">
                <a:latin typeface="Amnesty Trade Gothic Cn"/>
                <a:cs typeface="Amnesty Trade Gothic Cn"/>
              </a:rPr>
              <a:t>Het </a:t>
            </a:r>
            <a:r>
              <a:rPr lang="en-US" sz="2000" dirty="0" err="1">
                <a:latin typeface="Amnesty Trade Gothic Cn"/>
                <a:cs typeface="Amnesty Trade Gothic Cn"/>
              </a:rPr>
              <a:t>recht</a:t>
            </a:r>
            <a:r>
              <a:rPr lang="en-US" sz="2000" dirty="0">
                <a:latin typeface="Amnesty Trade Gothic Cn"/>
                <a:cs typeface="Amnesty Trade Gothic Cn"/>
              </a:rPr>
              <a:t> op water </a:t>
            </a:r>
            <a:r>
              <a:rPr lang="en-US" sz="2000" dirty="0" err="1">
                <a:latin typeface="Amnesty Trade Gothic Cn"/>
                <a:cs typeface="Amnesty Trade Gothic Cn"/>
              </a:rPr>
              <a:t>en</a:t>
            </a:r>
            <a:r>
              <a:rPr lang="en-US" sz="2000" dirty="0">
                <a:latin typeface="Amnesty Trade Gothic Cn"/>
                <a:cs typeface="Amnesty Trade Gothic Cn"/>
              </a:rPr>
              <a:t> sanitaire </a:t>
            </a:r>
            <a:r>
              <a:rPr lang="en-US" sz="2000" dirty="0" err="1">
                <a:latin typeface="Amnesty Trade Gothic Cn"/>
                <a:cs typeface="Amnesty Trade Gothic Cn"/>
              </a:rPr>
              <a:t>voorzieningen</a:t>
            </a:r>
            <a:endParaRPr lang="en-US" sz="2000" b="1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201737" y="209533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3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20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630468"/>
            <a:ext cx="549433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Welke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bijzondere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gebeurtenis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vond</a:t>
            </a:r>
            <a:r>
              <a:rPr lang="en-GB" sz="2500" dirty="0">
                <a:latin typeface="Amnesty Trade Gothic Cn"/>
                <a:cs typeface="Amnesty Trade Gothic Cn"/>
              </a:rPr>
              <a:t> in 2017 in </a:t>
            </a:r>
            <a:r>
              <a:rPr lang="en-GB" sz="2500" dirty="0" err="1">
                <a:latin typeface="Amnesty Trade Gothic Cn"/>
                <a:cs typeface="Amnesty Trade Gothic Cn"/>
              </a:rPr>
              <a:t>Nieuw</a:t>
            </a:r>
            <a:r>
              <a:rPr lang="en-GB" sz="2500" dirty="0">
                <a:latin typeface="Amnesty Trade Gothic Cn"/>
                <a:cs typeface="Amnesty Trade Gothic Cn"/>
              </a:rPr>
              <a:t>-Zeeland </a:t>
            </a:r>
            <a:r>
              <a:rPr lang="en-GB" sz="2500" dirty="0" err="1">
                <a:latin typeface="Amnesty Trade Gothic Cn"/>
                <a:cs typeface="Amnesty Trade Gothic Cn"/>
              </a:rPr>
              <a:t>plaats</a:t>
            </a:r>
            <a:r>
              <a:rPr lang="en-GB" sz="2500" dirty="0">
                <a:latin typeface="Amnesty Trade Gothic Cn"/>
                <a:cs typeface="Amnesty Trade Gothic Cn"/>
              </a:rPr>
              <a:t>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005618" y="4054187"/>
            <a:ext cx="7391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>
                <a:latin typeface="Amnesty Trade Gothic Cn"/>
                <a:cs typeface="Amnesty Trade Gothic Cn"/>
              </a:rPr>
              <a:t>Alle </a:t>
            </a:r>
            <a:r>
              <a:rPr lang="en-US" sz="2000" dirty="0" err="1">
                <a:latin typeface="Amnesty Trade Gothic Cn"/>
                <a:cs typeface="Amnesty Trade Gothic Cn"/>
              </a:rPr>
              <a:t>inheemse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 err="1">
                <a:latin typeface="Amnesty Trade Gothic Cn"/>
                <a:cs typeface="Amnesty Trade Gothic Cn"/>
              </a:rPr>
              <a:t>diersoorten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 err="1">
                <a:latin typeface="Amnesty Trade Gothic Cn"/>
                <a:cs typeface="Amnesty Trade Gothic Cn"/>
              </a:rPr>
              <a:t>werden</a:t>
            </a:r>
            <a:r>
              <a:rPr lang="en-US" sz="2000" dirty="0">
                <a:latin typeface="Amnesty Trade Gothic Cn"/>
                <a:cs typeface="Amnesty Trade Gothic Cn"/>
              </a:rPr>
              <a:t> tot </a:t>
            </a:r>
            <a:r>
              <a:rPr lang="en-US" sz="2000" dirty="0" err="1">
                <a:latin typeface="Amnesty Trade Gothic Cn"/>
                <a:cs typeface="Amnesty Trade Gothic Cn"/>
              </a:rPr>
              <a:t>beschermde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 err="1">
                <a:latin typeface="Amnesty Trade Gothic Cn"/>
                <a:cs typeface="Amnesty Trade Gothic Cn"/>
              </a:rPr>
              <a:t>diersoort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 err="1">
                <a:latin typeface="Amnesty Trade Gothic Cn"/>
                <a:cs typeface="Amnesty Trade Gothic Cn"/>
              </a:rPr>
              <a:t>verklaard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 err="1">
                <a:latin typeface="Amnesty Trade Gothic Cn"/>
                <a:cs typeface="Amnesty Trade Gothic Cn"/>
              </a:rPr>
              <a:t>Een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 err="1">
                <a:latin typeface="Amnesty Trade Gothic Cn"/>
                <a:cs typeface="Amnesty Trade Gothic Cn"/>
              </a:rPr>
              <a:t>rivier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 err="1">
                <a:latin typeface="Amnesty Trade Gothic Cn"/>
                <a:cs typeface="Amnesty Trade Gothic Cn"/>
              </a:rPr>
              <a:t>kreeg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 err="1">
                <a:latin typeface="Amnesty Trade Gothic Cn"/>
                <a:cs typeface="Amnesty Trade Gothic Cn"/>
              </a:rPr>
              <a:t>mensenrechten</a:t>
            </a:r>
            <a:endParaRPr lang="en-US" sz="2000" b="1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 charset="0"/>
                <a:cs typeface="Amnesty Trade Gothic Cn"/>
              </a:rPr>
              <a:t>In de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hoofdstad</a:t>
            </a:r>
            <a:r>
              <a:rPr lang="en-US" sz="2000" dirty="0">
                <a:latin typeface="Amnesty Trade Gothic Cn" charset="0"/>
                <a:cs typeface="Amnesty Trade Gothic Cn"/>
              </a:rPr>
              <a:t>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werden</a:t>
            </a:r>
            <a:r>
              <a:rPr lang="en-US" sz="2000" dirty="0">
                <a:latin typeface="Amnesty Trade Gothic Cn" charset="0"/>
                <a:cs typeface="Amnesty Trade Gothic Cn"/>
              </a:rPr>
              <a:t>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duizenden</a:t>
            </a:r>
            <a:r>
              <a:rPr lang="en-US" sz="2000" dirty="0">
                <a:latin typeface="Amnesty Trade Gothic Cn" charset="0"/>
                <a:cs typeface="Amnesty Trade Gothic Cn"/>
              </a:rPr>
              <a:t> gratis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elektrische</a:t>
            </a:r>
            <a:r>
              <a:rPr lang="en-US" sz="2000" dirty="0">
                <a:latin typeface="Amnesty Trade Gothic Cn" charset="0"/>
                <a:cs typeface="Amnesty Trade Gothic Cn"/>
              </a:rPr>
              <a:t>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deelauto’s</a:t>
            </a:r>
            <a:r>
              <a:rPr lang="en-US" sz="2000" dirty="0">
                <a:latin typeface="Amnesty Trade Gothic Cn" charset="0"/>
                <a:cs typeface="Amnesty Trade Gothic Cn"/>
              </a:rPr>
              <a:t>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neergezet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210901" y="207647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784581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54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172882"/>
            <a:ext cx="549433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dirty="0">
                <a:latin typeface="Amnesty Trade Gothic Cn"/>
                <a:cs typeface="Amnesty Trade Gothic Cn"/>
              </a:rPr>
              <a:t>Welk land stoot gemiddeld per inwoner de meeste CO2 uit ter wereld?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485359" y="5099724"/>
            <a:ext cx="1814743" cy="3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>
                <a:latin typeface="Amnesty Trade Gothic Cn"/>
                <a:cs typeface="Amnesty Trade Gothic Cn"/>
              </a:rPr>
              <a:t>Qatar</a:t>
            </a: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47458" y="2126003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5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780670" y="5086779"/>
            <a:ext cx="19503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China</a:t>
            </a:r>
          </a:p>
          <a:p>
            <a:endParaRPr lang="nl-NL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18650" y="5104853"/>
            <a:ext cx="18396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/>
                <a:cs typeface="Amnesty Trade Gothic Cn"/>
              </a:rPr>
              <a:t>India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782762" y="4308312"/>
            <a:ext cx="1056558" cy="65749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114492" y="4308312"/>
            <a:ext cx="988034" cy="657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FAF5D-840D-4867-BCCB-D7E83360B5D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889214" y="4286157"/>
            <a:ext cx="1021328" cy="6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005139" y="2074371"/>
            <a:ext cx="5494337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NL" sz="2500" dirty="0">
                <a:latin typeface="Amnesty Trade Gothic Cn"/>
                <a:cs typeface="Amnesty Trade Gothic Cn"/>
              </a:rPr>
              <a:t>Welke multinational moet van de rechter meer actie ondernemen om klimaatverandering tegen te gaan, nadat tegen hen door Milieudefensie een rechtszaak was aangespannen?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62958" y="210150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6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162958" y="4362945"/>
            <a:ext cx="73913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Tata Steel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Unilever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</a:t>
            </a:r>
            <a:r>
              <a:rPr lang="nl-NL" sz="2000" dirty="0">
                <a:latin typeface="Amnesty Trade Gothic Cn"/>
                <a:cs typeface="Amnesty Trade Gothic Cn"/>
              </a:rPr>
              <a:t> Shell</a:t>
            </a:r>
            <a:endParaRPr lang="nl-NL" sz="2000" b="1" dirty="0">
              <a:latin typeface="Amnesty Trade Gothic Cn"/>
              <a:cs typeface="Amnesty Trade Gothic Cn"/>
            </a:endParaRP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52" y="4220070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15539" y="2081207"/>
            <a:ext cx="54943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NL" sz="2500" dirty="0">
                <a:latin typeface="Amnesty Trade Gothic Cn"/>
                <a:cs typeface="Amnesty Trade Gothic Cn"/>
              </a:rPr>
              <a:t>Welk percentage van hitte-gerelateerde sterfgevallen kan worden toegeschreven aan de door de mens veroorzaakte klimaatverandering?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49782" y="2142764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7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873252" y="4132928"/>
            <a:ext cx="73913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19%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</a:t>
            </a:r>
            <a:r>
              <a:rPr lang="nl-NL" sz="2000" dirty="0">
                <a:latin typeface="Amnesty Trade Gothic Cn"/>
                <a:cs typeface="Amnesty Trade Gothic Cn"/>
              </a:rPr>
              <a:t> 37%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</a:t>
            </a:r>
            <a:r>
              <a:rPr lang="nl-NL" sz="2000" dirty="0">
                <a:latin typeface="Amnesty Trade Gothic Cn"/>
                <a:cs typeface="Amnesty Trade Gothic Cn"/>
              </a:rPr>
              <a:t> 54%</a:t>
            </a:r>
            <a:endParaRPr lang="nl-NL" sz="2000" b="1" dirty="0">
              <a:latin typeface="Amnesty Trade Gothic Cn"/>
              <a:cs typeface="Amnesty Trade Gothic Cn"/>
            </a:endParaRP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49" y="3742395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62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</TotalTime>
  <Words>319</Words>
  <Application>Microsoft Office PowerPoint</Application>
  <PresentationFormat>On-screen Show (4:3)</PresentationFormat>
  <Paragraphs>57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Amnesty Trade Gothic Cn</vt:lpstr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</dc:creator>
  <cp:lastModifiedBy>Laura Dubbelman</cp:lastModifiedBy>
  <cp:revision>89</cp:revision>
  <dcterms:created xsi:type="dcterms:W3CDTF">2013-08-06T11:13:20Z</dcterms:created>
  <dcterms:modified xsi:type="dcterms:W3CDTF">2021-07-01T12:44:55Z</dcterms:modified>
</cp:coreProperties>
</file>