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9032afe1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99032afe1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81677e0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981677e0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9032afe1c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99032afe1c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9032afe1c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99032afe1c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9032afe1c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99032afe1c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9032afe1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99032afe1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9032afe1c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99032afe1c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99032afe1c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99032afe1c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9032afe1c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99032afe1c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9032afe1c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99032afe1c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9032afe1c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99032afe1c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9032afe1c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99032afe1c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99032afe1c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99032afe1c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9032afe1c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99032afe1c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9032afe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99032afe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9032afe1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99032afe1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9032afe1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99032afe1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9032afe1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99032afe1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9032afe1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99032afe1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9032afe1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99032afe1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199321" y="1085426"/>
            <a:ext cx="9793500" cy="24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nl-NL" sz="9600" b="1">
                <a:latin typeface="Arial Narrow"/>
                <a:ea typeface="Arial Narrow"/>
                <a:cs typeface="Arial Narrow"/>
                <a:sym typeface="Arial Narrow"/>
              </a:rPr>
              <a:t>WORKSHOP STORY OF SELF</a:t>
            </a:r>
            <a:endParaRPr sz="96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524000" y="4447458"/>
            <a:ext cx="9144000" cy="17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200" b="1">
                <a:latin typeface="Arial Narrow"/>
                <a:ea typeface="Arial Narrow"/>
                <a:cs typeface="Arial Narrow"/>
                <a:sym typeface="Arial Narrow"/>
              </a:rPr>
              <a:t>Gegeven door:Brigit en Eva</a:t>
            </a:r>
            <a:endParaRPr sz="2200" b="1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200" b="1">
                <a:latin typeface="Arial Narrow"/>
                <a:ea typeface="Arial Narrow"/>
                <a:cs typeface="Arial Narrow"/>
                <a:sym typeface="Arial Narrow"/>
              </a:rPr>
              <a:t>Datum: 19-09-2020</a:t>
            </a:r>
            <a:endParaRPr sz="2200" b="1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200" i="1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nl-NL" sz="2200" i="1">
                <a:latin typeface="Arial Narrow"/>
                <a:ea typeface="Arial Narrow"/>
                <a:cs typeface="Arial Narrow"/>
                <a:sym typeface="Arial Narrow"/>
              </a:rPr>
              <a:t>gebaseerd op: Organizing: People, Power, Change </a:t>
            </a:r>
            <a:endParaRPr sz="2200" i="1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nl-NL" sz="2200" i="1">
                <a:latin typeface="Arial Narrow"/>
                <a:ea typeface="Arial Narrow"/>
                <a:cs typeface="Arial Narrow"/>
                <a:sym typeface="Arial Narrow"/>
              </a:rPr>
              <a:t>Dr. Marshall Ganz, The Leading Change Network, the New Organizing Institute </a:t>
            </a:r>
            <a:endParaRPr sz="2200" i="1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188" y="5834173"/>
            <a:ext cx="1691813" cy="102382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0" y="6556143"/>
            <a:ext cx="10552800" cy="301800"/>
          </a:xfrm>
          <a:prstGeom prst="rect">
            <a:avLst/>
          </a:prstGeom>
          <a:solidFill>
            <a:srgbClr val="262626"/>
          </a:solidFill>
          <a:ln w="127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1979675" y="365125"/>
            <a:ext cx="93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endParaRPr sz="9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5221" y="0"/>
            <a:ext cx="96985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2021500" y="643900"/>
            <a:ext cx="940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nl-NL" sz="7400">
                <a:latin typeface="Arial Narrow"/>
                <a:ea typeface="Arial Narrow"/>
                <a:cs typeface="Arial Narrow"/>
                <a:sym typeface="Arial Narrow"/>
              </a:rPr>
              <a:t>waar moet een story of self aan voldoen? </a:t>
            </a:r>
            <a:endParaRPr sz="7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1"/>
          </p:nvPr>
        </p:nvSpPr>
        <p:spPr>
          <a:xfrm>
            <a:off x="1604100" y="2211700"/>
            <a:ext cx="9819300" cy="4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nl-NL" sz="3200">
                <a:latin typeface="Arial"/>
                <a:ea typeface="Arial"/>
                <a:cs typeface="Arial"/>
                <a:sym typeface="Arial"/>
              </a:rPr>
              <a:t>Maximaal 2 minuten (om jezelf te dwingen tot de kern te komen)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nl-NL" sz="3200">
                <a:latin typeface="Arial"/>
                <a:ea typeface="Arial"/>
                <a:cs typeface="Arial"/>
                <a:sym typeface="Arial"/>
              </a:rPr>
              <a:t>Jij bent de hoofdrolspeler in dit verhaal. Het moet dus iets van jezelf laten zien.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nl-NL" sz="3200">
                <a:latin typeface="Arial"/>
                <a:ea typeface="Arial"/>
                <a:cs typeface="Arial"/>
                <a:sym typeface="Arial"/>
              </a:rPr>
              <a:t>Zorg dat het een concrete beschrijving is. Neem de andere persoon mee in jouw verhaal</a:t>
            </a:r>
            <a:endParaRPr sz="3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1896025" y="2766075"/>
            <a:ext cx="93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nl-NL" sz="9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aan de slag</a:t>
            </a:r>
            <a:endParaRPr sz="9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1951800" y="365125"/>
            <a:ext cx="940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nl-NL" sz="9600">
                <a:latin typeface="Arial Narrow"/>
                <a:ea typeface="Arial Narrow"/>
                <a:cs typeface="Arial Narrow"/>
                <a:sym typeface="Arial Narrow"/>
              </a:rPr>
              <a:t>coachen</a:t>
            </a:r>
            <a:endParaRPr sz="9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2369950" y="1825625"/>
            <a:ext cx="898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Char char="●"/>
            </a:pPr>
            <a:r>
              <a:rPr lang="nl-NL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verhaal + coaching van Georgette &amp; Eva </a:t>
            </a: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1979675" y="365125"/>
            <a:ext cx="93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nl-NL" sz="9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afronden</a:t>
            </a:r>
            <a:endParaRPr sz="9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6272525" y="1825625"/>
            <a:ext cx="5081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▪"/>
            </a:pPr>
            <a:r>
              <a:rPr lang="nl-N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Evaluatie invullen </a:t>
            </a:r>
            <a:endParaRPr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▪"/>
            </a:pPr>
            <a:r>
              <a:rPr lang="nl-N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Bewaar je verhaal goed</a:t>
            </a:r>
            <a:endParaRPr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oto Sans Symbols"/>
              <a:buChar char="▪"/>
            </a:pPr>
            <a:r>
              <a:rPr lang="nl-N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Ga verder met je organizer werken aan je verhaal</a:t>
            </a:r>
            <a:endParaRPr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Char char="▪"/>
            </a:pPr>
            <a:r>
              <a:rPr lang="nl-N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Na de actieweek gaan we hier nog een sessie voor faciliteren</a:t>
            </a:r>
            <a:endParaRPr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 descr="Afbeelding met tekst, binnen, frui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8975" y="1825625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>
            <a:spLocks noGrp="1"/>
          </p:cNvSpPr>
          <p:nvPr>
            <p:ph type="ctrTitle"/>
          </p:nvPr>
        </p:nvSpPr>
        <p:spPr>
          <a:xfrm>
            <a:off x="1199321" y="1085426"/>
            <a:ext cx="9793500" cy="24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nl-NL" sz="9600" b="1">
                <a:latin typeface="Arial Narrow"/>
                <a:ea typeface="Arial Narrow"/>
                <a:cs typeface="Arial Narrow"/>
                <a:sym typeface="Arial Narrow"/>
              </a:rPr>
              <a:t>LUNCH!</a:t>
            </a:r>
            <a:endParaRPr sz="96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0" name="Google Shape;220;p28"/>
          <p:cNvSpPr txBox="1">
            <a:spLocks noGrp="1"/>
          </p:cNvSpPr>
          <p:nvPr>
            <p:ph type="subTitle" idx="1"/>
          </p:nvPr>
        </p:nvSpPr>
        <p:spPr>
          <a:xfrm>
            <a:off x="1524000" y="4447444"/>
            <a:ext cx="91440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188" y="5834173"/>
            <a:ext cx="1691813" cy="102382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/>
          <p:nvPr/>
        </p:nvSpPr>
        <p:spPr>
          <a:xfrm>
            <a:off x="0" y="6556143"/>
            <a:ext cx="10552800" cy="301800"/>
          </a:xfrm>
          <a:prstGeom prst="rect">
            <a:avLst/>
          </a:prstGeom>
          <a:solidFill>
            <a:srgbClr val="262626"/>
          </a:solidFill>
          <a:ln w="127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1979675" y="365125"/>
            <a:ext cx="93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nl-NL" sz="9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titel</a:t>
            </a:r>
            <a:endParaRPr sz="9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1979700" y="1825625"/>
            <a:ext cx="9374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1951800" y="365125"/>
            <a:ext cx="940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nl-NL" sz="9600">
                <a:latin typeface="Arial Narrow"/>
                <a:ea typeface="Arial Narrow"/>
                <a:cs typeface="Arial Narrow"/>
                <a:sym typeface="Arial Narrow"/>
              </a:rPr>
              <a:t>titel</a:t>
            </a:r>
            <a:endParaRPr sz="9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2369950" y="1825625"/>
            <a:ext cx="898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A.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B.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C.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1979675" y="365125"/>
            <a:ext cx="93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nl-NL" sz="9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titel</a:t>
            </a:r>
            <a:endParaRPr sz="9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1"/>
          </p:nvPr>
        </p:nvSpPr>
        <p:spPr>
          <a:xfrm>
            <a:off x="1979700" y="1825625"/>
            <a:ext cx="9374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993625" y="2766075"/>
            <a:ext cx="93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nl-NL" sz="9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voor we beginnen...</a:t>
            </a:r>
            <a:endParaRPr sz="9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1951800" y="365125"/>
            <a:ext cx="940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nl-NL" sz="9600">
                <a:latin typeface="Arial Narrow"/>
                <a:ea typeface="Arial Narrow"/>
                <a:cs typeface="Arial Narrow"/>
                <a:sym typeface="Arial Narrow"/>
              </a:rPr>
              <a:t>titel</a:t>
            </a:r>
            <a:endParaRPr sz="9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2369950" y="1825625"/>
            <a:ext cx="898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A.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B.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C.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1979675" y="365125"/>
            <a:ext cx="93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nl-NL" sz="9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titel</a:t>
            </a:r>
            <a:endParaRPr sz="9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5" name="Google Shape;265;p33"/>
          <p:cNvSpPr txBox="1">
            <a:spLocks noGrp="1"/>
          </p:cNvSpPr>
          <p:nvPr>
            <p:ph type="body" idx="1"/>
          </p:nvPr>
        </p:nvSpPr>
        <p:spPr>
          <a:xfrm>
            <a:off x="1979700" y="1825625"/>
            <a:ext cx="9374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4"/>
          <p:cNvSpPr txBox="1">
            <a:spLocks noGrp="1"/>
          </p:cNvSpPr>
          <p:nvPr>
            <p:ph type="title"/>
          </p:nvPr>
        </p:nvSpPr>
        <p:spPr>
          <a:xfrm>
            <a:off x="1951800" y="365125"/>
            <a:ext cx="940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nl-NL" sz="9600">
                <a:latin typeface="Arial Narrow"/>
                <a:ea typeface="Arial Narrow"/>
                <a:cs typeface="Arial Narrow"/>
                <a:sym typeface="Arial Narrow"/>
              </a:rPr>
              <a:t>titel</a:t>
            </a:r>
            <a:endParaRPr sz="9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4" name="Google Shape;274;p34"/>
          <p:cNvSpPr txBox="1">
            <a:spLocks noGrp="1"/>
          </p:cNvSpPr>
          <p:nvPr>
            <p:ph type="body" idx="1"/>
          </p:nvPr>
        </p:nvSpPr>
        <p:spPr>
          <a:xfrm>
            <a:off x="2369950" y="1825625"/>
            <a:ext cx="8983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A.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B.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C.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5" name="Google Shape;275;p34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5"/>
          <p:cNvSpPr txBox="1">
            <a:spLocks noGrp="1"/>
          </p:cNvSpPr>
          <p:nvPr>
            <p:ph type="title"/>
          </p:nvPr>
        </p:nvSpPr>
        <p:spPr>
          <a:xfrm>
            <a:off x="1979675" y="365125"/>
            <a:ext cx="93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nl-NL" sz="9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titel</a:t>
            </a:r>
            <a:endParaRPr sz="9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3" name="Google Shape;283;p35"/>
          <p:cNvSpPr txBox="1">
            <a:spLocks noGrp="1"/>
          </p:cNvSpPr>
          <p:nvPr>
            <p:ph type="body" idx="1"/>
          </p:nvPr>
        </p:nvSpPr>
        <p:spPr>
          <a:xfrm>
            <a:off x="1979700" y="1825625"/>
            <a:ext cx="9374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nl-NL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C.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951800" y="365125"/>
            <a:ext cx="940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nl-NL" sz="9600">
                <a:latin typeface="Arial Narrow"/>
                <a:ea typeface="Arial Narrow"/>
                <a:cs typeface="Arial Narrow"/>
                <a:sym typeface="Arial Narrow"/>
              </a:rPr>
              <a:t>doelen</a:t>
            </a:r>
            <a:endParaRPr sz="9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1951750" y="1825625"/>
            <a:ext cx="9402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Activistenleiders hebben ervaren hoe een verhaal vertellen verbinding kan scheppen 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6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Activistenleiders kennen de elementen van Story of Self en storytelling 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6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Activistenleiders weten waar ze hun story of self kunnen gaan inzetten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342900" algn="l" rtl="0">
              <a:lnSpc>
                <a:spcPct val="106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Activistenleiders hebben een start gemaakt met hun Story of Self en een voornemen om hiermee verder te gaan met andere AL en hun organizer. 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1979675" y="365125"/>
            <a:ext cx="93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nl-NL" sz="9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programma</a:t>
            </a:r>
            <a:endParaRPr sz="9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979700" y="1825625"/>
            <a:ext cx="9374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AutoNum type="arabicPeriod"/>
            </a:pPr>
            <a:r>
              <a:rPr lang="nl-N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Storytelling in organizing 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AutoNum type="arabicPeriod"/>
            </a:pPr>
            <a:r>
              <a:rPr lang="nl-N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Emoties in verhalen 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AutoNum type="arabicPeriod"/>
            </a:pPr>
            <a:r>
              <a:rPr lang="nl-N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Story of self 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AutoNum type="arabicPeriod"/>
            </a:pPr>
            <a:r>
              <a:rPr lang="nl-N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Werken aan je eigen verhaal 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AutoNum type="arabicPeriod"/>
            </a:pPr>
            <a:r>
              <a:rPr lang="nl-N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Coachen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 Narrow"/>
              <a:buAutoNum type="arabicPeriod"/>
            </a:pPr>
            <a:r>
              <a:rPr lang="nl-NL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Next steps </a:t>
            </a:r>
            <a:endParaRPr sz="20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951800" y="365125"/>
            <a:ext cx="940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nl-NL" sz="8100">
                <a:latin typeface="Arial Narrow"/>
                <a:ea typeface="Arial Narrow"/>
                <a:cs typeface="Arial Narrow"/>
                <a:sym typeface="Arial Narrow"/>
              </a:rPr>
              <a:t>storytelling in organizing</a:t>
            </a:r>
            <a:endParaRPr sz="81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937850" y="2766075"/>
            <a:ext cx="93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nl-NL" sz="92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wanneer zet je dit in?</a:t>
            </a:r>
            <a:endParaRPr sz="92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909975" y="2766150"/>
            <a:ext cx="940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nl-NL" sz="9600">
                <a:latin typeface="Arial Narrow"/>
                <a:ea typeface="Arial Narrow"/>
                <a:cs typeface="Arial Narrow"/>
                <a:sym typeface="Arial Narrow"/>
              </a:rPr>
              <a:t>emoties in verhalen</a:t>
            </a:r>
            <a:endParaRPr sz="9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979675" y="365125"/>
            <a:ext cx="937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nl-NL" sz="9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hoofd - hand - hart</a:t>
            </a:r>
            <a:endParaRPr sz="9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1979700" y="1825625"/>
            <a:ext cx="9374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9575" y="1824750"/>
            <a:ext cx="773430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838188" y="3553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nl-NL" sz="9600">
                <a:latin typeface="Arial Narrow"/>
                <a:ea typeface="Arial Narrow"/>
                <a:cs typeface="Arial Narrow"/>
                <a:sym typeface="Arial Narrow"/>
              </a:rPr>
              <a:t>emoties</a:t>
            </a:r>
            <a:endParaRPr sz="9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1702898" y="1681175"/>
            <a:ext cx="42948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>
                <a:latin typeface="Arial Narrow"/>
                <a:ea typeface="Arial Narrow"/>
                <a:cs typeface="Arial Narrow"/>
                <a:sym typeface="Arial Narrow"/>
              </a:rPr>
              <a:t>remmende emoties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1378226" y="553278"/>
            <a:ext cx="145800" cy="57513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35787" y="4429919"/>
            <a:ext cx="2035108" cy="3196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>
            <a:spLocks noGrp="1"/>
          </p:cNvSpPr>
          <p:nvPr>
            <p:ph type="body" idx="2"/>
          </p:nvPr>
        </p:nvSpPr>
        <p:spPr>
          <a:xfrm>
            <a:off x="1702923" y="2505075"/>
            <a:ext cx="42948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3"/>
          </p:nvPr>
        </p:nvSpPr>
        <p:spPr>
          <a:xfrm>
            <a:off x="6816600" y="1681175"/>
            <a:ext cx="4538700" cy="410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activerende emoties</a:t>
            </a: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body" idx="4"/>
          </p:nvPr>
        </p:nvSpPr>
        <p:spPr>
          <a:xfrm>
            <a:off x="6816500" y="2505075"/>
            <a:ext cx="45387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3626112CC4F458CBE8079C78913FA" ma:contentTypeVersion="11" ma:contentTypeDescription="Create a new document." ma:contentTypeScope="" ma:versionID="7c8987c0c47245af545463788de699b9">
  <xsd:schema xmlns:xsd="http://www.w3.org/2001/XMLSchema" xmlns:xs="http://www.w3.org/2001/XMLSchema" xmlns:p="http://schemas.microsoft.com/office/2006/metadata/properties" xmlns:ns2="02ff7dc6-22b5-4b0c-89cc-2cff596b4c38" xmlns:ns3="bf249ecd-6919-40e3-99b7-13f982a6b9db" targetNamespace="http://schemas.microsoft.com/office/2006/metadata/properties" ma:root="true" ma:fieldsID="4f31f884aa1be16c043057d19cb46782" ns2:_="" ns3:_="">
    <xsd:import namespace="02ff7dc6-22b5-4b0c-89cc-2cff596b4c38"/>
    <xsd:import namespace="bf249ecd-6919-40e3-99b7-13f982a6b9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f7dc6-22b5-4b0c-89cc-2cff596b4c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49ecd-6919-40e3-99b7-13f982a6b9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11397A-6257-49D0-BDB6-A1F4BCB38791}"/>
</file>

<file path=customXml/itemProps2.xml><?xml version="1.0" encoding="utf-8"?>
<ds:datastoreItem xmlns:ds="http://schemas.openxmlformats.org/officeDocument/2006/customXml" ds:itemID="{E9A84B37-731F-4373-B8A8-B68F4C3C0BAE}"/>
</file>

<file path=customXml/itemProps3.xml><?xml version="1.0" encoding="utf-8"?>
<ds:datastoreItem xmlns:ds="http://schemas.openxmlformats.org/officeDocument/2006/customXml" ds:itemID="{5C2DCC22-7A03-45AA-983C-869A85DC17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Widescreen</PresentationFormat>
  <Paragraphs>69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Noto Sans Symbols</vt:lpstr>
      <vt:lpstr>Arial Narrow</vt:lpstr>
      <vt:lpstr>Office Theme</vt:lpstr>
      <vt:lpstr>WORKSHOP STORY OF SELF</vt:lpstr>
      <vt:lpstr>voor we beginnen...</vt:lpstr>
      <vt:lpstr>doelen</vt:lpstr>
      <vt:lpstr>programma</vt:lpstr>
      <vt:lpstr>storytelling in organizing</vt:lpstr>
      <vt:lpstr>wanneer zet je dit in?</vt:lpstr>
      <vt:lpstr>emoties in verhalen</vt:lpstr>
      <vt:lpstr>hoofd - hand - hart</vt:lpstr>
      <vt:lpstr>emoties</vt:lpstr>
      <vt:lpstr>PowerPoint Presentation</vt:lpstr>
      <vt:lpstr>PowerPoint Presentation</vt:lpstr>
      <vt:lpstr>waar moet een story of self aan voldoen? </vt:lpstr>
      <vt:lpstr>aan de slag</vt:lpstr>
      <vt:lpstr>coachen</vt:lpstr>
      <vt:lpstr>afronden</vt:lpstr>
      <vt:lpstr>LUNCH!</vt:lpstr>
      <vt:lpstr>titel</vt:lpstr>
      <vt:lpstr>titel</vt:lpstr>
      <vt:lpstr>titel</vt:lpstr>
      <vt:lpstr>titel</vt:lpstr>
      <vt:lpstr>titel</vt:lpstr>
      <vt:lpstr>titel</vt:lpstr>
      <vt:lpstr>titel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STORY OF SELF</dc:title>
  <dc:creator>Brigit Megens</dc:creator>
  <cp:lastModifiedBy>Brigit Megens</cp:lastModifiedBy>
  <cp:revision>1</cp:revision>
  <dcterms:modified xsi:type="dcterms:W3CDTF">2020-09-19T07:12:50Z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085100-56a4-4662-94ad-723e9994b959_Enabled">
    <vt:lpwstr>True</vt:lpwstr>
  </property>
  <property fmtid="{D5CDD505-2E9C-101B-9397-08002B2CF9AE}" pid="3" name="MSIP_Label_ab085100-56a4-4662-94ad-723e9994b959_SiteId">
    <vt:lpwstr>c2dbf829-378d-44c1-b47a-1c043924ddf3</vt:lpwstr>
  </property>
  <property fmtid="{D5CDD505-2E9C-101B-9397-08002B2CF9AE}" pid="4" name="MSIP_Label_ab085100-56a4-4662-94ad-723e9994b959_Owner">
    <vt:lpwstr>b.megens@amnesty.nl</vt:lpwstr>
  </property>
  <property fmtid="{D5CDD505-2E9C-101B-9397-08002B2CF9AE}" pid="5" name="MSIP_Label_ab085100-56a4-4662-94ad-723e9994b959_SetDate">
    <vt:lpwstr>2020-09-19T07:12:34.9034063Z</vt:lpwstr>
  </property>
  <property fmtid="{D5CDD505-2E9C-101B-9397-08002B2CF9AE}" pid="6" name="MSIP_Label_ab085100-56a4-4662-94ad-723e9994b959_Name">
    <vt:lpwstr>Internal</vt:lpwstr>
  </property>
  <property fmtid="{D5CDD505-2E9C-101B-9397-08002B2CF9AE}" pid="7" name="MSIP_Label_ab085100-56a4-4662-94ad-723e9994b959_Application">
    <vt:lpwstr>Microsoft Azure Information Protection</vt:lpwstr>
  </property>
  <property fmtid="{D5CDD505-2E9C-101B-9397-08002B2CF9AE}" pid="8" name="MSIP_Label_ab085100-56a4-4662-94ad-723e9994b959_ActionId">
    <vt:lpwstr>a587cdcd-48b4-455f-9ad7-18d1ead436f6</vt:lpwstr>
  </property>
  <property fmtid="{D5CDD505-2E9C-101B-9397-08002B2CF9AE}" pid="9" name="MSIP_Label_ab085100-56a4-4662-94ad-723e9994b959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ContentTypeId">
    <vt:lpwstr>0x0101001BC3626112CC4F458CBE8079C78913FA</vt:lpwstr>
  </property>
</Properties>
</file>