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85" r:id="rId2"/>
  </p:sldMasterIdLst>
  <p:notesMasterIdLst>
    <p:notesMasterId r:id="rId23"/>
  </p:notesMasterIdLst>
  <p:handoutMasterIdLst>
    <p:handoutMasterId r:id="rId24"/>
  </p:handoutMasterIdLst>
  <p:sldIdLst>
    <p:sldId id="256" r:id="rId3"/>
    <p:sldId id="422" r:id="rId4"/>
    <p:sldId id="428" r:id="rId5"/>
    <p:sldId id="435" r:id="rId6"/>
    <p:sldId id="429" r:id="rId7"/>
    <p:sldId id="318" r:id="rId8"/>
    <p:sldId id="324" r:id="rId9"/>
    <p:sldId id="434" r:id="rId10"/>
    <p:sldId id="410" r:id="rId11"/>
    <p:sldId id="405" r:id="rId12"/>
    <p:sldId id="436" r:id="rId13"/>
    <p:sldId id="322" r:id="rId14"/>
    <p:sldId id="411" r:id="rId15"/>
    <p:sldId id="407" r:id="rId16"/>
    <p:sldId id="427" r:id="rId17"/>
    <p:sldId id="423" r:id="rId18"/>
    <p:sldId id="433" r:id="rId19"/>
    <p:sldId id="432" r:id="rId20"/>
    <p:sldId id="426" r:id="rId21"/>
    <p:sldId id="399" r:id="rId22"/>
  </p:sldIdLst>
  <p:sldSz cx="9144000" cy="6858000" type="screen4x3"/>
  <p:notesSz cx="6769100" cy="9906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501" autoAdjust="0"/>
  </p:normalViewPr>
  <p:slideViewPr>
    <p:cSldViewPr>
      <p:cViewPr>
        <p:scale>
          <a:sx n="90" d="100"/>
          <a:sy n="90" d="100"/>
        </p:scale>
        <p:origin x="-1404" y="6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5.xml"/><Relationship Id="rId2" Type="http://schemas.openxmlformats.org/officeDocument/2006/relationships/slide" Target="slides/slide14.xml"/><Relationship Id="rId1" Type="http://schemas.openxmlformats.org/officeDocument/2006/relationships/slide" Target="slides/slide9.xml"/><Relationship Id="rId6" Type="http://schemas.openxmlformats.org/officeDocument/2006/relationships/slide" Target="slides/slide19.xml"/><Relationship Id="rId5" Type="http://schemas.openxmlformats.org/officeDocument/2006/relationships/slide" Target="slides/slide18.xml"/><Relationship Id="rId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27649-E96D-4777-9638-4CC2ACC9B343}" type="datetimeFigureOut">
              <a:rPr lang="nl-NL" smtClean="0"/>
              <a:t>23-4-2020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6248-78CF-42EB-BB19-00CD83FB7F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385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171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2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08050" y="742950"/>
            <a:ext cx="4953000" cy="371475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 smtClean="0">
              <a:sym typeface="Arial" charset="0"/>
            </a:endParaRPr>
          </a:p>
        </p:txBody>
      </p:sp>
      <p:sp>
        <p:nvSpPr>
          <p:cNvPr id="7174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175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4916973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1747" name="Shape 40"/>
          <p:cNvSpPr>
            <a:spLocks noGrp="1" noRot="1" noChangeAspect="1" noTextEdi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6083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6084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6083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6084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0963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0964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5059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5060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7107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7108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7107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7108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7891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7892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0963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0964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7891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7892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9939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9940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527"/>
          <p:cNvSpPr txBox="1">
            <a:spLocks noGrp="1"/>
          </p:cNvSpPr>
          <p:nvPr>
            <p:ph type="body" idx="1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66563" name="Shape 528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605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9155" name="Shape 606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3795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3796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3795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3796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3795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3796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3795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3796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8915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8916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589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40963" name="Shape 590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40964" name="Shape 591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617"/>
          <p:cNvSpPr>
            <a:spLocks noGrp="1" noRot="1" noChangeAspect="1" noTextEdit="1"/>
          </p:cNvSpPr>
          <p:nvPr>
            <p:ph type="sldImg" idx="2"/>
          </p:nvPr>
        </p:nvSpPr>
        <p:spPr>
          <a:solidFill>
            <a:srgbClr val="FFFFFF"/>
          </a:solidFill>
          <a:ln>
            <a:headEnd/>
            <a:tailEnd/>
          </a:ln>
        </p:spPr>
      </p:sp>
      <p:sp>
        <p:nvSpPr>
          <p:cNvPr id="39939" name="Shape 618"/>
          <p:cNvSpPr txBox="1">
            <a:spLocks noGrp="1"/>
          </p:cNvSpPr>
          <p:nvPr>
            <p:ph type="body" idx="1"/>
          </p:nvPr>
        </p:nvSpPr>
        <p:spPr bwMode="auto">
          <a:solidFill>
            <a:srgbClr val="FFFFFF"/>
          </a:solidFill>
          <a:ln cap="rnd">
            <a:solidFill>
              <a:srgbClr val="000000"/>
            </a:solidFill>
            <a:miter lim="800000"/>
            <a:headEnd/>
            <a:tailEnd/>
          </a:ln>
        </p:spPr>
        <p:txBody>
          <a:bodyPr tIns="45700" bIns="45700"/>
          <a:lstStyle/>
          <a:p>
            <a:pPr eaLnBrk="1" hangingPunct="1">
              <a:spcBef>
                <a:spcPct val="0"/>
              </a:spcBef>
            </a:pPr>
            <a:endParaRPr lang="nl-NL" altLang="nl-NL" sz="1400" smtClean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39940" name="Shape 619"/>
          <p:cNvSpPr txBox="1">
            <a:spLocks noChangeArrowheads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/>
          <a:p>
            <a:pPr algn="r">
              <a:buSzPct val="25000"/>
            </a:pPr>
            <a:r>
              <a:rPr lang="en-US" altLang="nl-NL"/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58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Shape 35"/>
          <p:cNvSpPr txBox="1">
            <a:spLocks noGrp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2183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"/>
          <p:cNvSpPr>
            <a:spLocks noChangeArrowheads="1"/>
          </p:cNvSpPr>
          <p:nvPr/>
        </p:nvSpPr>
        <p:spPr bwMode="auto">
          <a:xfrm>
            <a:off x="0" y="0"/>
            <a:ext cx="9144000" cy="68595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cxnSp>
        <p:nvCxnSpPr>
          <p:cNvPr id="5" name="Shape 10"/>
          <p:cNvCxnSpPr>
            <a:cxnSpLocks noChangeShapeType="1"/>
          </p:cNvCxnSpPr>
          <p:nvPr/>
        </p:nvCxnSpPr>
        <p:spPr bwMode="auto">
          <a:xfrm>
            <a:off x="457200" y="62484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hape 11"/>
          <p:cNvCxnSpPr>
            <a:cxnSpLocks noChangeShapeType="1"/>
          </p:cNvCxnSpPr>
          <p:nvPr/>
        </p:nvCxnSpPr>
        <p:spPr bwMode="auto">
          <a:xfrm>
            <a:off x="457200" y="19050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hape 12"/>
          <p:cNvSpPr>
            <a:spLocks noChangeArrowheads="1"/>
          </p:cNvSpPr>
          <p:nvPr/>
        </p:nvSpPr>
        <p:spPr bwMode="auto">
          <a:xfrm>
            <a:off x="0" y="0"/>
            <a:ext cx="9120188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sp>
        <p:nvSpPr>
          <p:cNvPr id="8" name="Shape 13"/>
          <p:cNvSpPr>
            <a:spLocks noChangeArrowheads="1"/>
          </p:cNvSpPr>
          <p:nvPr/>
        </p:nvSpPr>
        <p:spPr bwMode="auto">
          <a:xfrm>
            <a:off x="328613" y="595313"/>
            <a:ext cx="8493125" cy="59102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sp>
        <p:nvSpPr>
          <p:cNvPr id="9" name="Shape 14"/>
          <p:cNvSpPr>
            <a:spLocks noChangeArrowheads="1"/>
          </p:cNvSpPr>
          <p:nvPr/>
        </p:nvSpPr>
        <p:spPr bwMode="auto">
          <a:xfrm>
            <a:off x="465138" y="1071563"/>
            <a:ext cx="2159000" cy="14986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sp>
        <p:nvSpPr>
          <p:cNvPr id="10" name="Shape 15"/>
          <p:cNvSpPr txBox="1">
            <a:spLocks noChangeArrowheads="1"/>
          </p:cNvSpPr>
          <p:nvPr/>
        </p:nvSpPr>
        <p:spPr bwMode="auto">
          <a:xfrm>
            <a:off x="723900" y="1582738"/>
            <a:ext cx="16970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buClr>
                <a:srgbClr val="FFFF00"/>
              </a:buClr>
              <a:buSzPct val="25000"/>
              <a:buFont typeface="Arial" charset="0"/>
              <a:buNone/>
              <a:defRPr/>
            </a:pPr>
            <a:r>
              <a:rPr lang="en-US" altLang="nl-NL" sz="2500">
                <a:solidFill>
                  <a:srgbClr val="FFFF00"/>
                </a:solidFill>
              </a:rPr>
              <a:t>VRAAG</a:t>
            </a:r>
            <a:r>
              <a:rPr lang="en-US" altLang="nl-NL" sz="2500"/>
              <a:t> </a:t>
            </a:r>
            <a:r>
              <a:rPr lang="en-US" altLang="nl-NL" sz="2500">
                <a:solidFill>
                  <a:srgbClr val="FFFFFF"/>
                </a:solidFill>
              </a:rPr>
              <a:t>3</a:t>
            </a:r>
          </a:p>
        </p:txBody>
      </p:sp>
      <p:cxnSp>
        <p:nvCxnSpPr>
          <p:cNvPr id="11" name="Shape 16"/>
          <p:cNvCxnSpPr>
            <a:cxnSpLocks noChangeShapeType="1"/>
          </p:cNvCxnSpPr>
          <p:nvPr/>
        </p:nvCxnSpPr>
        <p:spPr bwMode="auto">
          <a:xfrm>
            <a:off x="457200" y="6248400"/>
            <a:ext cx="8207375" cy="0"/>
          </a:xfrm>
          <a:prstGeom prst="straightConnector1">
            <a:avLst/>
          </a:prstGeom>
          <a:noFill/>
          <a:ln w="12700" cap="rnd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hape 17"/>
          <p:cNvSpPr>
            <a:spLocks noChangeArrowheads="1"/>
          </p:cNvSpPr>
          <p:nvPr/>
        </p:nvSpPr>
        <p:spPr bwMode="auto">
          <a:xfrm>
            <a:off x="2870200" y="244475"/>
            <a:ext cx="3397250" cy="1857375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sp>
        <p:nvSpPr>
          <p:cNvPr id="13" name="Shape 18"/>
          <p:cNvSpPr txBox="1">
            <a:spLocks noChangeArrowheads="1"/>
          </p:cNvSpPr>
          <p:nvPr/>
        </p:nvSpPr>
        <p:spPr bwMode="auto">
          <a:xfrm>
            <a:off x="2905125" y="2249488"/>
            <a:ext cx="548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  <a:defRPr/>
            </a:pPr>
            <a:r>
              <a:rPr lang="en-US" altLang="nl-NL" sz="2000" b="1" i="1"/>
              <a:t>Vraag met beeld als antwoord?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42950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143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 Narrow"/>
              <a:buChar char="▪"/>
              <a:defRPr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143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7"/>
          <p:cNvSpPr txBox="1"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 smtClean="0">
              <a:sym typeface="Arial" charset="0"/>
            </a:endParaRPr>
          </a:p>
        </p:txBody>
      </p:sp>
      <p:sp>
        <p:nvSpPr>
          <p:cNvPr id="2051" name="Shape 28"/>
          <p:cNvSpPr txBox="1"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smtClean="0">
              <a:sym typeface="Arial" charset="0"/>
            </a:endParaRPr>
          </a:p>
        </p:txBody>
      </p:sp>
      <p:sp>
        <p:nvSpPr>
          <p:cNvPr id="120836" name="Shape 35"/>
          <p:cNvSpPr txBox="1">
            <a:spLocks noGrp="1"/>
          </p:cNvSpPr>
          <p:nvPr>
            <p:ph type="sldNum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  <a:sym typeface="Arial Narrow" pitchFamily="34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4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Shape 19"/>
          <p:cNvSpPr txBox="1"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altLang="nl-NL" smtClean="0">
              <a:sym typeface="Arial" charset="0"/>
            </a:endParaRPr>
          </a:p>
        </p:txBody>
      </p:sp>
      <p:sp>
        <p:nvSpPr>
          <p:cNvPr id="3085" name="Shape 20"/>
          <p:cNvSpPr txBox="1">
            <a:spLocks noGrp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+mn-lt"/>
          <a:ea typeface="+mn-ea"/>
          <a:cs typeface="+mn-cs"/>
          <a:sym typeface="Arial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9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37"/>
          <p:cNvSpPr>
            <a:spLocks noChangeArrowheads="1"/>
          </p:cNvSpPr>
          <p:nvPr/>
        </p:nvSpPr>
        <p:spPr bwMode="auto">
          <a:xfrm>
            <a:off x="4763" y="-22225"/>
            <a:ext cx="9120187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60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8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19461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49799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 smtClean="0"/>
              <a:t>Rusland heeft strenge wetten voor demonstraties. Na hoeveel overtredingen beland je in de gevangenis?</a:t>
            </a:r>
            <a:r>
              <a:rPr lang="nl-NL" altLang="nl-NL" sz="2400" b="1" i="1" dirty="0" smtClean="0"/>
              <a:t> </a:t>
            </a:r>
            <a:endParaRPr lang="nl-NL" altLang="nl-NL" sz="2400" b="1" i="1" dirty="0"/>
          </a:p>
        </p:txBody>
      </p:sp>
      <p:sp>
        <p:nvSpPr>
          <p:cNvPr id="19462" name="Shape 614"/>
          <p:cNvSpPr>
            <a:spLocks noChangeArrowheads="1"/>
          </p:cNvSpPr>
          <p:nvPr/>
        </p:nvSpPr>
        <p:spPr bwMode="auto">
          <a:xfrm>
            <a:off x="533400" y="4048125"/>
            <a:ext cx="7859713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63" name="Shape 615"/>
          <p:cNvSpPr txBox="1">
            <a:spLocks noChangeArrowheads="1"/>
          </p:cNvSpPr>
          <p:nvPr/>
        </p:nvSpPr>
        <p:spPr bwMode="auto">
          <a:xfrm>
            <a:off x="1676598" y="43275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nl-NL" altLang="nl-NL" sz="2000" dirty="0" smtClean="0"/>
              <a:t>3 overtredingen in 180 dagen.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nl-NL" altLang="nl-NL" sz="2000" dirty="0" smtClean="0"/>
              <a:t>3 overtredingen in een jaar.</a:t>
            </a:r>
            <a:endParaRPr lang="en-US" altLang="nl-NL" sz="2000" dirty="0"/>
          </a:p>
          <a:p>
            <a:pPr eaLnBrk="1" hangingPunct="1"/>
            <a:r>
              <a:rPr lang="en-US" altLang="nl-NL" sz="2000" b="1" dirty="0"/>
              <a:t>c. </a:t>
            </a:r>
            <a:r>
              <a:rPr lang="nl-NL" altLang="nl-NL" sz="2000" dirty="0" smtClean="0"/>
              <a:t>3 overtredingen in 2 jaar.</a:t>
            </a:r>
            <a:endParaRPr lang="en-US" altLang="nl-NL" sz="2000" dirty="0"/>
          </a:p>
        </p:txBody>
      </p:sp>
      <p:pic>
        <p:nvPicPr>
          <p:cNvPr id="19464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CbAP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7YncfmPX1pMn1P50N94/WitCAyfU/nS7mx1P50u2gLQBXv7mS2sp7iNBI0SFwjPtDYGcZwcV4b8DvH3ijxh4muLdTENHS8nm+0kEzTxmRtiyKuQhAUjJI428Gug/ag8eR+DfAjafFG8l5rSvbIyMB5MeP3j/AFwcD3IrK/Y/07S4Ph9eahpjTxR3OoS5tpJA5iUY2hmwNzbSOfTHHWo5vesG57kGJHWjJ9aip26qDUfk+tGT60gORRQK4uT6mlyfU/nUbPxxVee5jhQyTTLGo6k0XGtS2xPb+dRmQrwzfrXPXHiaCXdHphFzIOCQPlH41yurabc6vO0mpapOEP8AyygcgfnUSqW2LjC5v/FKxsNa8D6nBMYWnjgMkD5DMjryMd+cYr5tjivFU+bay2rL91C+W6V7S/hrRCFTypvk6HzOlYeueAUuQ8ul6pcW8p6LJIxT9D/Q1w4ikqzUj6bJs6nltOVNxum7+h5ZeX8u1UjzGz5yxOMevPpVDUZnjtttuf3a/d5+aRjW54j0nWvDnPiTSZL6wzzfWiBvL/2mVev5ZpkKabsiuoWhmhlG+KZWyrj29D7dRXnTpSi7M+6y7OsNjFan8XYp2Fj9i06P5WBIBl2g5Zj3Pc1JfCRLZVh24LjzSe6+grV8xWX92wHoc8VV+xxMWkwA5b5sHsf04pKJtWrz7GbqEsUVlMGEsduEXI9Pp+Neyfs5eBJLG3bxvr0RGpXqbdPhcc2tt2OP7zD9MeprgPB+hjxF400jQid0W77RdcZCxR4Jz9Thfxr6iGMYUYA7DtXdhKKb530PkeJMxnSpLCxestZenRfMmEnufzo3n+8fzqDcKUGvSufDk4Y+prO8U61ZeHfDt/rmpSFLSyhaaTB5OOgHuTgD61bL7VLFgAOpPavm/wDal+Iul6xpUPg/Rbv7Tm4El28f3H2/dUN3APJPTgCsa1VU4OTPSyrLqmYYmNKK0vq+yPSfgX8RLr4h6BqGo3kEFrPBeFFhhJ+WIjKZyeTwwzx06V6E/wA6FGyVIwQe4r5C/ZQ19tJ+JR0cSf6LqUbQsvYuoLKfzDfnX15niowtX2lO73OjP8vWAxjpxXuvVf16lKzkktbj7DLIxUgmByfvL/dPuP5VfDN/eP51Uv7f7TAUDbZAQ0b/AN1h0NGnXRuIT5i7JkOyVf7rCui54pfiLeYPmP50UyFgZRRRcB7MN5+tG7HpWal4JNTltw33Eyfck/8A1qthvWnTqxqK8Xdf5EuLW5YDZql4g1a20XR7nU7tsRQJuxnlj2Ue5OBU6vxXhH7QXim8uvt+n6ewa20tDxuAEl0VOASePl/xrLE1/ZQv1ex35bgfrdblbtFat+SPCvHvjzxJ4v8AG/nX9nHqVhFNI0NlNEXhMaZzuAw2PnznOPuk19GfsialpF58Lha6esENzDcyPc28UhZU3MdpGSeCF9e2T1r5MttduL/xJqOrTatfr5enMj3chQszeXt8ttvGxjlVA9QT619V/sc21nH8LZ9Qs7RLZb2/f5VkZgfLVUzz0BIJx7mlSjZ3ZzVJqbfLtc9rJ9KN3rQBS4roMgB9DTi1MZeOKjJOO9ArCXkqpE7s4VFBJY9q8uvtal8W6rNb6e0kOkWkhSW46Gdh1A9hWz8UtRuJorXw5YsRcag370j+CIHk/p+lVLa3tNJ06KzgCxQRLgEnGfU1hUm27dDaENLj4wlvCsFtGI4l6Ad6Nzd25rMuNb04SeWL+3BPQCQZqtJq8Qb74P0Nck6q7nZCk+xtM3vT4pD2OD9ayIdQjkHGce/envfov3Tn2qVNFuLNrPmRGOQBkYYIYZBHuK8j+IvhyLwvO2u6fayPok8g/tOzjP8AqSf+W8fow7+vevSre+BA5H0Jq3cww31nJbzxq8cqlXU9CDTk1NWHSnOjNTg7NHns3wz1drCPVvC2pQa9pd0glhVj5c20jpycE/Qj6VQi8D+OZlJh8OXCEHH751XP6812PwWuZvCepX/gm/lJtkmMunMf+ebdB9O31Fewq24UQw9Koj1/9aMbSXLJKXm1/k0eXfA7wdqmiajq2t65YvaXc6R20KOwJEY+ZjwehOP++a9Kmuk+7yMj5SelWGxtNY99HG+cOiEngM2CT7V1wgqceVHgY7GVMbXdapuxWu3VYWEysHkAGD71NrWt6ZommPf6tfRW0MY+ZmPU+gHUn2rgfE3iqHStGMYtpby/jldxbQxkuMMSC2M7QBgfXOK+efHnjXUtdvGu9RuSUTJjiB+SIHsB/kms62IVJeZ7ORcN1szlzyfLBdevy/zOx+MHxhvdajlsNP32emHKrEGxJP7uR2/2fzzXisrS/vLy4bdNJ39Pb8KjEkt5dfaHJA/gU9h61HqE3mHaPuj5RXjVq8qjuz9XwOX0MDSUKMbL8/Nmr8PtR/sTxbpGrhiBb3kcjY/uhhn9M19+K6uodGBVhlSO4PSvzvh4RfavuT4Waz/bHw60XUGbMhtVjk/3l+X+lduXz3ifEcdYS0aVdea/VfqdKZNkjBlPTOT0NZ0txHb3JvY2OzeYpxjqueG/D+VJNeCRnghy80Z3KSDjd6Z7Z5FVILhUmniVPMLrG2DyNjgjP5qwr07n52dNbMpmXDA8Z4PtRWToc/2aZrSVXaSP7hxkumDg/hjH4UU7iPIfhkfFsXxYvZdUhvRp0kbxbp7kMhYAcqM5JyOvtXtYk4ryfwFq8mtaRpOtcLPLt88DtIG2uPzz+deoqTn2rysjzCrjYVFVgoyi7WSsv+HudeY0vZ1Ev1uPvpZY7G4kgZRKsTFC3QMBxmvk79oKaPRvCcFqZDdSSXTLeSlT5buxLEg9yV2/kK9r+LniGTStV0DR7TUljn1mdrea0Zd3mQKNzsDn5DjjPfOO1eHfGfXIdS8MaXfXkJkh1Ge6u1BbakaM6xRMR3G2IgdMbs5rrxPI6sVI7cuVZYOrOmr30/B/pc82sNcuk8H6zpUCStpmoRxzB7e2GI2DqD5rkZ27VB7dQeMmvoL9iGfT9P8AB99Fd3sa3mpak0dmjOQZ1ijBbaD6biT9RXgPiS/Nv4c0uwF1/o17JcXU9rGvlpEXZVCsFOAAsYZTg53EY4yfY/2MP7LtbzVDczNdXsEws9OCSFwsb/OxUcKPu5ZuScDpgZ6IRs3oeO5X3ex9Wg04VErdq8Y1z47w6Z4qvtPj0MXun20xiE0dxtkbbwxAIwec45FFSrCn8TO7AZZiswlKOHhzNK7/AKZ7Uc56ZprRluowK880P41eA9QKR3GoTaXM/RL2IqP++hkV0+seJNOj8LahrljfWt3BbWzyh4ZVdeFJ6g041Yy+FkYnAYnDO1am4+qOIvr6OXxDq2qA7iH+z259FQY/U5P415/42ujPC73WoSSN/cEm1R7AVznj3x3/AGD4St7jzD5txF5oIHJZuf614RbyeMfGtxJdLNLHaFnIYltpK8kAdSfauKalV0WxrCUaK5pbnW+IL1kvmWNWCo3Gx/8ACuk8H+MZGmhtH3ZGF+Y54rz+28EeIY7J9UXzZLWONZZpoVYNCCcfPG30+uK6Xwr4evpzHcyKoKkEOn3XHYj2rmq0uQ66Vb2que/aTHLPaeeoJyM9a5LxT4qXTJpI3kww7Zr0jwtZ+T4fhilyHMfUduK8a+JXhya51Wad2by0bnjqKznFxsVTabdzntZ8d6hcOi219Jbop/h6113gPxhr52Kmp+fz92YZ4ryPW1vIy0VhaOhUZVUh8yVx64/hXPc1nf8ACR+KPD7+dcWtxCu4qplUFc+mVHB4/nWkKE2uaJNStCL5ZH1N4m1CWfTrbW/J+z3tiwEwU5DRseSD7HH0ya9d8H6wur6Fb3YYFiNrH37fmMGvmH4c+OrfxZpM1lNiOcxlGRjyePT0r0L4A+KUmebTHkzk4C9Oe36gj8qulUcKib66HPXpKVPToe5yTARsWOMDn2ryj4i+OYbPxPYeFYCjPNdQx3MjrnygzD5V5+8QevbNc941+KMGneMLOTWJbj+y4cypZ2gy80ij5Vf1+b8K8A8UeKr7VvEd3rEzNFcz3DXCRK3MXzZG5vbj8q1r4pJe6fS5Hwz7SftMT8PLddrvb7tz7Duzr9t43l1Ca/tLfwxFaYkifAcyAfeLdgPc9K+VTf8AhjVfiXrV1qMaTaCWu5LVQ7IJHwTGRj1PT61z2teI/FXiqVY9W1fU9SEhwsBkYiQ9sIOMfhVRIWtSyyqVlB2lSMFcdsdq4sRiVO1kfT5LkE8OpKpPVxS93TTv6+Ysh8mAj+I9aoTdQPTk13Hwq0jSNf8AEk9nrEUssSWzSxorlQXBA5xzjBPFcZqUP2a/ntWOWileMn3BxXI4uyl0PovrdOeIlh1vFJ/eSR/dAr6X/Zq1f7V4NudLlkbFnP5iqDjhx3PUjKn86+ZoD8gr1r9nzVWtNYvLRi3ky2/mTAHoqMCW/AEk+1dWDny1UeLxVh/b5XU7xs/u/wCAfSiX6W9u+YXAH3vKTn9P6e1YA1QHVYRZLuVi1vGEYHcGJdGPHH/LVfrk1qaG8cgiScCMqZHIA4YZ2hs/571ieLP+JPr2kaqE228tx5YXHyLIflUnjIHznp1y1e7Y/GDrIYpYVjvDtGoFixJYbWBGNg9h1/Cio4JIpL8eYs09yFyUUhWQEdWJ6E+lFUkFzzz4C+FtTs/D5vNSkiWyuphdWcUcgdgGHOSMgAkZ4J713XxA1seHfB+qasrKJre2d4wSPvDvgkZxnPXtVueWw8OaCzrEIrW3U7Y0HVmOcAepYn868Q+OvjDzvCOr3M0I/s9iLeFw5VnzuUhD6ggE5BGFbjkVk1SpTnOEbObu7d2Ocp1bXeyseGyeLPEPiLxN/a3ia5d72wi+yRTLjaFJZXbIPJwTyK6D9oCTT47+xszMws9OgsYYrOLHmNEYmkkf1GC2OmORzWFoPgzUY/hmvii4vDEby8hjsbVV3GWNpAg3ntnnGB6nuBUXxTFrqfxe1557/wAiA6g1mrMo2pFG/lcHqMAAniuOL56kpvZaHsV68KOBpUKd1JtuXne1vwNH4t6x4Q1WxsZPD1rPZajC5Jjli2hrcpkByOGY9ccnk1r/ALO/iWx8P+M9Hs7C81SF7ttuqW3BhlkUna+MhsBTnGeuTg9K4XVNBuIpZ9H0XWINW0xZWlS5g+VIgg+eQg5ITb1PqAO1UvhrDdal43sFTTri9WSVJ4ELso2BgCxI6KMcn2xWmHjGME4ydt9fM8ytVlVm5NfcffPxV8Sr4Z8Aahq0TgTSRCG095JBhT+GSfwr43lk2ksXY9mJ5OfU+tevftPeKIb3U9J8N2VwJLeygFxPtPBkYYUH3CjP/Aq8fg3XEyWscZkmkYKigZ388D65rhxtX2lSy6H6/wAFZcsJl3t5rWevyW3+fzPXB8P9Ok8P6ZcTCzaWHSvOvYY58XElzMw8gMvZPmXnvXO/E3QtH8G6XqVloV9qj3bKIZ4biHZgMwAIIxuVs8cYxW5a3njjwz4sW+8ReFpr2XVHgfyrcfOy26/KqBMgbSEYg/3axNJ+xeJfHzLtvFhe6VvKvJTI+FYPgk+69O1P3LpJa3PLxMMXUo1XOrzQ5W9Gmm+3ydyj40+H194hl060mZ7bTLCCNbiToThQCqj1qvAmi6VaQ6PpS6i8Vu+5Io0LEH1zjivoGS1imj8sjPPOB1qmdDtEHyxovPYAZrWXOtIs+Dg4byR5n4ch1a4iaNbae2hm5kEr43/UDrW/baXDZJHawxxxIvRI1woOfT611c1nbW8RbcI1A5JNUbC2W6ujMrAxdd3asrOTszbmVtNEdBpvy2qA5+VRXMazbma+kGAcnBDDrXUxSQxrsRgfT3rM1q3TzFuIiOSMitK8VKIqejPNbrSf7BN41rYSMt4Sbht29n/Hrj27VyrWPh6/E1tctBbPM5kmjeDaJHK7dzep69692ewjuYl34+oqpJ4V0+4I8+2jlGf4kBqIymvhY5KnL4lqfO/grwTqHhXxfBIl0l1YyMBHcR8KRn7rejD3qj8JvEU1n4gkVp5Iy800LMGwRhsg5/OvqOLw/ZQWrQLBH5ZH3dtfIeuaa3h/4o6/pMeV8jUTLF/uSHcuPwcflRJOpGTluTFpSSR6adFm8Va3b6PptxDHdNcNG085IxxuJ4yccduua4zxr4Z/4RPxLeaLNILqSBlIdQQH3AEE55712mg6hHpfjTSL4SSCY3ESkY+TaW2sT+dWv2lrIQeOrS6hhO+6tBk47qxGfrjFc7inScutz9Fy6vUpY2lQl8E4tr1RR/ZyvVsPilapLtZ7yCW3LH+EldwA/Fayfjfp40f4jatHjbHM4uEA/wBsZP65rF0eTU9C1Sy1a1tZjNazLMhKHBIOcevPT8an+MniHUdf8Tw6hqVvY2072qbIrWQuFXkjcT/FzSUk6PL1udla1LNlXpyTjKFnr1TuQ/DXXLXQ/FiX987LB5MkbFV3EEjgY+tYurS/atXvbwAhZ7h5FBHIBYnmq+i3dxpupW2o2+wTW8gkj3qGGR6g9am1O+n1PU7jULkr5s7mRgq4XJ9B2rJy93lO2nQ/2l17bq179n2GxfdFd18H7prbx/pKrtInla3IY4Db0IwT6GuCjOCOfwre8MXf2DxBpd7uC+RewyZ9MODTpy5ZJm+Lp+2wlWn3TX4H1FoGrXUa3k89qs627fZXCIWzIrMZBzj/AGD6fMfwofFfVYbvwa8hcpLYXNvqMPkhsr5EiuysOg+UNXcR6NaTXGv2twd0TXiE5GD88ERJGOpznHvWTq/hW1bRdRtJozuvrWSBbhhgwZUhR/u88j6nNfTI/AB2m2kmqJB+6to5bh3lkkZTKenJyDkDJA69vTFFcH4E+Imk+FPBmhTa5cSmW4s1WNFiJICZVjn3bcefp2op3QtTzjwT8bNU1Yf2B4ykN1Gz/ubvhWR+cFsYzg4Oetct8cfGTeIJrTw1a2cMFs1x50JDYaRjlRnsMk549a8r8O3j3WqQW7uiPJIFV3OFBJx8x9Oetad9JdS29rLcxF72x3RgCUKMq3ynIOTgkcDr9K5ZwlzpnfSlRdCopL3tLffqdR8L9P1SH4leHtBv47uLZqVo7QXDOnljzUJ/dN6qTj6k10njDwDJdeBrzxxNdSO819dXQgMYASGSV2Dk8nJ6n6iqPwe/t7xN8f8AStcv5J7qeC5ae6lk3HbGkT4JJ/3RgHrxXc+JfiFpd5B/Y0ugrcaYj4kjiutiSKuMDGOV4HGeah+15V7uvWx5laUueMYvS+voeCy3qRwyx2cMlvZzxNGS7bg5LBiScD0H4V6j8BdUsdY8U+HtFW1kiutIsbxWnDD/AEmJvnSMKOSQ2ePqa4rx3Jo+navdjw3MfsN7GkyQMCDbM3JQdtwJP4V7v8HtL0nw9oLX8EMLaveMftdzgErjGEU9FAGMgHk55NWrVEm9Dr1pyaWpxeq+GvF+sare6gfDerZkdpCHtmXC5wAMjnjHAqL4cz22k+P9LudXk+z29rchpS6H92wzgkezYz9K9uuNcu41LRSYkXqCeM9vzrjvFvhqDxdcDVIJ4rO+T/j4/d5E/oSR3HTODXDVwns1zxd7H6Ll3GMMTF4PFQUINWTXTQ6Hwnfado+kz3F54gRzZLNNPfWZM4S4u5MKE9TsTPtmiz1lZZY9Sg020lOt6ldXRmmiBlijXaibT/Ccg/yriLDwTrNk/wC8UyiV1Z/IYuhI6EqSOnqeldxpmnrbyWlreXBY28biBcKp+YlmyB7kmlCcnZbHFmDwdNSlCfO5X+63Zf3tToItTEKLyWY9ef1qK81hY4y25cY55qlHpsMieYtxID6HBxUjeG7G+i8uW4ukLdTGQP6VrKFV7HysKtJfEcbqvie0uNVaLV2mFmFLAoxAGOcH61yGu/F62XVfsun3MEcAwFjDgH6V6tP4D0iOzlgMlxMsqlW84qcj8q8K8W/DvwTY61rVvNfvaDTbeO4YyzRgMXDNsUHBJwB/30Kmnh5r4jeeLpfZNuH4mneP9II74z3q/a/FNmvYkuJIxCSM73AzXkd94elt7vTbayh1G4uby1S6jtEtS0qRt0L4OF9Oalt/h1cXOvy6bNoHiGa+jjWaVY1hyI2JCscycZweOvFV9V8xrHRe6Po+28VW8M0NxZ3QmsJ+cHkxt3Ga67Ttdtp1+V856Zrk/DfwxtNP8NrpcN7KhIBLOm5t3vzVseErjSkVI9W83A6+Rtz+prD2dWL0WhUqtCa3Otm1KFlxuA44rwPxp4e/tH48rdrGHje3gklH94jP+Ar0i4sdZSMyxyQSKvQByDj8RVDVbWaw0jU/ESr/AMTBbQCEqfuY7/Uc0S9olsKioTmop7nlXxGtz/wmOpWsLYtYJikaoeMdcfgSRXp/hHwpo/ivQbPXVu9Va6EYilkv5vN3Sj7/AJeei56V4ldrdXcu03MMTuct8xyT6k817P4U8X6F4b8IaRp8xkkdYdreWpOHzk5I9zWkMHVhedSFkz7XiDFRp4KnSoSbktG12tr953ekeDNFRUjuUE7nrxkVh+P/AIP6Bq0YubEG0l5zt6Z9RVe++J1noutRaXf6de280mCpaPgg989f0rrIPENv4i0a4m06VtqISpwQdwHvTlGFrWPhoVa1KanGVmfIeu2Euj61eaVckGW1mMbHpnHQ/iKrqT6H8q+gvDXhtNW1SbxNevZG+ZEM9jPGrNgEbXYHkbgB271meKtUbwD8RpfDngPw7FqGsaogvJFuApt7dCxICDqoHPJPtXHGhzytFn2K4x9nFKVK79f+AeF388diqvduIR1Afgkewrf0u0udTFtHpkMt3cSFSkUSZbHqfQfXFRfGSz1C88U2Fxrmg/2PqEdtuuEWXzEuZGkcq6HnjGRjttxXdfDjw7rNrdWV5oeq2giSWOW7DffkUMCyj0BAxxXT9VgkrvU5lxfipufLTSXzf+R794W8YaLLq99Nf36RTi1tC8MpwYpgJI5Bj+8Gjx9MY61JrPxG0idbrT7G3u7+YRvuCwnZwOpPpXD3+oalpfjG/lm1S3tIbuby7IWVurTyBRuaJzg/MN7EYGTmuM1HUba98RST2V3dxK25JXbUI5HkG8ICVTBBJJ+XHavR9pZHwsoXnfuee6Zql1Z2v2ERiFre6uFPy4OPMYhSSc4GeB2oqzdeF7nT31Ca4uYIke9keATlkLJnG4Fhjv60VHP5leyZ4RbTMkqupwQQRXpcjDUtOksobDE1yirbTLGWdJCQTgg9G4Xvn8K8vtoppWJihd1UbmKqSFA6k+gr6o/ZG8IzXklx471SMtbxnyNM3pgO/wDHKB32/dB9SfSuo50J8H/gx8ULK1u5LvWLPw99pUKDvMkzLtZTlVHHDHqRXWj9nFvsQjfxrvnA4P8AZoCH6/vM17MLna+2E5J+81VdT1gWy+XG2ZCcUlKwuU+bPEfwK8ZaLcWd21ra+IbKKYm6FmxLvFuBCiNsMBjdnBPX2r0HWfEmnR3Nlo62f+neWpjs7OL7qFeAR1FetWt48VoJ5nJJ6Cs9tM0qTVZNct7OKHUZVVZriMBXmVeik/5zWNWm5apm9OSimmjzOSbVAXE2kXFjDgBXni5Y56YxyPxrS0OK3sNa82Of/SfIP7snKr6gepzW7eeM/Dl1qEmk3F0IbmNtvlysAS3oB615Pr5utB8Y2KiKeTTpXYu68+WnHzDvgAg59Qa5Izle1zqdNWPR7zxDG1m3lOizNlQFGCOah061ummSS62qCRIpDbieOhPpXkfimTWjPMIt4u4XKSiAElmzw2PVh36Gut+Gk3jS2W5k1uWJrZo8ReeMsM44X/Z9qhU6knfsJV4qPIj0CGUL8pI5PHpWtAAgBHK9sVheaHQbwHwB0HX3qlqviOLQozcXF1BBbKc5uWCoPxOMV2rc5WdnsLqSx4xxXmXir4Z6Dqs2sXWpTJJPqV9DdfaGgVpIEjCDylY/wkIQenBrd0H4gLrkbSWMOlX9sjiN3tbzIQ9hxnn2rQ1lJLq1ZrYwxDHzed/D65NNvsC13PNj4HWf4l3XirV7vSb6yLJ9ltntC0kCRrhArk4XB+Y9cmvRPDOiWtv4q1rxA17HM+piBIox1jjjTGD65YsfxpLXRLP+z0QgMSuVlTBQ55yO1XE8PXMZWe11O1XAGcR8sajVsvlj0OmcrGntn86xb4mY7UAJwT1qhPqerQR+S2mpMVOPMFzgfXG2odP1dJpJYFEbTrgShZQzQkjIBA7kHvjrTdhIS6lk8lYV4Lfe57Vwvxy1EWvgeTTLe6WG7uyNmWwGVSC39K72FT5hYnfzwT+tfMX7RXiSTVfiDPYWrkQaXGLbbnhn6ufwJx+FXh4KU1c68Lb2ib6HO6fcTW9yTdTLPtHzGJufwr0jwfrkEkcKNHHJAGHyk/wg5x9a8Y0aab7UF7nrxXU6JJHNLHLHLLBIhw4jfAI9TX0NGpFx5ZbeZ9FRrRmuV7PufT8V5pniYG5vtBuVjiYbJn6EdirDqPX0rokuofsiW9nCiRr2Udq8w8AazFb6Ebqa+PlQuQU+0bdvrlTwRWnB4ys77UVsdHbzHmOPlOVjHc18ti6So1pQR5WIpqnNw7HDfFvw5fa34k0S70e/Fzax3At7iVM+ZCWfPQYLBcbeOeKj8T3M83jTW9R1hob27mSKxtmEhgYCAMrAhW+Xcwz15/SvJYdQvpNW1WylvrpUF/Ix8uQqQyyH5gexyM0X7ast5dXU95FdNeAiZpRl5sE4J9DzzVwotrlPOqVkpc9j1Lxbc6ff6zo1tbtBBq7B2urUyNcLGrISCGzhTkdB/eJxS/CjWJZb+TQ7WA/bLR2WRc8lAf8A9QrxS31LVdJ1CG+spEhugSOgIb6g17d8BDqkljqfiTWBDA+ouscEqwhGZUzubgdMkD8DRWw/Kh0cU5tqxd+P13HpXjGwnt9QleR74SyWK25iCho1Ut5hPzE7fTgGuR06+V/GVtqWnSNbR2VtGkECqBGCihDIccnjc3I6966H9oXxLZX3hnStHW7Ml3Bd+a6LI5BVVO0kcgnJwTx/OvILPxFdoHinvB5iJw7rwq9WwPpwB64q6cZSjcxqzUZcp6rq/jK11oGz1rTIdR0tiHkDZSTzB0YMCMf4UV44NRkmgjH3AVD4U8c0VrHDq25hKtroj2nUV0WTXLLXdItYpra5JiuFktpDFIMYPCqkagdeT+Fe7+BNas4dNtfDJgisp7S0TyoEXarR7f4R6juPXmvkK28e6wLS10eG6uriEXCskTuZQ3OAgU8Yz2A617RquuSy+K549slpd27h0mLDhwSCv0x1HSs8RV9m0uhdGmpp2Pa7q6eAnY3J/Oq2m2Mlxe/bLlzsHQGuW0PxRHq9uYpCkd/CB50P/sw9qvXGvzLbNbRsNxGMjtTUk9UKSaNnWNSe5v47G1cBF+8R2q9d3f2O3hhB+dyBjNYOgW0GnQteXcweRxuNU7bUTrOvNcJn7NDwuR1PrVCNbVbjSbO4F7eaXFMznb53lhiGx3/DvXJ6/qsN9eyWn2UzzXUDJDCqZIU8MxzwMZq94m1Bk8MX9+qvIY51Map1Pzbf61e+HGlyLaNrepKBcSjhDj92PQVyOi5VbdDsVZRpX67EmkeE7eARXl7mS5ESoSTzgDj8eMZqn4tnisraR0h37FJ5NdXdTgqWXBUcGuH8XSb54LQxhhK/zZOMgDOP0xXZynBzXJNMmmk8K6dqjQmIyIS0bdSm44P5Yrl/Hml2Osa34Si1G3iurY6qymOUblYNBIRkfVRXjXi3W9Wj8UyfbVlsrnzVUKHOFweNp9OBXqPgbxdpGv2+l2erfaBqOmXQl8xCCNwDBSR1IIYjisZSUZHXHDzlSdRLQueN/Cuk6l8RfCvhg2MMGjLBc6ndxQoIkmaPaihtoGcFwfpmuR8TeKr23+D8Om6bcT3Wpail4IWeUs0djFLIDK5PX92oUE9c1634q0Pw/wCLLOOG6ui7whvLe2uWimRWGGXKkHBHUHg1y+nfDzbb+J7a++zW76pbNp2ntBlltLJU2xqM9ycs3vVpqxhZpjX1O58M/BnR7qzjElzJZ2draxFztM0oVVJ9hnJHoKIW8TfD0WF3r/iZtbW9a4W7gdcJGUieRXh4yoUIAwPHzVZ8S+G9cl+F2gWdvAk2q6LLZ3Mlor/LcNAMMit7gkj3AFWY9GvvHupXd94k0y90XTf7Pm0+ztZWU3G6YDzZjtJAIACj1Gc0h8zN/wCGfhO206Ky1Wcy/wBsX1sH1CQysRcPJtc7gePkIwuMYBNcx8MgreJ/GNzHbz2y3V+t5GJvvSxyBtkg/wBkjgeyiu38KaRrOlw3x8UeLre+Q2wtLUrAtuI0wR5jZPMpyORxxXEfEbx1o/grRgmlxRT3axJbRMy/6wqMKPUgDJ9BUSkktS4U5VGlFHpNjEGdQc4yAK+G9aa61DxfqEkatI9zezSP65Lk9fXmvdPh/wCJvGXjE6i+p6o8cEaBYYrZRCqk4zgqMk1a/wCEB037RbxRoA0kizF9uGXHr+da0pcqui5udCo4dUeb+Gfh3rV0y6hc2/k2sbAuWb5to617J4W+FHg6902SzuFmzJHuSZJdrLnuPcHHtzXouh2tvbWaW/lgqBtAxWfq1s+h3kc9uqLZvlcAcJnt9KnEzqtKSexdPFzva5wt78DdXh082FjqFte24mEiGU7Hxg9e2a2/CHge50MrDJYsl0RgHggn6jtXqHha8NxbBJGZl/hJ6qPQ/wCNal0hhP3jtPQjqK5pVXXs5sutiJzneW58Q/GHS7bQviRqNlZsu4KhlxwN5GTWf4c03Tte1WLStUvJrTzCVjuocZjl/hyDwQc4xXeftP6ZDD8RY7uCFVEtou9QRyQT/nNeUWcjRyh921wwKkEgj3z+FdbVn7pyrVamt44+HPiPw6Wu7nbe2S9LuBDtA7bl6qfc8e9TaR8Rtbg0EeHruaNoCqxW84XD24yOmOoAzx+te2+FfEUetaFBdOqMWHk3UbcqTjnjuD/WvH/i74Pj0PxAdY0uGJNMuGUQxIMrBPjO1gexwSPy7VSmqi5ZIzs4PmibXxH8ItbeC4fFNhZLFeWxSO+kkWQfaVPyglSzKecEMprxzxNGJlF8kZjkGBKo/Q/pXr/ifxleah8JI9NmtrWP99ELlbNCArAnqOw6fjXlG0XKSxzZVXOB29waeHT5LMMQ1zpopxuq3KxqTlYgOaKqtJINQ2zDDAEHIwaK1uc57r+zj4JTC+PNWRGSJymlwsM7pRwZiPReg9+e1egeMfBw8RSwahp80kHmKVuHiI+Zsnqp4Pt0NeF/BnxV4mg16z8PafrcVnazb9q3Chk6Z2DPTJr3uHVrjStNS01G6V58s/mJ8oPPQfSvGxkpxnc9zCQhKnZHPL4N1TQpUvodYmkeP/Vh0wR6gj09q2LTVv7RjYHMd3F/rI/T3Hsaxb7xJLJKVWRnUHI702C2a4T7cGaCbO7zAOUUdTjv9Kww+Impa7F4nDR5dDduNbuZsWTyFN3yklu1ba6ja6bZJp+nP511MvIU52juSa83k1ewuvMTUIzazRuVEp/1bHsQ3b6GsubxBdaKs72Zj5GTN95se1eoqiseZyu57Ra3NvcvDoqvnaA0/fB7D613TuttaJGPuBcD2rxP4HPdXz3esXW4x9UZ+Czdz716il0z7v3oCEfdbpW9LVXMqu9hbqZo0k28g5/SvPNcupz4ptJJmLIA2B2BNdrd3O1WVNpXvnqD6V4d458UbfEtvBFz+9xnPAqupmit8ddHa6t49StQBcRHd8pGWFedaVqtxZ3NvrNmzBl4lX19QRXtHiBft2ko7rkMvzHj868P1CFtJ1S4hkXNu7ZYDp9R/WsMRTv7yPXyrEwi3Rqv3Zfg+jPcPCvibTddskZyu/I69VNdOrOq74b25h9Csx4r5mtru80e6F3YTZjPUD7prt9H8fTyxKskqnj7pOGB/HrXDyPeJ2VaEqUuWSPXp9SvQNv9t6io7YlH9RTo5NUuGH/FRau0Z5I80AH8hXl48Zw8Fj+BpJ/iAsKblZUCjA3Hj/GpaqdzJKF9j0LxNqek+G7CS/vJFeZRne7bnY+gJ5rwPUtXvPFWvtqV4xEUZPkx54Rf8T3pPEmrX/iS9HmPIYweN3Ax7Va8NW8E2pwWC58lTunfPTHOKcKf2Vuzvw9OOHTxFZWitl3Z7j8HLG3ttLijdljmbE8iN3B6fjXa6hJDb3zXSfOSNqL6D6Vxvw1WSeK61CVF2SErGQcgKPu/lW9PfRW8m6SRXk6jjgDNemlZWPmalR1Juct3qdVonmYFxdOfUA9q3tVgi1TRpbdypbGVJzwa4/T9QZommkG2IH5ea29G1AHKoRsPAo9TMb4Dvxj7K0qkxEpvVs7SOx9v5V1Vzes22OTOAeD6GvJ9O1qPT/iLfWKuQMpKVPYMcHHrzzXrVvClwR7j68159SHK7I6IyvqebfHTwE3jLQVutOK/2hadicFl9j6/Xg47V8vpoGrW9y9pNtjnj+QmRTyfcjIHt+FfbWtadqUEnnWDjy2IyD/Ca8/8Q+H7i7mknmSIBvvEFQc/TvV0akvhaCcVumeU+ANMuNP0a6jlvFaSfOFTO1cZxjPrW9rFgmu+FtQ0ze4kmjPklwBskUZRgRz1FOvRZaXpxaTbHP8AMGGeMetYuleJrWS48qOzvjGo+a9SD5XPTBGf1FdKVtSDxax1z+yvDd7os0zvPJIqtCyEGNlb5snvjGB9artcJPbx5HKjhh1FXPjHpBsvHmoSxLtW4K3ATuu8Z5/n+NclBcsNsbPtXPOBXTBpHPJO5d1CNjciYYY4A4GM8d6KZHM0khjUEkdh6UVTsQUDJIHDK5UjupwaWa4uJRma4mfHTc5P86JXh8xjGpKZO0sADj3qeH7NIpDRqDjAI4wazNEy54cvNTGpRw299dRmT5RtlIx719FWj3Vvo9gWmeZXvTbSseWKomWz68kV4R4ThGl3EmqS7JpolP2eMngtj7x9hXceGNc1IaRpdvJNvkGoGYnqSWI3Vz1op9DanNrqehLp8em382n3ipJb3O4qSNwI4Pfr94fnVTV9J06z0uSTT7WI6izGJEZegxnI9vetm91a2m1GbTbiLKwhWhfrg4wVPscn865fxtrFrJdi3jZlmgV45CP4uhx+H9a5KVJzaSOidRRV2eg/CkNB4alaSRzKG2kMoAUD6V0S3Ls5HlgqeCF/wrivhleM/hsg7A2/+E9q7rTywIIXO/ueteqocq5Uee5czuVriFnkWQzFYim0AdRXmXxO8CiCE65ZMWKHLJj8eK9mNmRtw2eckYqSXTI7uFo5gHQjbgjqKTj1Hc8P8KatHqOmCzul2yAY2sB/WuP8d6en2to2RkdOjHHT8K9d8W+A2ivxqej/ALvb95B3AHb8v1rkHNrq0ZiucLcKQhY9N2Oh4/mfb0pvUFoeI3kd9ph8yIebb5yUPOPcVXivrSZcyI0bHqetdh4suLazvGhjsZzAzFEk2fK+O/0z/nnji7+1XcZoYpFwf3iFfun/ACK550ovU9PC5hUhaEndeZcWSy+bFwo4+XnFIbqxjcMCZDjBAHBqils0gDLCxHXgUiw/vvKVSZAdpUDnNYey16nrvG8q2SLj3t3dbba0jMas2BgZNej/AAw8K3uq4jtbaWGNCFmmlTAwepB7nrSfC/4YanqVzBqWq2Yt7NG3AuwDMPYA9/wr6L0mxW3tY0toxHDGMBB2/wAfxrenBRWiPFx2KlXn70rpGQbM6Lpv+iW7mNEG5EAG5u/X865DR9QurvV3kvrVoyH+Rc5UL2/GvUR8r7WCsCPlBXnNZmpaIJ0MkMKq5OSSa1OIztXuoFt0AkQEHlc8VoaHexbNseQ54BHf2FcHqmi6xcX5h88rHnkKa6/TdOeC0jCN/qlx1xk0mI88+IOsXWkfE20vt0oi24dZGyrL1OAPpX0T4J1SO80i2mEgYMgAb1yMg18rfEWOe98bKs0jsYseWijIH19P1r2H4C3twmkXGmXcjOLaTMbMedrdAfof5muevHqaQZ7isy3EBDqCDwwNcH4w8P23zTWsr2r8hSDmNvZh1H1FdUl/C0SyIwHGGFZuoyrMGjKh0bIK1knYvU+dPF1mtvHLLvJXzNsq7txGTz9e5xVHTtYsvJWxhR5JVUSAYwHf39B3rc+LFpJazySG3YWd18suP4WXlWB7HkV57o+o6Za74ZZEDEnLvnD47E/41vHYhvU5j4l3Us/iEtO4m2RqiuGyWHX/ABrgbpNtxwh2k9K6Tx3fR6lr9xJE4KfKNy+uKwJWaNlaTMoQcc9DXT9lGXUjmZYl8lYyGB+ZieTRTpVe4YSbe3QUUh2E8mA2iyiYeaZSrRY5C4BDfidw/D3qRFRQORmqo++PrToiTJz70COs0C3sFghXUVuCspP+rI6ehz+Fek6KdFsYI5Le3kQoQIzKc4PX5R6+9YHhG0t5m01JYlZWVsg9+FrY8Jgah4pnkvAJjA+yIH7qAZwAo4HQVx1G2zeGiLl/rUVj/a11dMPPjhAEY/hbA2j8yPyNctYLJcRfaJWZpGGHYnkkncx/P+VS/EH/AJF/7Rz5s+oHzW/vYDYq1oyr/ZkXHVc/jXThYpK5nWd9DvPhhM0cUtt5ygYJClhnj0r0zTbgCJGchR7ivH/A8jx64ioxVWGCB3r1C2/1rDJxx3reW5ijs7Ty2jHIOenFXYCqYXsfSs3SY1YKGBIC8c1ovGgQkAg5Pc0AF9Cr2jopB3cHHp3rhm8KaZaapNdC3Bjucb1IyvAx/Su9VV8gnnI5BzVG/jQhsrnk0mgucteeGfD17a+TJDGV5+6Mk5rAufAGgzQFN3l5bgyRgHjp9cV1mxURyuQQTjBNZ1yoknzJlsA4yfakUjDuvhvpskKqt8kUijj5ePUfT/69cTqnwvmtNRkvrK+tXYtvK7MfqPWvR5mbeBubHpmi4RWtlLDk5zU3sMyvDM7QWq2bBfMTAbqMfSu2026It1TyyFHTHBrza2yviFcE8MB17Zru7fP2aH5m+b73J54pR11BsuTTbrgOrHP1q1JO2wK+RxVWKNfNZcHbgcZNStEgyoBxjPU0wK6GPO4hOfQ0upLtst3+qBHHfPFS2NvC0wymfmI6mtO+tLd7Eo0eVx/eNJgjxbTdKkvPEVzJO4k3OdpA+77V1nh+FtH8UBQSI7uExsOwYcg/zFT+FbeI6g+Vz+8I6npVnxhFHDqeltGu1jOuSD+NZ1VeLKg9TYtr+fDxliMZrXsnmuIiASHwcH37VVntYBfOBGBuQk8nrit3RIIvKHy84Hc15EW+ax2y+E4vxpoqaxo1zZyZWVwJIXIzscDn8DXzfqFnJYXlwt3ZRSSxBjKAmSw/iI+lfYOoWsBuNpjGCM9TXzp8WYYoPHKtEgUtFcAnrnC8fzNelSeljlmfPk4/0lpl4ViQQO3pVa5lVo2jXn1PvVm9JR5QvAGcAdqqxDFoT3zXbIxQkBWUAMCSBRTIOZBmioK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2" name="Picture 4" descr="https://avaaz_images.s3.amazonaws.com/2749_130219-russia-protest-moscow_1_460x23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54" y="4221088"/>
            <a:ext cx="316835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60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9461" name="Shape 613"/>
          <p:cNvSpPr txBox="1">
            <a:spLocks noChangeArrowheads="1"/>
          </p:cNvSpPr>
          <p:nvPr/>
        </p:nvSpPr>
        <p:spPr bwMode="auto">
          <a:xfrm>
            <a:off x="2905125" y="2122488"/>
            <a:ext cx="49799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 smtClean="0"/>
              <a:t>In 2019 kreeg LHBTI-activiste Yulia </a:t>
            </a:r>
            <a:r>
              <a:rPr lang="nl-NL" altLang="nl-NL" sz="2400" b="1" dirty="0" err="1" smtClean="0"/>
              <a:t>Tsvetkova</a:t>
            </a:r>
            <a:r>
              <a:rPr lang="nl-NL" altLang="nl-NL" sz="2400" b="1" dirty="0" smtClean="0"/>
              <a:t> een boete voor het beheer van 2 LHBTI-websites. Hoe hoog was de boete?</a:t>
            </a:r>
            <a:endParaRPr lang="nl-NL" altLang="nl-NL" sz="2400" b="1" dirty="0"/>
          </a:p>
        </p:txBody>
      </p:sp>
      <p:sp>
        <p:nvSpPr>
          <p:cNvPr id="19462" name="Shape 614"/>
          <p:cNvSpPr>
            <a:spLocks noChangeArrowheads="1"/>
          </p:cNvSpPr>
          <p:nvPr/>
        </p:nvSpPr>
        <p:spPr bwMode="auto">
          <a:xfrm>
            <a:off x="533400" y="4048125"/>
            <a:ext cx="7859713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9463" name="Shape 615"/>
          <p:cNvSpPr txBox="1">
            <a:spLocks noChangeArrowheads="1"/>
          </p:cNvSpPr>
          <p:nvPr/>
        </p:nvSpPr>
        <p:spPr bwMode="auto">
          <a:xfrm>
            <a:off x="1676598" y="43275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€ </a:t>
            </a:r>
            <a:r>
              <a:rPr lang="nl-NL" altLang="nl-NL" sz="2000" dirty="0" smtClean="0"/>
              <a:t>650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€ </a:t>
            </a:r>
            <a:r>
              <a:rPr lang="nl-NL" altLang="nl-NL" sz="2000" dirty="0" smtClean="0"/>
              <a:t>700</a:t>
            </a:r>
            <a:endParaRPr lang="en-US" altLang="nl-NL" sz="2000" dirty="0"/>
          </a:p>
          <a:p>
            <a:pPr eaLnBrk="1" hangingPunct="1"/>
            <a:r>
              <a:rPr lang="en-US" altLang="nl-NL" sz="2000" b="1" dirty="0"/>
              <a:t>c.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€ </a:t>
            </a:r>
            <a:r>
              <a:rPr lang="nl-NL" altLang="nl-NL" sz="2000" dirty="0" smtClean="0"/>
              <a:t>750</a:t>
            </a:r>
            <a:endParaRPr lang="en-US" altLang="nl-NL" sz="2000" dirty="0"/>
          </a:p>
        </p:txBody>
      </p:sp>
      <p:pic>
        <p:nvPicPr>
          <p:cNvPr id="19464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CbAP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7YncfmPX1pMn1P50N94/WitCAyfU/nS7mx1P50u2gLQBXv7mS2sp7iNBI0SFwjPtDYGcZwcV4b8DvH3ijxh4muLdTENHS8nm+0kEzTxmRtiyKuQhAUjJI428Gug/ag8eR+DfAjafFG8l5rSvbIyMB5MeP3j/AFwcD3IrK/Y/07S4Ph9eahpjTxR3OoS5tpJA5iUY2hmwNzbSOfTHHWo5vesG57kGJHWjJ9aip26qDUfk+tGT60gORRQK4uT6mlyfU/nUbPxxVee5jhQyTTLGo6k0XGtS2xPb+dRmQrwzfrXPXHiaCXdHphFzIOCQPlH41yurabc6vO0mpapOEP8AyygcgfnUSqW2LjC5v/FKxsNa8D6nBMYWnjgMkD5DMjryMd+cYr5tjivFU+bay2rL91C+W6V7S/hrRCFTypvk6HzOlYeueAUuQ8ul6pcW8p6LJIxT9D/Q1w4ikqzUj6bJs6nltOVNxum7+h5ZeX8u1UjzGz5yxOMevPpVDUZnjtttuf3a/d5+aRjW54j0nWvDnPiTSZL6wzzfWiBvL/2mVev5ZpkKabsiuoWhmhlG+KZWyrj29D7dRXnTpSi7M+6y7OsNjFan8XYp2Fj9i06P5WBIBl2g5Zj3Pc1JfCRLZVh24LjzSe6+grV8xWX92wHoc8VV+xxMWkwA5b5sHsf04pKJtWrz7GbqEsUVlMGEsduEXI9Pp+Neyfs5eBJLG3bxvr0RGpXqbdPhcc2tt2OP7zD9MeprgPB+hjxF400jQid0W77RdcZCxR4Jz9Thfxr6iGMYUYA7DtXdhKKb530PkeJMxnSpLCxestZenRfMmEnufzo3n+8fzqDcKUGvSufDk4Y+prO8U61ZeHfDt/rmpSFLSyhaaTB5OOgHuTgD61bL7VLFgAOpPavm/wDal+Iul6xpUPg/Rbv7Tm4El28f3H2/dUN3APJPTgCsa1VU4OTPSyrLqmYYmNKK0vq+yPSfgX8RLr4h6BqGo3kEFrPBeFFhhJ+WIjKZyeTwwzx06V6E/wA6FGyVIwQe4r5C/ZQ19tJ+JR0cSf6LqUbQsvYuoLKfzDfnX15niowtX2lO73OjP8vWAxjpxXuvVf16lKzkktbj7DLIxUgmByfvL/dPuP5VfDN/eP51Uv7f7TAUDbZAQ0b/AN1h0NGnXRuIT5i7JkOyVf7rCui54pfiLeYPmP50UyFgZRRRcB7MN5+tG7HpWal4JNTltw33Eyfck/8A1qthvWnTqxqK8Xdf5EuLW5YDZql4g1a20XR7nU7tsRQJuxnlj2Ue5OBU6vxXhH7QXim8uvt+n6ewa20tDxuAEl0VOASePl/xrLE1/ZQv1ex35bgfrdblbtFat+SPCvHvjzxJ4v8AG/nX9nHqVhFNI0NlNEXhMaZzuAw2PnznOPuk19GfsialpF58Lha6esENzDcyPc28UhZU3MdpGSeCF9e2T1r5MttduL/xJqOrTatfr5enMj3chQszeXt8ttvGxjlVA9QT619V/sc21nH8LZ9Qs7RLZb2/f5VkZgfLVUzz0BIJx7mlSjZ3ZzVJqbfLtc9rJ9KN3rQBS4roMgB9DTi1MZeOKjJOO9ArCXkqpE7s4VFBJY9q8uvtal8W6rNb6e0kOkWkhSW46Gdh1A9hWz8UtRuJorXw5YsRcag370j+CIHk/p+lVLa3tNJ06KzgCxQRLgEnGfU1hUm27dDaENLj4wlvCsFtGI4l6Ad6Nzd25rMuNb04SeWL+3BPQCQZqtJq8Qb74P0Nck6q7nZCk+xtM3vT4pD2OD9ayIdQjkHGce/envfov3Tn2qVNFuLNrPmRGOQBkYYIYZBHuK8j+IvhyLwvO2u6fayPok8g/tOzjP8AqSf+W8fow7+vevSre+BA5H0Jq3cww31nJbzxq8cqlXU9CDTk1NWHSnOjNTg7NHns3wz1drCPVvC2pQa9pd0glhVj5c20jpycE/Qj6VQi8D+OZlJh8OXCEHH751XP6812PwWuZvCepX/gm/lJtkmMunMf+ebdB9O31Fewq24UQw9Koj1/9aMbSXLJKXm1/k0eXfA7wdqmiajq2t65YvaXc6R20KOwJEY+ZjwehOP++a9Kmuk+7yMj5SelWGxtNY99HG+cOiEngM2CT7V1wgqceVHgY7GVMbXdapuxWu3VYWEysHkAGD71NrWt6ZommPf6tfRW0MY+ZmPU+gHUn2rgfE3iqHStGMYtpby/jldxbQxkuMMSC2M7QBgfXOK+efHnjXUtdvGu9RuSUTJjiB+SIHsB/kms62IVJeZ7ORcN1szlzyfLBdevy/zOx+MHxhvdajlsNP32emHKrEGxJP7uR2/2fzzXisrS/vLy4bdNJ39Pb8KjEkt5dfaHJA/gU9h61HqE3mHaPuj5RXjVq8qjuz9XwOX0MDSUKMbL8/Nmr8PtR/sTxbpGrhiBb3kcjY/uhhn9M19+K6uodGBVhlSO4PSvzvh4RfavuT4Waz/bHw60XUGbMhtVjk/3l+X+lduXz3ifEcdYS0aVdea/VfqdKZNkjBlPTOT0NZ0txHb3JvY2OzeYpxjqueG/D+VJNeCRnghy80Z3KSDjd6Z7Z5FVILhUmniVPMLrG2DyNjgjP5qwr07n52dNbMpmXDA8Z4PtRWToc/2aZrSVXaSP7hxkumDg/hjH4UU7iPIfhkfFsXxYvZdUhvRp0kbxbp7kMhYAcqM5JyOvtXtYk4ryfwFq8mtaRpOtcLPLt88DtIG2uPzz+deoqTn2rysjzCrjYVFVgoyi7WSsv+HudeY0vZ1Ev1uPvpZY7G4kgZRKsTFC3QMBxmvk79oKaPRvCcFqZDdSSXTLeSlT5buxLEg9yV2/kK9r+LniGTStV0DR7TUljn1mdrea0Zd3mQKNzsDn5DjjPfOO1eHfGfXIdS8MaXfXkJkh1Ge6u1BbakaM6xRMR3G2IgdMbs5rrxPI6sVI7cuVZYOrOmr30/B/pc82sNcuk8H6zpUCStpmoRxzB7e2GI2DqD5rkZ27VB7dQeMmvoL9iGfT9P8AB99Fd3sa3mpak0dmjOQZ1ijBbaD6biT9RXgPiS/Nv4c0uwF1/o17JcXU9rGvlpEXZVCsFOAAsYZTg53EY4yfY/2MP7LtbzVDczNdXsEws9OCSFwsb/OxUcKPu5ZuScDpgZ6IRs3oeO5X3ex9Wg04VErdq8Y1z47w6Z4qvtPj0MXun20xiE0dxtkbbwxAIwec45FFSrCn8TO7AZZiswlKOHhzNK7/AKZ7Uc56ZprRluowK880P41eA9QKR3GoTaXM/RL2IqP++hkV0+seJNOj8LahrljfWt3BbWzyh4ZVdeFJ6g041Yy+FkYnAYnDO1am4+qOIvr6OXxDq2qA7iH+z259FQY/U5P415/42ujPC73WoSSN/cEm1R7AVznj3x3/AGD4St7jzD5txF5oIHJZuf614RbyeMfGtxJdLNLHaFnIYltpK8kAdSfauKalV0WxrCUaK5pbnW+IL1kvmWNWCo3Gx/8ACuk8H+MZGmhtH3ZGF+Y54rz+28EeIY7J9UXzZLWONZZpoVYNCCcfPG30+uK6Xwr4evpzHcyKoKkEOn3XHYj2rmq0uQ66Vb2que/aTHLPaeeoJyM9a5LxT4qXTJpI3kww7Zr0jwtZ+T4fhilyHMfUduK8a+JXhya51Wad2by0bnjqKznFxsVTabdzntZ8d6hcOi219Jbop/h6113gPxhr52Kmp+fz92YZ4ryPW1vIy0VhaOhUZVUh8yVx64/hXPc1nf8ACR+KPD7+dcWtxCu4qplUFc+mVHB4/nWkKE2uaJNStCL5ZH1N4m1CWfTrbW/J+z3tiwEwU5DRseSD7HH0ya9d8H6wur6Fb3YYFiNrH37fmMGvmH4c+OrfxZpM1lNiOcxlGRjyePT0r0L4A+KUmebTHkzk4C9Oe36gj8qulUcKib66HPXpKVPToe5yTARsWOMDn2ryj4i+OYbPxPYeFYCjPNdQx3MjrnygzD5V5+8QevbNc941+KMGneMLOTWJbj+y4cypZ2gy80ij5Vf1+b8K8A8UeKr7VvEd3rEzNFcz3DXCRK3MXzZG5vbj8q1r4pJe6fS5Hwz7SftMT8PLddrvb7tz7Duzr9t43l1Ca/tLfwxFaYkifAcyAfeLdgPc9K+VTf8AhjVfiXrV1qMaTaCWu5LVQ7IJHwTGRj1PT61z2teI/FXiqVY9W1fU9SEhwsBkYiQ9sIOMfhVRIWtSyyqVlB2lSMFcdsdq4sRiVO1kfT5LkE8OpKpPVxS93TTv6+Ysh8mAj+I9aoTdQPTk13Hwq0jSNf8AEk9nrEUssSWzSxorlQXBA5xzjBPFcZqUP2a/ntWOWileMn3BxXI4uyl0PovrdOeIlh1vFJ/eSR/dAr6X/Zq1f7V4NudLlkbFnP5iqDjhx3PUjKn86+ZoD8gr1r9nzVWtNYvLRi3ky2/mTAHoqMCW/AEk+1dWDny1UeLxVh/b5XU7xs/u/wCAfSiX6W9u+YXAH3vKTn9P6e1YA1QHVYRZLuVi1vGEYHcGJdGPHH/LVfrk1qaG8cgiScCMqZHIA4YZ2hs/571ieLP+JPr2kaqE228tx5YXHyLIflUnjIHznp1y1e7Y/GDrIYpYVjvDtGoFixJYbWBGNg9h1/Cio4JIpL8eYs09yFyUUhWQEdWJ6E+lFUkFzzz4C+FtTs/D5vNSkiWyuphdWcUcgdgGHOSMgAkZ4J713XxA1seHfB+qasrKJre2d4wSPvDvgkZxnPXtVueWw8OaCzrEIrW3U7Y0HVmOcAepYn868Q+OvjDzvCOr3M0I/s9iLeFw5VnzuUhD6ggE5BGFbjkVk1SpTnOEbObu7d2Ocp1bXeyseGyeLPEPiLxN/a3ia5d72wi+yRTLjaFJZXbIPJwTyK6D9oCTT47+xszMws9OgsYYrOLHmNEYmkkf1GC2OmORzWFoPgzUY/hmvii4vDEby8hjsbVV3GWNpAg3ntnnGB6nuBUXxTFrqfxe1557/wAiA6g1mrMo2pFG/lcHqMAAniuOL56kpvZaHsV68KOBpUKd1JtuXne1vwNH4t6x4Q1WxsZPD1rPZajC5Jjli2hrcpkByOGY9ccnk1r/ALO/iWx8P+M9Hs7C81SF7ttuqW3BhlkUna+MhsBTnGeuTg9K4XVNBuIpZ9H0XWINW0xZWlS5g+VIgg+eQg5ITb1PqAO1UvhrDdal43sFTTri9WSVJ4ELso2BgCxI6KMcn2xWmHjGME4ydt9fM8ytVlVm5NfcffPxV8Sr4Z8Aahq0TgTSRCG095JBhT+GSfwr43lk2ksXY9mJ5OfU+tevftPeKIb3U9J8N2VwJLeygFxPtPBkYYUH3CjP/Aq8fg3XEyWscZkmkYKigZ388D65rhxtX2lSy6H6/wAFZcsJl3t5rWevyW3+fzPXB8P9Ok8P6ZcTCzaWHSvOvYY58XElzMw8gMvZPmXnvXO/E3QtH8G6XqVloV9qj3bKIZ4biHZgMwAIIxuVs8cYxW5a3njjwz4sW+8ReFpr2XVHgfyrcfOy26/KqBMgbSEYg/3axNJ+xeJfHzLtvFhe6VvKvJTI+FYPgk+69O1P3LpJa3PLxMMXUo1XOrzQ5W9Gmm+3ydyj40+H194hl060mZ7bTLCCNbiToThQCqj1qvAmi6VaQ6PpS6i8Vu+5Io0LEH1zjivoGS1imj8sjPPOB1qmdDtEHyxovPYAZrWXOtIs+Dg4byR5n4ch1a4iaNbae2hm5kEr43/UDrW/baXDZJHawxxxIvRI1woOfT611c1nbW8RbcI1A5JNUbC2W6ujMrAxdd3asrOTszbmVtNEdBpvy2qA5+VRXMazbma+kGAcnBDDrXUxSQxrsRgfT3rM1q3TzFuIiOSMitK8VKIqejPNbrSf7BN41rYSMt4Sbht29n/Hrj27VyrWPh6/E1tctBbPM5kmjeDaJHK7dzep69692ewjuYl34+oqpJ4V0+4I8+2jlGf4kBqIymvhY5KnL4lqfO/grwTqHhXxfBIl0l1YyMBHcR8KRn7rejD3qj8JvEU1n4gkVp5Iy800LMGwRhsg5/OvqOLw/ZQWrQLBH5ZH3dtfIeuaa3h/4o6/pMeV8jUTLF/uSHcuPwcflRJOpGTluTFpSSR6adFm8Va3b6PptxDHdNcNG085IxxuJ4yccduua4zxr4Z/4RPxLeaLNILqSBlIdQQH3AEE55712mg6hHpfjTSL4SSCY3ESkY+TaW2sT+dWv2lrIQeOrS6hhO+6tBk47qxGfrjFc7inScutz9Fy6vUpY2lQl8E4tr1RR/ZyvVsPilapLtZ7yCW3LH+EldwA/Fayfjfp40f4jatHjbHM4uEA/wBsZP65rF0eTU9C1Sy1a1tZjNazLMhKHBIOcevPT8an+MniHUdf8Tw6hqVvY2072qbIrWQuFXkjcT/FzSUk6PL1udla1LNlXpyTjKFnr1TuQ/DXXLXQ/FiX987LB5MkbFV3EEjgY+tYurS/atXvbwAhZ7h5FBHIBYnmq+i3dxpupW2o2+wTW8gkj3qGGR6g9am1O+n1PU7jULkr5s7mRgq4XJ9B2rJy93lO2nQ/2l17bq179n2GxfdFd18H7prbx/pKrtInla3IY4Db0IwT6GuCjOCOfwre8MXf2DxBpd7uC+RewyZ9MODTpy5ZJm+Lp+2wlWn3TX4H1FoGrXUa3k89qs627fZXCIWzIrMZBzj/AGD6fMfwofFfVYbvwa8hcpLYXNvqMPkhsr5EiuysOg+UNXcR6NaTXGv2twd0TXiE5GD88ERJGOpznHvWTq/hW1bRdRtJozuvrWSBbhhgwZUhR/u88j6nNfTI/AB2m2kmqJB+6to5bh3lkkZTKenJyDkDJA69vTFFcH4E+Imk+FPBmhTa5cSmW4s1WNFiJICZVjn3bcefp2op3QtTzjwT8bNU1Yf2B4ykN1Gz/ubvhWR+cFsYzg4Oetct8cfGTeIJrTw1a2cMFs1x50JDYaRjlRnsMk549a8r8O3j3WqQW7uiPJIFV3OFBJx8x9Oetad9JdS29rLcxF72x3RgCUKMq3ynIOTgkcDr9K5ZwlzpnfSlRdCopL3tLffqdR8L9P1SH4leHtBv47uLZqVo7QXDOnljzUJ/dN6qTj6k10njDwDJdeBrzxxNdSO819dXQgMYASGSV2Dk8nJ6n6iqPwe/t7xN8f8AStcv5J7qeC5ae6lk3HbGkT4JJ/3RgHrxXc+JfiFpd5B/Y0ugrcaYj4kjiutiSKuMDGOV4HGeah+15V7uvWx5laUueMYvS+voeCy3qRwyx2cMlvZzxNGS7bg5LBiScD0H4V6j8BdUsdY8U+HtFW1kiutIsbxWnDD/AEmJvnSMKOSQ2ePqa4rx3Jo+navdjw3MfsN7GkyQMCDbM3JQdtwJP4V7v8HtL0nw9oLX8EMLaveMftdzgErjGEU9FAGMgHk55NWrVEm9Dr1pyaWpxeq+GvF+sare6gfDerZkdpCHtmXC5wAMjnjHAqL4cz22k+P9LudXk+z29rchpS6H92wzgkezYz9K9uuNcu41LRSYkXqCeM9vzrjvFvhqDxdcDVIJ4rO+T/j4/d5E/oSR3HTODXDVwns1zxd7H6Ll3GMMTF4PFQUINWTXTQ6Hwnfado+kz3F54gRzZLNNPfWZM4S4u5MKE9TsTPtmiz1lZZY9Sg020lOt6ldXRmmiBlijXaibT/Ccg/yriLDwTrNk/wC8UyiV1Z/IYuhI6EqSOnqeldxpmnrbyWlreXBY28biBcKp+YlmyB7kmlCcnZbHFmDwdNSlCfO5X+63Zf3tToItTEKLyWY9ef1qK81hY4y25cY55qlHpsMieYtxID6HBxUjeG7G+i8uW4ukLdTGQP6VrKFV7HysKtJfEcbqvie0uNVaLV2mFmFLAoxAGOcH61yGu/F62XVfsun3MEcAwFjDgH6V6tP4D0iOzlgMlxMsqlW84qcj8q8K8W/DvwTY61rVvNfvaDTbeO4YyzRgMXDNsUHBJwB/30Kmnh5r4jeeLpfZNuH4mneP9II74z3q/a/FNmvYkuJIxCSM73AzXkd94elt7vTbayh1G4uby1S6jtEtS0qRt0L4OF9Oalt/h1cXOvy6bNoHiGa+jjWaVY1hyI2JCscycZweOvFV9V8xrHRe6Po+28VW8M0NxZ3QmsJ+cHkxt3Ga67Ttdtp1+V856Zrk/DfwxtNP8NrpcN7KhIBLOm5t3vzVseErjSkVI9W83A6+Rtz+prD2dWL0WhUqtCa3Otm1KFlxuA44rwPxp4e/tH48rdrGHje3gklH94jP+Ar0i4sdZSMyxyQSKvQByDj8RVDVbWaw0jU/ESr/AMTBbQCEqfuY7/Uc0S9olsKioTmop7nlXxGtz/wmOpWsLYtYJikaoeMdcfgSRXp/hHwpo/ivQbPXVu9Va6EYilkv5vN3Sj7/AJeei56V4ldrdXcu03MMTuct8xyT6k817P4U8X6F4b8IaRp8xkkdYdreWpOHzk5I9zWkMHVhedSFkz7XiDFRp4KnSoSbktG12tr953ekeDNFRUjuUE7nrxkVh+P/AIP6Bq0YubEG0l5zt6Z9RVe++J1noutRaXf6de280mCpaPgg989f0rrIPENv4i0a4m06VtqISpwQdwHvTlGFrWPhoVa1KanGVmfIeu2Euj61eaVckGW1mMbHpnHQ/iKrqT6H8q+gvDXhtNW1SbxNevZG+ZEM9jPGrNgEbXYHkbgB271meKtUbwD8RpfDngPw7FqGsaogvJFuApt7dCxICDqoHPJPtXHGhzytFn2K4x9nFKVK79f+AeF388diqvduIR1Afgkewrf0u0udTFtHpkMt3cSFSkUSZbHqfQfXFRfGSz1C88U2Fxrmg/2PqEdtuuEWXzEuZGkcq6HnjGRjttxXdfDjw7rNrdWV5oeq2giSWOW7DffkUMCyj0BAxxXT9VgkrvU5lxfipufLTSXzf+R794W8YaLLq99Nf36RTi1tC8MpwYpgJI5Bj+8Gjx9MY61JrPxG0idbrT7G3u7+YRvuCwnZwOpPpXD3+oalpfjG/lm1S3tIbuby7IWVurTyBRuaJzg/MN7EYGTmuM1HUba98RST2V3dxK25JXbUI5HkG8ICVTBBJJ+XHavR9pZHwsoXnfuee6Zql1Z2v2ERiFre6uFPy4OPMYhSSc4GeB2oqzdeF7nT31Ca4uYIke9keATlkLJnG4Fhjv60VHP5leyZ4RbTMkqupwQQRXpcjDUtOksobDE1yirbTLGWdJCQTgg9G4Xvn8K8vtoppWJihd1UbmKqSFA6k+gr6o/ZG8IzXklx471SMtbxnyNM3pgO/wDHKB32/dB9SfSuo50J8H/gx8ULK1u5LvWLPw99pUKDvMkzLtZTlVHHDHqRXWj9nFvsQjfxrvnA4P8AZoCH6/vM17MLna+2E5J+81VdT1gWy+XG2ZCcUlKwuU+bPEfwK8ZaLcWd21ra+IbKKYm6FmxLvFuBCiNsMBjdnBPX2r0HWfEmnR3Nlo62f+neWpjs7OL7qFeAR1FetWt48VoJ5nJJ6Cs9tM0qTVZNct7OKHUZVVZriMBXmVeik/5zWNWm5apm9OSimmjzOSbVAXE2kXFjDgBXni5Y56YxyPxrS0OK3sNa82Of/SfIP7snKr6gepzW7eeM/Dl1qEmk3F0IbmNtvlysAS3oB615Pr5utB8Y2KiKeTTpXYu68+WnHzDvgAg59Qa5Izle1zqdNWPR7zxDG1m3lOizNlQFGCOah061ummSS62qCRIpDbieOhPpXkfimTWjPMIt4u4XKSiAElmzw2PVh36Gut+Gk3jS2W5k1uWJrZo8ReeMsM44X/Z9qhU6knfsJV4qPIj0CGUL8pI5PHpWtAAgBHK9sVheaHQbwHwB0HX3qlqviOLQozcXF1BBbKc5uWCoPxOMV2rc5WdnsLqSx4xxXmXir4Z6Dqs2sXWpTJJPqV9DdfaGgVpIEjCDylY/wkIQenBrd0H4gLrkbSWMOlX9sjiN3tbzIQ9hxnn2rQ1lJLq1ZrYwxDHzed/D65NNvsC13PNj4HWf4l3XirV7vSb6yLJ9ltntC0kCRrhArk4XB+Y9cmvRPDOiWtv4q1rxA17HM+piBIox1jjjTGD65YsfxpLXRLP+z0QgMSuVlTBQ55yO1XE8PXMZWe11O1XAGcR8sajVsvlj0OmcrGntn86xb4mY7UAJwT1qhPqerQR+S2mpMVOPMFzgfXG2odP1dJpJYFEbTrgShZQzQkjIBA7kHvjrTdhIS6lk8lYV4Lfe57Vwvxy1EWvgeTTLe6WG7uyNmWwGVSC39K72FT5hYnfzwT+tfMX7RXiSTVfiDPYWrkQaXGLbbnhn6ufwJx+FXh4KU1c68Lb2ib6HO6fcTW9yTdTLPtHzGJufwr0jwfrkEkcKNHHJAGHyk/wg5x9a8Y0aab7UF7nrxXU6JJHNLHLHLLBIhw4jfAI9TX0NGpFx5ZbeZ9FRrRmuV7PufT8V5pniYG5vtBuVjiYbJn6EdirDqPX0rokuofsiW9nCiRr2Udq8w8AazFb6Ebqa+PlQuQU+0bdvrlTwRWnB4ys77UVsdHbzHmOPlOVjHc18ti6So1pQR5WIpqnNw7HDfFvw5fa34k0S70e/Fzax3At7iVM+ZCWfPQYLBcbeOeKj8T3M83jTW9R1hob27mSKxtmEhgYCAMrAhW+Xcwz15/SvJYdQvpNW1WylvrpUF/Ix8uQqQyyH5gexyM0X7ast5dXU95FdNeAiZpRl5sE4J9DzzVwotrlPOqVkpc9j1Lxbc6ff6zo1tbtBBq7B2urUyNcLGrISCGzhTkdB/eJxS/CjWJZb+TQ7WA/bLR2WRc8lAf8A9QrxS31LVdJ1CG+spEhugSOgIb6g17d8BDqkljqfiTWBDA+ouscEqwhGZUzubgdMkD8DRWw/Kh0cU5tqxd+P13HpXjGwnt9QleR74SyWK25iCho1Ut5hPzE7fTgGuR06+V/GVtqWnSNbR2VtGkECqBGCihDIccnjc3I6966H9oXxLZX3hnStHW7Ml3Bd+a6LI5BVVO0kcgnJwTx/OvILPxFdoHinvB5iJw7rwq9WwPpwB64q6cZSjcxqzUZcp6rq/jK11oGz1rTIdR0tiHkDZSTzB0YMCMf4UV44NRkmgjH3AVD4U8c0VrHDq25hKtroj2nUV0WTXLLXdItYpra5JiuFktpDFIMYPCqkagdeT+Fe7+BNas4dNtfDJgisp7S0TyoEXarR7f4R6juPXmvkK28e6wLS10eG6uriEXCskTuZQ3OAgU8Yz2A617RquuSy+K549slpd27h0mLDhwSCv0x1HSs8RV9m0uhdGmpp2Pa7q6eAnY3J/Oq2m2Mlxe/bLlzsHQGuW0PxRHq9uYpCkd/CB50P/sw9qvXGvzLbNbRsNxGMjtTUk9UKSaNnWNSe5v47G1cBF+8R2q9d3f2O3hhB+dyBjNYOgW0GnQteXcweRxuNU7bUTrOvNcJn7NDwuR1PrVCNbVbjSbO4F7eaXFMznb53lhiGx3/DvXJ6/qsN9eyWn2UzzXUDJDCqZIU8MxzwMZq94m1Bk8MX9+qvIY51Map1Pzbf61e+HGlyLaNrepKBcSjhDj92PQVyOi5VbdDsVZRpX67EmkeE7eARXl7mS5ESoSTzgDj8eMZqn4tnisraR0h37FJ5NdXdTgqWXBUcGuH8XSb54LQxhhK/zZOMgDOP0xXZynBzXJNMmmk8K6dqjQmIyIS0bdSm44P5Yrl/Hml2Osa34Si1G3iurY6qymOUblYNBIRkfVRXjXi3W9Wj8UyfbVlsrnzVUKHOFweNp9OBXqPgbxdpGv2+l2erfaBqOmXQl8xCCNwDBSR1IIYjisZSUZHXHDzlSdRLQueN/Cuk6l8RfCvhg2MMGjLBc6ndxQoIkmaPaihtoGcFwfpmuR8TeKr23+D8Om6bcT3Wpail4IWeUs0djFLIDK5PX92oUE9c1634q0Pw/wCLLOOG6ui7whvLe2uWimRWGGXKkHBHUHg1y+nfDzbb+J7a++zW76pbNp2ntBlltLJU2xqM9ycs3vVpqxhZpjX1O58M/BnR7qzjElzJZ2draxFztM0oVVJ9hnJHoKIW8TfD0WF3r/iZtbW9a4W7gdcJGUieRXh4yoUIAwPHzVZ8S+G9cl+F2gWdvAk2q6LLZ3Mlor/LcNAMMit7gkj3AFWY9GvvHupXd94k0y90XTf7Pm0+ztZWU3G6YDzZjtJAIACj1Gc0h8zN/wCGfhO206Ky1Wcy/wBsX1sH1CQysRcPJtc7gePkIwuMYBNcx8MgreJ/GNzHbz2y3V+t5GJvvSxyBtkg/wBkjgeyiu38KaRrOlw3x8UeLre+Q2wtLUrAtuI0wR5jZPMpyORxxXEfEbx1o/grRgmlxRT3axJbRMy/6wqMKPUgDJ9BUSkktS4U5VGlFHpNjEGdQc4yAK+G9aa61DxfqEkatI9zezSP65Lk9fXmvdPh/wCJvGXjE6i+p6o8cEaBYYrZRCqk4zgqMk1a/wCEB037RbxRoA0kizF9uGXHr+da0pcqui5udCo4dUeb+Gfh3rV0y6hc2/k2sbAuWb5to617J4W+FHg6902SzuFmzJHuSZJdrLnuPcHHtzXouh2tvbWaW/lgqBtAxWfq1s+h3kc9uqLZvlcAcJnt9KnEzqtKSexdPFzva5wt78DdXh082FjqFte24mEiGU7Hxg9e2a2/CHge50MrDJYsl0RgHggn6jtXqHha8NxbBJGZl/hJ6qPQ/wCNal0hhP3jtPQjqK5pVXXs5sutiJzneW58Q/GHS7bQviRqNlZsu4KhlxwN5GTWf4c03Tte1WLStUvJrTzCVjuocZjl/hyDwQc4xXeftP6ZDD8RY7uCFVEtou9QRyQT/nNeUWcjRyh921wwKkEgj3z+FdbVn7pyrVamt44+HPiPw6Wu7nbe2S9LuBDtA7bl6qfc8e9TaR8Rtbg0EeHruaNoCqxW84XD24yOmOoAzx+te2+FfEUetaFBdOqMWHk3UbcqTjnjuD/WvH/i74Pj0PxAdY0uGJNMuGUQxIMrBPjO1gexwSPy7VSmqi5ZIzs4PmibXxH8ItbeC4fFNhZLFeWxSO+kkWQfaVPyglSzKecEMprxzxNGJlF8kZjkGBKo/Q/pXr/ifxleah8JI9NmtrWP99ELlbNCArAnqOw6fjXlG0XKSxzZVXOB29waeHT5LMMQ1zpopxuq3KxqTlYgOaKqtJINQ2zDDAEHIwaK1uc57r+zj4JTC+PNWRGSJymlwsM7pRwZiPReg9+e1egeMfBw8RSwahp80kHmKVuHiI+Zsnqp4Pt0NeF/BnxV4mg16z8PafrcVnazb9q3Chk6Z2DPTJr3uHVrjStNS01G6V58s/mJ8oPPQfSvGxkpxnc9zCQhKnZHPL4N1TQpUvodYmkeP/Vh0wR6gj09q2LTVv7RjYHMd3F/rI/T3Hsaxb7xJLJKVWRnUHI702C2a4T7cGaCbO7zAOUUdTjv9Kww+Impa7F4nDR5dDduNbuZsWTyFN3yklu1ba6ja6bZJp+nP511MvIU52juSa83k1ewuvMTUIzazRuVEp/1bHsQ3b6GsubxBdaKs72Zj5GTN95se1eoqiseZyu57Ra3NvcvDoqvnaA0/fB7D613TuttaJGPuBcD2rxP4HPdXz3esXW4x9UZ+Czdz716il0z7v3oCEfdbpW9LVXMqu9hbqZo0k28g5/SvPNcupz4ptJJmLIA2B2BNdrd3O1WVNpXvnqD6V4d458UbfEtvBFz+9xnPAqupmit8ddHa6t49StQBcRHd8pGWFedaVqtxZ3NvrNmzBl4lX19QRXtHiBft2ko7rkMvzHj868P1CFtJ1S4hkXNu7ZYDp9R/WsMRTv7yPXyrEwi3Rqv3Zfg+jPcPCvibTddskZyu/I69VNdOrOq74b25h9Csx4r5mtru80e6F3YTZjPUD7prt9H8fTyxKskqnj7pOGB/HrXDyPeJ2VaEqUuWSPXp9SvQNv9t6io7YlH9RTo5NUuGH/FRau0Z5I80AH8hXl48Zw8Fj+BpJ/iAsKblZUCjA3Hj/GpaqdzJKF9j0LxNqek+G7CS/vJFeZRne7bnY+gJ5rwPUtXvPFWvtqV4xEUZPkx54Rf8T3pPEmrX/iS9HmPIYweN3Ax7Va8NW8E2pwWC58lTunfPTHOKcKf2Vuzvw9OOHTxFZWitl3Z7j8HLG3ttLijdljmbE8iN3B6fjXa6hJDb3zXSfOSNqL6D6Vxvw1WSeK61CVF2SErGQcgKPu/lW9PfRW8m6SRXk6jjgDNemlZWPmalR1Juct3qdVonmYFxdOfUA9q3tVgi1TRpbdypbGVJzwa4/T9QZommkG2IH5ea29G1AHKoRsPAo9TMb4Dvxj7K0qkxEpvVs7SOx9v5V1Vzes22OTOAeD6GvJ9O1qPT/iLfWKuQMpKVPYMcHHrzzXrVvClwR7j68159SHK7I6IyvqebfHTwE3jLQVutOK/2hadicFl9j6/Xg47V8vpoGrW9y9pNtjnj+QmRTyfcjIHt+FfbWtadqUEnnWDjy2IyD/Ca8/8Q+H7i7mknmSIBvvEFQc/TvV0akvhaCcVumeU+ANMuNP0a6jlvFaSfOFTO1cZxjPrW9rFgmu+FtQ0ze4kmjPklwBskUZRgRz1FOvRZaXpxaTbHP8AMGGeMetYuleJrWS48qOzvjGo+a9SD5XPTBGf1FdKVtSDxax1z+yvDd7os0zvPJIqtCyEGNlb5snvjGB9artcJPbx5HKjhh1FXPjHpBsvHmoSxLtW4K3ATuu8Z5/n+NclBcsNsbPtXPOBXTBpHPJO5d1CNjciYYY4A4GM8d6KZHM0khjUEkdh6UVTsQUDJIHDK5UjupwaWa4uJRma4mfHTc5P86JXh8xjGpKZO0sADj3qeH7NIpDRqDjAI4wazNEy54cvNTGpRw299dRmT5RtlIx719FWj3Vvo9gWmeZXvTbSseWKomWz68kV4R4ThGl3EmqS7JpolP2eMngtj7x9hXceGNc1IaRpdvJNvkGoGYnqSWI3Vz1op9DanNrqehLp8em382n3ipJb3O4qSNwI4Pfr94fnVTV9J06z0uSTT7WI6izGJEZegxnI9vetm91a2m1GbTbiLKwhWhfrg4wVPscn865fxtrFrJdi3jZlmgV45CP4uhx+H9a5KVJzaSOidRRV2eg/CkNB4alaSRzKG2kMoAUD6V0S3Ls5HlgqeCF/wrivhleM/hsg7A2/+E9q7rTywIIXO/ueteqocq5Uee5czuVriFnkWQzFYim0AdRXmXxO8CiCE65ZMWKHLJj8eK9mNmRtw2eckYqSXTI7uFo5gHQjbgjqKTj1Hc8P8KatHqOmCzul2yAY2sB/WuP8d6en2to2RkdOjHHT8K9d8W+A2ivxqej/ALvb95B3AHb8v1rkHNrq0ZiucLcKQhY9N2Oh4/mfb0pvUFoeI3kd9ph8yIebb5yUPOPcVXivrSZcyI0bHqetdh4suLazvGhjsZzAzFEk2fK+O/0z/nnji7+1XcZoYpFwf3iFfun/ACK550ovU9PC5hUhaEndeZcWSy+bFwo4+XnFIbqxjcMCZDjBAHBqils0gDLCxHXgUiw/vvKVSZAdpUDnNYey16nrvG8q2SLj3t3dbba0jMas2BgZNej/AAw8K3uq4jtbaWGNCFmmlTAwepB7nrSfC/4YanqVzBqWq2Yt7NG3AuwDMPYA9/wr6L0mxW3tY0toxHDGMBB2/wAfxrenBRWiPFx2KlXn70rpGQbM6Lpv+iW7mNEG5EAG5u/X865DR9QurvV3kvrVoyH+Rc5UL2/GvUR8r7WCsCPlBXnNZmpaIJ0MkMKq5OSSa1OIztXuoFt0AkQEHlc8VoaHexbNseQ54BHf2FcHqmi6xcX5h88rHnkKa6/TdOeC0jCN/qlx1xk0mI88+IOsXWkfE20vt0oi24dZGyrL1OAPpX0T4J1SO80i2mEgYMgAb1yMg18rfEWOe98bKs0jsYseWijIH19P1r2H4C3twmkXGmXcjOLaTMbMedrdAfof5muevHqaQZ7isy3EBDqCDwwNcH4w8P23zTWsr2r8hSDmNvZh1H1FdUl/C0SyIwHGGFZuoyrMGjKh0bIK1knYvU+dPF1mtvHLLvJXzNsq7txGTz9e5xVHTtYsvJWxhR5JVUSAYwHf39B3rc+LFpJazySG3YWd18suP4WXlWB7HkV57o+o6Za74ZZEDEnLvnD47E/41vHYhvU5j4l3Us/iEtO4m2RqiuGyWHX/ABrgbpNtxwh2k9K6Tx3fR6lr9xJE4KfKNy+uKwJWaNlaTMoQcc9DXT9lGXUjmZYl8lYyGB+ZieTRTpVe4YSbe3QUUh2E8mA2iyiYeaZSrRY5C4BDfidw/D3qRFRQORmqo++PrToiTJz70COs0C3sFghXUVuCspP+rI6ehz+Fek6KdFsYI5Le3kQoQIzKc4PX5R6+9YHhG0t5m01JYlZWVsg9+FrY8Jgah4pnkvAJjA+yIH7qAZwAo4HQVx1G2zeGiLl/rUVj/a11dMPPjhAEY/hbA2j8yPyNctYLJcRfaJWZpGGHYnkkncx/P+VS/EH/AJF/7Rz5s+oHzW/vYDYq1oyr/ZkXHVc/jXThYpK5nWd9DvPhhM0cUtt5ygYJClhnj0r0zTbgCJGchR7ivH/A8jx64ioxVWGCB3r1C2/1rDJxx3reW5ijs7Ty2jHIOenFXYCqYXsfSs3SY1YKGBIC8c1ovGgQkAg5Pc0AF9Cr2jopB3cHHp3rhm8KaZaapNdC3Bjucb1IyvAx/Su9VV8gnnI5BzVG/jQhsrnk0mgucteeGfD17a+TJDGV5+6Mk5rAufAGgzQFN3l5bgyRgHjp9cV1mxURyuQQTjBNZ1yoknzJlsA4yfakUjDuvhvpskKqt8kUijj5ePUfT/69cTqnwvmtNRkvrK+tXYtvK7MfqPWvR5mbeBubHpmi4RWtlLDk5zU3sMyvDM7QWq2bBfMTAbqMfSu2026It1TyyFHTHBrza2yviFcE8MB17Zru7fP2aH5m+b73J54pR11BsuTTbrgOrHP1q1JO2wK+RxVWKNfNZcHbgcZNStEgyoBxjPU0wK6GPO4hOfQ0upLtst3+qBHHfPFS2NvC0wymfmI6mtO+tLd7Eo0eVx/eNJgjxbTdKkvPEVzJO4k3OdpA+77V1nh+FtH8UBQSI7uExsOwYcg/zFT+FbeI6g+Vz+8I6npVnxhFHDqeltGu1jOuSD+NZ1VeLKg9TYtr+fDxliMZrXsnmuIiASHwcH37VVntYBfOBGBuQk8nrit3RIIvKHy84Hc15EW+ax2y+E4vxpoqaxo1zZyZWVwJIXIzscDn8DXzfqFnJYXlwt3ZRSSxBjKAmSw/iI+lfYOoWsBuNpjGCM9TXzp8WYYoPHKtEgUtFcAnrnC8fzNelSeljlmfPk4/0lpl4ViQQO3pVa5lVo2jXn1PvVm9JR5QvAGcAdqqxDFoT3zXbIxQkBWUAMCSBRTIOZBmioK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648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0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10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14341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4906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Bivakmuts, Kat, Terminator en Blondie zijn bijnamen van wie?</a:t>
            </a:r>
            <a:endParaRPr lang="en-US" altLang="nl-NL" sz="2400" b="1" dirty="0"/>
          </a:p>
        </p:txBody>
      </p:sp>
      <p:sp>
        <p:nvSpPr>
          <p:cNvPr id="14342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14343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5" name="Shape 582"/>
          <p:cNvSpPr txBox="1">
            <a:spLocks noChangeArrowheads="1"/>
          </p:cNvSpPr>
          <p:nvPr/>
        </p:nvSpPr>
        <p:spPr bwMode="auto">
          <a:xfrm>
            <a:off x="1504950" y="5027613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a. </a:t>
            </a:r>
            <a:r>
              <a:rPr lang="en-US" altLang="nl-NL" sz="1800" dirty="0"/>
              <a:t> </a:t>
            </a:r>
            <a:br>
              <a:rPr lang="en-US" altLang="nl-NL" sz="1800" dirty="0"/>
            </a:br>
            <a:r>
              <a:rPr lang="en-US" altLang="nl-NL" sz="1200" dirty="0"/>
              <a:t/>
            </a:r>
            <a:br>
              <a:rPr lang="en-US" altLang="nl-NL" sz="1200" dirty="0"/>
            </a:br>
            <a:r>
              <a:rPr lang="en-US" altLang="nl-NL" sz="2000" dirty="0" err="1"/>
              <a:t>L</a:t>
            </a:r>
            <a:r>
              <a:rPr lang="en-US" altLang="nl-NL" sz="2000" dirty="0" err="1" smtClean="0"/>
              <a:t>eden</a:t>
            </a:r>
            <a:r>
              <a:rPr lang="en-US" altLang="nl-NL" sz="2000" dirty="0" smtClean="0"/>
              <a:t> </a:t>
            </a:r>
            <a:r>
              <a:rPr lang="en-US" altLang="nl-NL" sz="2000" dirty="0"/>
              <a:t>van de</a:t>
            </a:r>
            <a:br>
              <a:rPr lang="en-US" altLang="nl-NL" sz="2000" dirty="0"/>
            </a:br>
            <a:r>
              <a:rPr lang="en-US" altLang="nl-NL" sz="2000" dirty="0" err="1"/>
              <a:t>punkrockgroep</a:t>
            </a:r>
            <a:r>
              <a:rPr lang="en-US" altLang="nl-NL" sz="2000" dirty="0"/>
              <a:t> Pussy Riot </a:t>
            </a:r>
          </a:p>
        </p:txBody>
      </p:sp>
      <p:pic>
        <p:nvPicPr>
          <p:cNvPr id="14346" name="Afbeelding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200" y="4005263"/>
            <a:ext cx="197485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8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436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c. </a:t>
            </a:r>
            <a:r>
              <a:rPr lang="en-US" altLang="nl-NL" sz="1200" b="1" dirty="0"/>
              <a:t> </a:t>
            </a:r>
            <a:br>
              <a:rPr lang="en-US" altLang="nl-NL" sz="12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 err="1"/>
              <a:t>L</a:t>
            </a:r>
            <a:r>
              <a:rPr lang="en-US" altLang="nl-NL" sz="2000" dirty="0" err="1" smtClean="0"/>
              <a:t>eden</a:t>
            </a:r>
            <a:r>
              <a:rPr lang="en-US" altLang="nl-NL" sz="2000" dirty="0" smtClean="0"/>
              <a:t> </a:t>
            </a:r>
            <a:r>
              <a:rPr lang="en-US" altLang="nl-NL" sz="2000" dirty="0"/>
              <a:t>van de </a:t>
            </a:r>
            <a:r>
              <a:rPr lang="en-US" altLang="nl-NL" sz="2000" dirty="0" err="1"/>
              <a:t>lijf-wacht</a:t>
            </a:r>
            <a:r>
              <a:rPr lang="en-US" altLang="nl-NL" sz="2000" dirty="0"/>
              <a:t> van </a:t>
            </a:r>
            <a:r>
              <a:rPr lang="en-US" altLang="nl-NL" sz="2000" dirty="0" err="1"/>
              <a:t>Poetin</a:t>
            </a:r>
            <a:r>
              <a:rPr lang="en-US" altLang="nl-NL" sz="2000" dirty="0"/>
              <a:t> </a:t>
            </a:r>
          </a:p>
        </p:txBody>
      </p:sp>
      <p:pic>
        <p:nvPicPr>
          <p:cNvPr id="14349" name="Afbeelding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2988" y="4005263"/>
            <a:ext cx="197008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51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3510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dirty="0" err="1"/>
              <a:t>T</a:t>
            </a:r>
            <a:r>
              <a:rPr lang="en-US" altLang="nl-NL" sz="2000" dirty="0" err="1" smtClean="0"/>
              <a:t>opfiguren</a:t>
            </a:r>
            <a:r>
              <a:rPr lang="en-US" altLang="nl-NL" sz="2000" dirty="0" smtClean="0"/>
              <a:t> </a:t>
            </a:r>
            <a:r>
              <a:rPr lang="en-US" altLang="nl-NL" sz="2000" dirty="0" err="1"/>
              <a:t>uit</a:t>
            </a:r>
            <a:r>
              <a:rPr lang="en-US" altLang="nl-NL" sz="2000" dirty="0"/>
              <a:t> de</a:t>
            </a:r>
            <a:br>
              <a:rPr lang="en-US" altLang="nl-NL" sz="2000" dirty="0"/>
            </a:br>
            <a:r>
              <a:rPr lang="en-US" altLang="nl-NL" sz="2000" dirty="0" err="1"/>
              <a:t>schimmige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Russi</a:t>
            </a:r>
            <a:r>
              <a:rPr lang="en-US" altLang="nl-NL" sz="2000" dirty="0"/>
              <a:t>-</a:t>
            </a:r>
            <a:br>
              <a:rPr lang="en-US" altLang="nl-NL" sz="2000" dirty="0"/>
            </a:br>
            <a:r>
              <a:rPr lang="en-US" altLang="nl-NL" sz="2000" dirty="0" err="1"/>
              <a:t>sche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zakenwereld</a:t>
            </a:r>
            <a:r>
              <a:rPr lang="en-US" altLang="nl-NL" sz="2000" dirty="0"/>
              <a:t/>
            </a:r>
            <a:br>
              <a:rPr lang="en-US" altLang="nl-NL" sz="2000" dirty="0"/>
            </a:br>
            <a:endParaRPr lang="en-US" altLang="nl-NL" sz="2000" dirty="0"/>
          </a:p>
        </p:txBody>
      </p:sp>
      <p:pic>
        <p:nvPicPr>
          <p:cNvPr id="14352" name="Afbeelding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8963" y="4005263"/>
            <a:ext cx="16335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8436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11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18438" name="Shape 615"/>
          <p:cNvSpPr txBox="1">
            <a:spLocks noChangeArrowheads="1"/>
          </p:cNvSpPr>
          <p:nvPr/>
        </p:nvSpPr>
        <p:spPr bwMode="auto">
          <a:xfrm>
            <a:off x="2843808" y="3933056"/>
            <a:ext cx="583264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err="1"/>
              <a:t>Ter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herdenking</a:t>
            </a:r>
            <a:r>
              <a:rPr lang="en-US" altLang="nl-NL" sz="2000" dirty="0"/>
              <a:t> van dissident </a:t>
            </a:r>
            <a:r>
              <a:rPr lang="en-US" altLang="nl-NL" sz="2000" dirty="0" smtClean="0"/>
              <a:t>Andrej </a:t>
            </a:r>
            <a:r>
              <a:rPr lang="en-US" altLang="nl-NL" sz="2000" dirty="0" err="1"/>
              <a:t>Sacharov</a:t>
            </a:r>
            <a:r>
              <a:rPr lang="en-US" altLang="nl-NL" sz="2000" dirty="0"/>
              <a:t>.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Om de </a:t>
            </a:r>
            <a:r>
              <a:rPr lang="en-US" altLang="nl-NL" sz="2000" dirty="0" err="1"/>
              <a:t>herinnering</a:t>
            </a:r>
            <a:r>
              <a:rPr lang="en-US" altLang="nl-NL" sz="2000" dirty="0"/>
              <a:t> </a:t>
            </a:r>
            <a:r>
              <a:rPr lang="en-US" altLang="nl-NL" sz="2000" dirty="0" err="1"/>
              <a:t>aan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de </a:t>
            </a:r>
            <a:r>
              <a:rPr lang="en-US" altLang="nl-NL" sz="2000" dirty="0" err="1" smtClean="0"/>
              <a:t>Goelagkampen</a:t>
            </a:r>
            <a:r>
              <a:rPr lang="en-US" altLang="nl-NL" sz="2000" dirty="0" smtClean="0"/>
              <a:t> </a:t>
            </a:r>
            <a:r>
              <a:rPr lang="en-US" altLang="nl-NL" sz="2000" dirty="0" err="1"/>
              <a:t>te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bewaren</a:t>
            </a:r>
            <a:r>
              <a:rPr lang="nl-NL" altLang="nl-NL" sz="2000" dirty="0"/>
              <a:t>.</a:t>
            </a:r>
            <a:endParaRPr lang="en-US" altLang="nl-NL" sz="2000" dirty="0"/>
          </a:p>
          <a:p>
            <a:pPr eaLnBrk="1" hangingPunct="1"/>
            <a:r>
              <a:rPr lang="en-US" altLang="nl-NL" sz="2000" b="1" dirty="0"/>
              <a:t>c. </a:t>
            </a:r>
            <a:r>
              <a:rPr lang="nl-NL" altLang="nl-NL" sz="2000" dirty="0"/>
              <a:t>Ze is opgericht bij de onthulling van een </a:t>
            </a:r>
            <a:r>
              <a:rPr lang="nl-NL" altLang="nl-NL" sz="2000" dirty="0" smtClean="0"/>
              <a:t>nationaal</a:t>
            </a:r>
            <a:r>
              <a:rPr lang="nl-NL" altLang="nl-NL" sz="2000" dirty="0"/>
              <a:t> </a:t>
            </a:r>
            <a:r>
              <a:rPr lang="nl-NL" altLang="nl-NL" sz="2000" dirty="0" smtClean="0"/>
              <a:t>monument </a:t>
            </a:r>
            <a:r>
              <a:rPr lang="nl-NL" altLang="nl-NL" sz="2000" dirty="0"/>
              <a:t>voor Tsjetsjenië.</a:t>
            </a:r>
            <a:endParaRPr lang="en-US" altLang="nl-NL" sz="2000" dirty="0"/>
          </a:p>
        </p:txBody>
      </p:sp>
      <p:pic>
        <p:nvPicPr>
          <p:cNvPr id="18439" name="Picture 10" descr="Logo PubQuiz_RGB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8441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476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Memorial is de grootste Russische mensenrechtenorganisatie. </a:t>
            </a:r>
            <a:br>
              <a:rPr lang="nl-NL" altLang="nl-NL" sz="2400" b="1" dirty="0"/>
            </a:br>
            <a:r>
              <a:rPr lang="nl-NL" altLang="nl-NL" sz="2400" b="1" dirty="0"/>
              <a:t>Waarom deze naam?</a:t>
            </a:r>
            <a:endParaRPr lang="en-US" altLang="nl-NL" sz="2400" b="1" dirty="0"/>
          </a:p>
        </p:txBody>
      </p:sp>
      <p:sp>
        <p:nvSpPr>
          <p:cNvPr id="18437" name="Shape 614"/>
          <p:cNvSpPr>
            <a:spLocks noChangeArrowheads="1"/>
          </p:cNvSpPr>
          <p:nvPr/>
        </p:nvSpPr>
        <p:spPr bwMode="auto">
          <a:xfrm>
            <a:off x="997024" y="3667125"/>
            <a:ext cx="7391400" cy="3810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1026" name="Picture 2" descr="Russia's &quot;foreign agent” list: Inclusion of “International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 t="7189" r="25322" b="5558"/>
          <a:stretch/>
        </p:blipFill>
        <p:spPr bwMode="auto">
          <a:xfrm>
            <a:off x="997024" y="3933056"/>
            <a:ext cx="1711259" cy="16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0484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12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20485" name="Shape 613"/>
          <p:cNvSpPr txBox="1">
            <a:spLocks noChangeArrowheads="1"/>
          </p:cNvSpPr>
          <p:nvPr/>
        </p:nvSpPr>
        <p:spPr bwMode="auto">
          <a:xfrm>
            <a:off x="2887663" y="2117874"/>
            <a:ext cx="59340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 smtClean="0"/>
              <a:t>In 2020 ondertekende president Poetin een nieuwe wet, waardoor hij langer aan de macht kan blijven. Tot welk jaar zou hij uiterlijk aan de macht kunnen blijven?</a:t>
            </a:r>
            <a:endParaRPr lang="nl-NL" altLang="nl-NL" sz="2400" b="1" dirty="0"/>
          </a:p>
        </p:txBody>
      </p:sp>
      <p:sp>
        <p:nvSpPr>
          <p:cNvPr id="20486" name="Shape 614"/>
          <p:cNvSpPr>
            <a:spLocks noChangeArrowheads="1"/>
          </p:cNvSpPr>
          <p:nvPr/>
        </p:nvSpPr>
        <p:spPr bwMode="auto">
          <a:xfrm>
            <a:off x="808038" y="4048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0487" name="Shape 615"/>
          <p:cNvSpPr txBox="1">
            <a:spLocks noChangeArrowheads="1"/>
          </p:cNvSpPr>
          <p:nvPr/>
        </p:nvSpPr>
        <p:spPr bwMode="auto">
          <a:xfrm>
            <a:off x="1676400" y="43275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2034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b</a:t>
            </a:r>
            <a:r>
              <a:rPr lang="en-US" altLang="nl-NL" sz="2000" b="1" dirty="0"/>
              <a:t>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2036</a:t>
            </a:r>
            <a:endParaRPr lang="en-US" altLang="nl-NL" sz="2000" dirty="0"/>
          </a:p>
          <a:p>
            <a:pPr eaLnBrk="1" hangingPunct="1"/>
            <a:r>
              <a:rPr lang="en-US" altLang="nl-NL" sz="2000" b="1" dirty="0"/>
              <a:t>c</a:t>
            </a:r>
            <a:r>
              <a:rPr lang="en-US" altLang="nl-NL" sz="2000" b="1" dirty="0" smtClean="0"/>
              <a:t>. </a:t>
            </a:r>
            <a:r>
              <a:rPr lang="en-US" altLang="nl-NL" sz="2000" dirty="0" smtClean="0"/>
              <a:t>2038</a:t>
            </a:r>
            <a:endParaRPr lang="en-US" altLang="nl-NL" sz="2000" dirty="0"/>
          </a:p>
        </p:txBody>
      </p:sp>
      <p:pic>
        <p:nvPicPr>
          <p:cNvPr id="20488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0484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13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20485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9340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 smtClean="0"/>
              <a:t>Wat is het percentage van vrijspraken bij strafzaken in </a:t>
            </a:r>
            <a:r>
              <a:rPr lang="nl-NL" altLang="nl-NL" sz="2400" b="1" dirty="0" smtClean="0"/>
              <a:t>Rusland? </a:t>
            </a:r>
            <a:endParaRPr lang="nl-NL" altLang="nl-NL" sz="2400" b="1" dirty="0"/>
          </a:p>
        </p:txBody>
      </p:sp>
      <p:sp>
        <p:nvSpPr>
          <p:cNvPr id="20486" name="Shape 614"/>
          <p:cNvSpPr>
            <a:spLocks noChangeArrowheads="1"/>
          </p:cNvSpPr>
          <p:nvPr/>
        </p:nvSpPr>
        <p:spPr bwMode="auto">
          <a:xfrm>
            <a:off x="808038" y="4048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0487" name="Shape 615"/>
          <p:cNvSpPr txBox="1">
            <a:spLocks noChangeArrowheads="1"/>
          </p:cNvSpPr>
          <p:nvPr/>
        </p:nvSpPr>
        <p:spPr bwMode="auto">
          <a:xfrm>
            <a:off x="1676400" y="4327525"/>
            <a:ext cx="138343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0,4%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b</a:t>
            </a:r>
            <a:r>
              <a:rPr lang="en-US" altLang="nl-NL" sz="2000" b="1" dirty="0"/>
              <a:t>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4,2%</a:t>
            </a:r>
            <a:endParaRPr lang="en-US" altLang="nl-NL" sz="2000" dirty="0"/>
          </a:p>
          <a:p>
            <a:pPr eaLnBrk="1" hangingPunct="1"/>
            <a:r>
              <a:rPr lang="en-US" altLang="nl-NL" sz="2000" b="1" dirty="0"/>
              <a:t>c</a:t>
            </a:r>
            <a:r>
              <a:rPr lang="en-US" altLang="nl-NL" sz="2000" b="1" dirty="0" smtClean="0"/>
              <a:t>. </a:t>
            </a:r>
            <a:r>
              <a:rPr lang="en-US" altLang="nl-NL" sz="2000" dirty="0" smtClean="0"/>
              <a:t>5,6%</a:t>
            </a:r>
            <a:endParaRPr lang="en-US" altLang="nl-NL" sz="2000" dirty="0"/>
          </a:p>
        </p:txBody>
      </p:sp>
      <p:pic>
        <p:nvPicPr>
          <p:cNvPr id="20488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Russian Journalist Ivan Golunov Is Freed; Ministry Orders Inquiry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16" y="4150186"/>
            <a:ext cx="3774492" cy="212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557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268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14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11269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2943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 smtClean="0"/>
              <a:t>Wat is in Rusland de maximale gevangenisstraf voor het beledigen van ‘religieuze gevoelens’?</a:t>
            </a:r>
            <a:endParaRPr lang="nl-NL" altLang="nl-NL" sz="2400" b="1" dirty="0"/>
          </a:p>
        </p:txBody>
      </p:sp>
      <p:pic>
        <p:nvPicPr>
          <p:cNvPr id="11271" name="Picture 10" descr="Logo PubQuiz_RGB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273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" name="Shape 615"/>
          <p:cNvSpPr txBox="1">
            <a:spLocks noChangeArrowheads="1"/>
          </p:cNvSpPr>
          <p:nvPr/>
        </p:nvSpPr>
        <p:spPr bwMode="auto">
          <a:xfrm>
            <a:off x="1676400" y="39338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1 </a:t>
            </a:r>
            <a:r>
              <a:rPr lang="en-US" altLang="nl-NL" sz="2000" dirty="0" err="1" smtClean="0"/>
              <a:t>jaar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2 </a:t>
            </a:r>
            <a:r>
              <a:rPr lang="en-US" altLang="nl-NL" sz="2000" dirty="0" err="1" smtClean="0"/>
              <a:t>jaar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c. </a:t>
            </a:r>
            <a:r>
              <a:rPr lang="en-US" altLang="nl-NL" sz="2000" dirty="0" smtClean="0"/>
              <a:t>3 </a:t>
            </a:r>
            <a:r>
              <a:rPr lang="en-US" altLang="nl-NL" sz="2000" dirty="0" err="1" smtClean="0"/>
              <a:t>jaar</a:t>
            </a:r>
            <a:endParaRPr lang="en-US" altLang="nl-NL" sz="2000" dirty="0"/>
          </a:p>
        </p:txBody>
      </p:sp>
    </p:spTree>
    <p:extLst>
      <p:ext uri="{BB962C8B-B14F-4D97-AF65-F5344CB8AC3E}">
        <p14:creationId xmlns:p14="http://schemas.microsoft.com/office/powerpoint/2010/main" val="8262113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81" y="65785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0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15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14341" name="Shape 576"/>
          <p:cNvSpPr txBox="1">
            <a:spLocks noChangeArrowheads="1"/>
          </p:cNvSpPr>
          <p:nvPr/>
        </p:nvSpPr>
        <p:spPr bwMode="auto">
          <a:xfrm>
            <a:off x="2938929" y="2018821"/>
            <a:ext cx="4906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De moord op welke oppositiepoliticus wordt jaarlijks eind februari herdacht met een grote demonstratie in het centrum van </a:t>
            </a:r>
            <a:r>
              <a:rPr lang="nl-NL" altLang="nl-NL" sz="2400" b="1" dirty="0" smtClean="0"/>
              <a:t>Moskou</a:t>
            </a:r>
            <a:r>
              <a:rPr lang="nl-NL" altLang="nl-NL" sz="2400" b="1" dirty="0"/>
              <a:t>?</a:t>
            </a:r>
            <a:endParaRPr lang="en-US" altLang="nl-NL" sz="2400" b="1" dirty="0"/>
          </a:p>
        </p:txBody>
      </p:sp>
      <p:sp>
        <p:nvSpPr>
          <p:cNvPr id="14342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14343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5" name="Shape 582"/>
          <p:cNvSpPr txBox="1">
            <a:spLocks noChangeArrowheads="1"/>
          </p:cNvSpPr>
          <p:nvPr/>
        </p:nvSpPr>
        <p:spPr bwMode="auto">
          <a:xfrm>
            <a:off x="1478591" y="4437112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1800" dirty="0"/>
              <a:t/>
            </a:r>
            <a:br>
              <a:rPr lang="en-US" altLang="nl-NL" sz="1800" dirty="0"/>
            </a:br>
            <a:r>
              <a:rPr lang="en-US" altLang="nl-NL" sz="1200" dirty="0"/>
              <a:t/>
            </a:r>
            <a:br>
              <a:rPr lang="en-US" altLang="nl-NL" sz="1200" dirty="0"/>
            </a:br>
            <a:endParaRPr lang="en-US" altLang="nl-NL" sz="1200" dirty="0" smtClean="0"/>
          </a:p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a</a:t>
            </a:r>
            <a:r>
              <a:rPr lang="en-US" altLang="nl-NL" sz="2000" b="1" dirty="0" smtClean="0"/>
              <a:t>.</a:t>
            </a:r>
            <a:endParaRPr lang="en-US" altLang="nl-NL" sz="2000" b="1" dirty="0"/>
          </a:p>
          <a:p>
            <a:pPr marL="342900" indent="-342900" eaLnBrk="1" hangingPunct="1">
              <a:buClr>
                <a:srgbClr val="000000"/>
              </a:buClr>
              <a:buSzPct val="25000"/>
              <a:buAutoNum type="alphaLcPeriod"/>
            </a:pPr>
            <a:endParaRPr lang="en-US" altLang="nl-NL" sz="1200" dirty="0" smtClean="0"/>
          </a:p>
        </p:txBody>
      </p:sp>
      <p:sp>
        <p:nvSpPr>
          <p:cNvPr id="14347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50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51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3510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b="1" dirty="0" smtClean="0"/>
              <a:t>B. </a:t>
            </a:r>
            <a:r>
              <a:rPr lang="en-US" altLang="nl-NL" sz="2000" dirty="0" smtClean="0"/>
              <a:t>Boris </a:t>
            </a:r>
            <a:r>
              <a:rPr lang="en-US" altLang="nl-NL" sz="2000" dirty="0"/>
              <a:t>N</a:t>
            </a:r>
            <a:r>
              <a:rPr lang="en-US" altLang="nl-NL" sz="2000" dirty="0" smtClean="0"/>
              <a:t>emtsov</a:t>
            </a:r>
            <a:r>
              <a:rPr lang="en-US" altLang="nl-NL" sz="2000" dirty="0"/>
              <a:t/>
            </a:r>
            <a:br>
              <a:rPr lang="en-US" altLang="nl-NL" sz="2000" dirty="0"/>
            </a:br>
            <a:endParaRPr lang="en-US" altLang="nl-NL" sz="2000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91" y="4021762"/>
            <a:ext cx="1976400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585"/>
          <p:cNvSpPr txBox="1">
            <a:spLocks noChangeArrowheads="1"/>
          </p:cNvSpPr>
          <p:nvPr/>
        </p:nvSpPr>
        <p:spPr bwMode="auto">
          <a:xfrm>
            <a:off x="1342066" y="4997450"/>
            <a:ext cx="23510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 </a:t>
            </a:r>
            <a:r>
              <a:rPr lang="en-US" altLang="nl-NL" sz="2000" b="1" dirty="0" smtClean="0"/>
              <a:t> </a:t>
            </a:r>
            <a:r>
              <a:rPr lang="en-US" altLang="nl-NL" sz="2000" b="1" dirty="0"/>
              <a:t/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b="1" dirty="0" smtClean="0"/>
              <a:t>A. </a:t>
            </a:r>
            <a:r>
              <a:rPr lang="en-US" altLang="nl-NL" sz="2000" dirty="0" err="1" smtClean="0"/>
              <a:t>Alexej</a:t>
            </a:r>
            <a:r>
              <a:rPr lang="en-US" altLang="nl-NL" sz="2000" dirty="0"/>
              <a:t> </a:t>
            </a:r>
            <a:r>
              <a:rPr lang="en-US" altLang="nl-NL" sz="2000" dirty="0" err="1" smtClean="0"/>
              <a:t>Navalny</a:t>
            </a:r>
            <a:r>
              <a:rPr lang="en-US" altLang="nl-NL" sz="2000" dirty="0"/>
              <a:t/>
            </a:r>
            <a:br>
              <a:rPr lang="en-US" altLang="nl-NL" sz="2000" dirty="0"/>
            </a:br>
            <a:endParaRPr lang="en-US" altLang="nl-NL" sz="2000" dirty="0"/>
          </a:p>
        </p:txBody>
      </p:sp>
      <p:pic>
        <p:nvPicPr>
          <p:cNvPr id="1029" name="Picture 5" descr="Boris Berezovski overleden – was criticus van president Poetin - NRC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021762"/>
            <a:ext cx="1969200" cy="13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436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 </a:t>
            </a:r>
            <a:r>
              <a:rPr lang="en-US" altLang="nl-NL" sz="1200" b="1" dirty="0" smtClean="0"/>
              <a:t> </a:t>
            </a: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b="1" dirty="0" smtClean="0"/>
              <a:t>C. </a:t>
            </a:r>
            <a:r>
              <a:rPr lang="en-US" altLang="nl-NL" sz="2000" dirty="0" smtClean="0"/>
              <a:t>Boris </a:t>
            </a:r>
            <a:r>
              <a:rPr lang="en-US" altLang="nl-NL" sz="2000" dirty="0" err="1"/>
              <a:t>B</a:t>
            </a:r>
            <a:r>
              <a:rPr lang="en-US" altLang="nl-NL" sz="2000" dirty="0" err="1" smtClean="0"/>
              <a:t>erezovski</a:t>
            </a:r>
            <a:r>
              <a:rPr lang="en-US" altLang="nl-NL" sz="2000" dirty="0" smtClean="0"/>
              <a:t> </a:t>
            </a:r>
            <a:endParaRPr lang="en-US" altLang="nl-NL" sz="2000" dirty="0"/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25" y="4031287"/>
            <a:ext cx="1969200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6268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268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16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11269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2943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Onder welke naam is het in </a:t>
            </a:r>
            <a:r>
              <a:rPr lang="nl-NL" altLang="nl-NL" sz="2400" b="1" dirty="0" smtClean="0"/>
              <a:t>Sint-Petersburg </a:t>
            </a:r>
            <a:r>
              <a:rPr lang="nl-NL" altLang="nl-NL" sz="2400" b="1" dirty="0"/>
              <a:t>gevestigde Internet Research Agency beter bekend?</a:t>
            </a:r>
          </a:p>
        </p:txBody>
      </p:sp>
      <p:pic>
        <p:nvPicPr>
          <p:cNvPr id="11271" name="Picture 10" descr="Logo PubQuiz_RGB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273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" name="Shape 615"/>
          <p:cNvSpPr txBox="1">
            <a:spLocks noChangeArrowheads="1"/>
          </p:cNvSpPr>
          <p:nvPr/>
        </p:nvSpPr>
        <p:spPr bwMode="auto">
          <a:xfrm>
            <a:off x="1676400" y="39338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FSB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en-US" altLang="nl-NL" sz="2000" dirty="0" err="1" smtClean="0"/>
              <a:t>GROe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c. </a:t>
            </a:r>
            <a:r>
              <a:rPr lang="en-US" altLang="nl-NL" sz="2000" dirty="0" err="1" smtClean="0"/>
              <a:t>Trollenfabriek</a:t>
            </a:r>
            <a:r>
              <a:rPr lang="en-US" altLang="nl-NL" sz="2000" dirty="0" smtClean="0"/>
              <a:t> </a:t>
            </a:r>
            <a:endParaRPr lang="en-US" altLang="nl-NL" sz="2000" dirty="0"/>
          </a:p>
        </p:txBody>
      </p:sp>
      <p:pic>
        <p:nvPicPr>
          <p:cNvPr id="2050" name="Picture 2" descr="Internet Research Agency - Wikipe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9993"/>
            <a:ext cx="4035044" cy="22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789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3317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3244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 smtClean="0"/>
              <a:t>De stad Moskou heeft in 2012 de Gay </a:t>
            </a:r>
            <a:r>
              <a:rPr lang="nl-NL" altLang="nl-NL" sz="2400" b="1" dirty="0" err="1" smtClean="0"/>
              <a:t>Pride</a:t>
            </a:r>
            <a:r>
              <a:rPr lang="nl-NL" altLang="nl-NL" sz="2400" b="1" dirty="0" smtClean="0"/>
              <a:t> parade verboden. Hoe lang gold/geldt dat verbod?</a:t>
            </a:r>
            <a:endParaRPr lang="nl-NL" altLang="nl-NL" sz="2400" dirty="0"/>
          </a:p>
        </p:txBody>
      </p:sp>
      <p:sp>
        <p:nvSpPr>
          <p:cNvPr id="13318" name="Shape 615"/>
          <p:cNvSpPr txBox="1">
            <a:spLocks noChangeArrowheads="1"/>
          </p:cNvSpPr>
          <p:nvPr/>
        </p:nvSpPr>
        <p:spPr bwMode="auto">
          <a:xfrm>
            <a:off x="1676400" y="3933825"/>
            <a:ext cx="635158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err="1" smtClean="0"/>
              <a:t>Dat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jaar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en-US" altLang="nl-NL" sz="2000" dirty="0" err="1" smtClean="0"/>
              <a:t>Vijf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jaar</a:t>
            </a:r>
            <a:endParaRPr lang="en-US" altLang="nl-NL" sz="2000" dirty="0"/>
          </a:p>
          <a:p>
            <a:pPr eaLnBrk="1" hangingPunct="1"/>
            <a:r>
              <a:rPr lang="en-US" altLang="nl-NL" sz="2000" b="1" dirty="0"/>
              <a:t>c. </a:t>
            </a:r>
            <a:r>
              <a:rPr lang="nl-NL" altLang="nl-NL" sz="2000" dirty="0" smtClean="0"/>
              <a:t>Honderd jaar</a:t>
            </a:r>
            <a:endParaRPr lang="en-US" altLang="nl-NL" sz="2000" dirty="0"/>
          </a:p>
        </p:txBody>
      </p:sp>
      <p:pic>
        <p:nvPicPr>
          <p:cNvPr id="13319" name="Picture 10" descr="Logo PubQuiz_RGB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3321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0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 smtClean="0">
                <a:solidFill>
                  <a:srgbClr val="FFFFFF"/>
                </a:solidFill>
              </a:rPr>
              <a:t>17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737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517"/>
          <p:cNvSpPr>
            <a:spLocks noChangeArrowheads="1"/>
          </p:cNvSpPr>
          <p:nvPr/>
        </p:nvSpPr>
        <p:spPr bwMode="auto">
          <a:xfrm>
            <a:off x="508000" y="1231230"/>
            <a:ext cx="8143875" cy="471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5539" name="Shape 518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5540" name="Shape 519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5541" name="Shape 520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5542" name="Shape 521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5543" name="Shape 522"/>
          <p:cNvSpPr>
            <a:spLocks noChangeArrowheads="1"/>
          </p:cNvSpPr>
          <p:nvPr/>
        </p:nvSpPr>
        <p:spPr bwMode="auto">
          <a:xfrm>
            <a:off x="2195513" y="2205038"/>
            <a:ext cx="5451475" cy="1971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65544" name="Shape 523"/>
          <p:cNvSpPr txBox="1">
            <a:spLocks noChangeArrowheads="1"/>
          </p:cNvSpPr>
          <p:nvPr/>
        </p:nvSpPr>
        <p:spPr bwMode="auto">
          <a:xfrm>
            <a:off x="2222500" y="2801938"/>
            <a:ext cx="51895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altLang="nl-NL" sz="3200" b="1" i="1"/>
              <a:t>Rusland</a:t>
            </a:r>
          </a:p>
        </p:txBody>
      </p:sp>
      <p:pic>
        <p:nvPicPr>
          <p:cNvPr id="65545" name="Picture 10" descr="Logo PubQuiz_RGB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595"/>
          <p:cNvSpPr>
            <a:spLocks noChangeArrowheads="1"/>
          </p:cNvSpPr>
          <p:nvPr/>
        </p:nvSpPr>
        <p:spPr bwMode="auto">
          <a:xfrm>
            <a:off x="8332788" y="874713"/>
            <a:ext cx="639762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2531" name="Shape 596"/>
          <p:cNvSpPr>
            <a:spLocks noChangeArrowheads="1"/>
          </p:cNvSpPr>
          <p:nvPr/>
        </p:nvSpPr>
        <p:spPr bwMode="auto">
          <a:xfrm>
            <a:off x="168275" y="874713"/>
            <a:ext cx="639763" cy="585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2532" name="Shape 597"/>
          <p:cNvSpPr>
            <a:spLocks noChangeArrowheads="1"/>
          </p:cNvSpPr>
          <p:nvPr/>
        </p:nvSpPr>
        <p:spPr bwMode="auto">
          <a:xfrm>
            <a:off x="8332788" y="5591175"/>
            <a:ext cx="639762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2533" name="Shape 598"/>
          <p:cNvSpPr>
            <a:spLocks noChangeArrowheads="1"/>
          </p:cNvSpPr>
          <p:nvPr/>
        </p:nvSpPr>
        <p:spPr bwMode="auto">
          <a:xfrm>
            <a:off x="168275" y="5591175"/>
            <a:ext cx="639763" cy="58737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22534" name="Picture 10" descr="Logo PubQuiz_RGB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Shape 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>
                <a:solidFill>
                  <a:srgbClr val="FFFF00"/>
                </a:solidFill>
              </a:rPr>
              <a:t> COLOFON</a:t>
            </a:r>
            <a:endParaRPr lang="en-US" altLang="nl-NL" sz="2500">
              <a:solidFill>
                <a:srgbClr val="FFFFFF"/>
              </a:solidFill>
            </a:endParaRPr>
          </a:p>
        </p:txBody>
      </p:sp>
      <p:pic>
        <p:nvPicPr>
          <p:cNvPr id="22536" name="Picture 1" descr="AI Logo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338" y="4724400"/>
            <a:ext cx="57531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 sz="1800">
              <a:solidFill>
                <a:schemeClr val="tx1"/>
              </a:solidFill>
            </a:endParaRPr>
          </a:p>
        </p:txBody>
      </p:sp>
      <p:sp>
        <p:nvSpPr>
          <p:cNvPr id="22538" name="Shape 603"/>
          <p:cNvSpPr txBox="1">
            <a:spLocks noChangeArrowheads="1"/>
          </p:cNvSpPr>
          <p:nvPr/>
        </p:nvSpPr>
        <p:spPr bwMode="auto">
          <a:xfrm>
            <a:off x="517525" y="4292600"/>
            <a:ext cx="81026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nl-NL" altLang="nl-NL" sz="2400" b="1" i="1" dirty="0">
                <a:solidFill>
                  <a:schemeClr val="tx1"/>
                </a:solidFill>
              </a:rPr>
              <a:t>  Een initiatief van </a:t>
            </a:r>
          </a:p>
          <a:p>
            <a:pPr eaLnBrk="1" hangingPunct="1">
              <a:buClr>
                <a:srgbClr val="000000"/>
              </a:buClr>
              <a:buSzPct val="25000"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25000"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25000"/>
            </a:pPr>
            <a:endParaRPr lang="en-US" altLang="nl-NL" sz="2400" b="1" i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400" b="1" i="1" dirty="0">
                <a:solidFill>
                  <a:schemeClr val="tx1"/>
                </a:solidFill>
              </a:rPr>
              <a:t>							© </a:t>
            </a:r>
            <a:r>
              <a:rPr lang="en-US" altLang="nl-NL" sz="2400" b="1" i="1" dirty="0" smtClean="0">
                <a:solidFill>
                  <a:schemeClr val="tx1"/>
                </a:solidFill>
              </a:rPr>
              <a:t>2020</a:t>
            </a:r>
            <a:endParaRPr lang="en-US" altLang="nl-NL" sz="2400" b="1" i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25000"/>
            </a:pPr>
            <a:endParaRPr lang="en-US" altLang="nl-NL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172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173" name="Shape 576"/>
          <p:cNvSpPr txBox="1">
            <a:spLocks noChangeArrowheads="1"/>
          </p:cNvSpPr>
          <p:nvPr/>
        </p:nvSpPr>
        <p:spPr bwMode="auto">
          <a:xfrm>
            <a:off x="2870200" y="1887538"/>
            <a:ext cx="5476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 smtClean="0"/>
              <a:t>Toen president Poetin op 31 december 1999 aantrad als president van Rusland, sprak hij het volk toe. Welke vrijheden waren volgens hem veilig bij de staat?</a:t>
            </a:r>
            <a:endParaRPr lang="en-US" altLang="nl-NL" sz="2400" b="1" dirty="0"/>
          </a:p>
        </p:txBody>
      </p:sp>
      <p:sp>
        <p:nvSpPr>
          <p:cNvPr id="7174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7176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35630" y="4005064"/>
            <a:ext cx="34884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a.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Vrijheid</a:t>
            </a:r>
            <a:r>
              <a:rPr lang="en-US" altLang="nl-NL" sz="2000" dirty="0" smtClean="0"/>
              <a:t> van </a:t>
            </a:r>
            <a:r>
              <a:rPr lang="en-US" altLang="nl-NL" sz="2000" dirty="0" err="1" smtClean="0"/>
              <a:t>meningsuiting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b.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Vrijheid</a:t>
            </a:r>
            <a:r>
              <a:rPr lang="en-US" altLang="nl-NL" sz="2000" dirty="0" smtClean="0"/>
              <a:t> van </a:t>
            </a:r>
            <a:r>
              <a:rPr lang="en-US" altLang="nl-NL" sz="2000" dirty="0" err="1" smtClean="0"/>
              <a:t>geweten</a:t>
            </a:r>
            <a:endParaRPr lang="en-US" altLang="nl-NL" sz="2000" dirty="0" smtClean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c. </a:t>
            </a:r>
            <a:r>
              <a:rPr lang="en-US" altLang="nl-NL" sz="2000" dirty="0" err="1" smtClean="0"/>
              <a:t>Beide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zijn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juist</a:t>
            </a:r>
            <a:endParaRPr lang="en-US" altLang="nl-NL" sz="2000" dirty="0"/>
          </a:p>
        </p:txBody>
      </p:sp>
      <p:pic>
        <p:nvPicPr>
          <p:cNvPr id="5122" name="Picture 2" descr="Putin's first message of new year (December 31, 1999) -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4198" r="5874"/>
          <a:stretch/>
        </p:blipFill>
        <p:spPr bwMode="auto">
          <a:xfrm>
            <a:off x="5675500" y="3789040"/>
            <a:ext cx="288626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148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172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2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7173" name="Shape 576"/>
          <p:cNvSpPr txBox="1">
            <a:spLocks noChangeArrowheads="1"/>
          </p:cNvSpPr>
          <p:nvPr/>
        </p:nvSpPr>
        <p:spPr bwMode="auto">
          <a:xfrm>
            <a:off x="2870200" y="1887538"/>
            <a:ext cx="5476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en-US" altLang="nl-NL" sz="2400" b="1" dirty="0" smtClean="0"/>
              <a:t>LHBTI-</a:t>
            </a:r>
            <a:r>
              <a:rPr lang="en-US" altLang="nl-NL" sz="2400" b="1" dirty="0" err="1" smtClean="0"/>
              <a:t>activiste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Yulia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Tsvetkova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staat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terecht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voor</a:t>
            </a:r>
            <a:r>
              <a:rPr lang="en-US" altLang="nl-NL" sz="2400" b="1" dirty="0" smtClean="0"/>
              <a:t> het ‘</a:t>
            </a:r>
            <a:r>
              <a:rPr lang="en-US" altLang="nl-NL" sz="2400" b="1" dirty="0" err="1" smtClean="0"/>
              <a:t>maken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en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verspreiden</a:t>
            </a:r>
            <a:r>
              <a:rPr lang="en-US" altLang="nl-NL" sz="2400" b="1" dirty="0" smtClean="0"/>
              <a:t> van </a:t>
            </a:r>
            <a:r>
              <a:rPr lang="en-US" altLang="nl-NL" sz="2400" b="1" dirty="0" err="1" smtClean="0"/>
              <a:t>pornografische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materialen</a:t>
            </a:r>
            <a:r>
              <a:rPr lang="en-US" altLang="nl-NL" sz="2400" b="1" dirty="0" smtClean="0"/>
              <a:t>’. </a:t>
            </a:r>
            <a:r>
              <a:rPr lang="en-US" altLang="nl-NL" sz="2400" b="1" dirty="0" err="1" smtClean="0"/>
              <a:t>Welke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gevangenisstraf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hangt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haar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boven</a:t>
            </a:r>
            <a:r>
              <a:rPr lang="en-US" altLang="nl-NL" sz="2400" b="1" dirty="0" smtClean="0"/>
              <a:t> het </a:t>
            </a:r>
            <a:r>
              <a:rPr lang="en-US" altLang="nl-NL" sz="2400" b="1" dirty="0" err="1" smtClean="0"/>
              <a:t>hoofd</a:t>
            </a:r>
            <a:r>
              <a:rPr lang="en-US" altLang="nl-NL" sz="2400" b="1" dirty="0" smtClean="0"/>
              <a:t>? </a:t>
            </a:r>
            <a:endParaRPr lang="en-US" altLang="nl-NL" sz="2400" b="1" dirty="0"/>
          </a:p>
        </p:txBody>
      </p:sp>
      <p:sp>
        <p:nvSpPr>
          <p:cNvPr id="7174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7176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35630" y="4005064"/>
            <a:ext cx="34884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a.</a:t>
            </a:r>
            <a:r>
              <a:rPr lang="en-US" altLang="nl-NL" sz="2000" dirty="0" smtClean="0"/>
              <a:t> </a:t>
            </a:r>
            <a:r>
              <a:rPr lang="en-US" altLang="nl-NL" sz="2000" dirty="0" smtClean="0"/>
              <a:t>5 </a:t>
            </a:r>
            <a:r>
              <a:rPr lang="en-US" altLang="nl-NL" sz="2000" dirty="0" err="1" smtClean="0"/>
              <a:t>jaar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b.</a:t>
            </a:r>
            <a:r>
              <a:rPr lang="en-US" altLang="nl-NL" sz="2000" dirty="0" smtClean="0"/>
              <a:t> </a:t>
            </a:r>
            <a:r>
              <a:rPr lang="en-US" altLang="nl-NL" sz="2000" dirty="0" smtClean="0"/>
              <a:t>6 </a:t>
            </a:r>
            <a:r>
              <a:rPr lang="en-US" altLang="nl-NL" sz="2000" dirty="0" err="1" smtClean="0"/>
              <a:t>jaar</a:t>
            </a:r>
            <a:endParaRPr lang="en-US" altLang="nl-NL" sz="2000" dirty="0" smtClean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c. </a:t>
            </a:r>
            <a:r>
              <a:rPr lang="en-US" altLang="nl-NL" sz="2000" dirty="0" smtClean="0"/>
              <a:t>7 </a:t>
            </a:r>
            <a:r>
              <a:rPr lang="en-US" altLang="nl-NL" sz="2000" dirty="0" err="1" smtClean="0"/>
              <a:t>jaar</a:t>
            </a:r>
            <a:endParaRPr lang="en-US" alt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3861048"/>
            <a:ext cx="403964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3240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172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3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7173" name="Shape 576"/>
          <p:cNvSpPr txBox="1">
            <a:spLocks noChangeArrowheads="1"/>
          </p:cNvSpPr>
          <p:nvPr/>
        </p:nvSpPr>
        <p:spPr bwMode="auto">
          <a:xfrm>
            <a:off x="2870200" y="1887538"/>
            <a:ext cx="5476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 smtClean="0"/>
              <a:t>Hoeveel repressieve wetten heeft Poetin ingevoerd, sinds de Russen in de winter van 2011-2012 massaal in opstand kwamen tegen oneerlijke verkiezingen? </a:t>
            </a:r>
            <a:endParaRPr lang="en-US" altLang="nl-NL" sz="2400" b="1" dirty="0"/>
          </a:p>
        </p:txBody>
      </p:sp>
      <p:sp>
        <p:nvSpPr>
          <p:cNvPr id="7174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7176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35630" y="4005064"/>
            <a:ext cx="34884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a.</a:t>
            </a:r>
            <a:r>
              <a:rPr lang="en-US" altLang="nl-NL" sz="2000" dirty="0" smtClean="0"/>
              <a:t> 30 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b.</a:t>
            </a:r>
            <a:r>
              <a:rPr lang="en-US" altLang="nl-NL" sz="2000" dirty="0" smtClean="0"/>
              <a:t> 40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c. </a:t>
            </a:r>
            <a:r>
              <a:rPr lang="en-US" altLang="nl-NL" sz="2000" dirty="0" smtClean="0"/>
              <a:t>Meer </a:t>
            </a:r>
            <a:r>
              <a:rPr lang="en-US" altLang="nl-NL" sz="2000" dirty="0" err="1" smtClean="0"/>
              <a:t>dan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50</a:t>
            </a:r>
            <a:endParaRPr lang="en-US" altLang="nl-NL" sz="2000" dirty="0"/>
          </a:p>
        </p:txBody>
      </p:sp>
    </p:spTree>
    <p:extLst>
      <p:ext uri="{BB962C8B-B14F-4D97-AF65-F5344CB8AC3E}">
        <p14:creationId xmlns:p14="http://schemas.microsoft.com/office/powerpoint/2010/main" val="16869144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7172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4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7173" name="Shape 576"/>
          <p:cNvSpPr txBox="1">
            <a:spLocks noChangeArrowheads="1"/>
          </p:cNvSpPr>
          <p:nvPr/>
        </p:nvSpPr>
        <p:spPr bwMode="auto">
          <a:xfrm>
            <a:off x="2905125" y="2249488"/>
            <a:ext cx="5476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 smtClean="0"/>
              <a:t>Hoeveel </a:t>
            </a:r>
            <a:r>
              <a:rPr lang="nl-NL" altLang="nl-NL" sz="2400" b="1" dirty="0" smtClean="0"/>
              <a:t>tijdzones zijn er in Rusland?</a:t>
            </a:r>
            <a:endParaRPr lang="en-US" altLang="nl-NL" sz="2400" b="1" dirty="0"/>
          </a:p>
        </p:txBody>
      </p:sp>
      <p:sp>
        <p:nvSpPr>
          <p:cNvPr id="7174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7176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2235630" y="400506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a.</a:t>
            </a:r>
            <a:r>
              <a:rPr lang="en-US" altLang="nl-NL" sz="2000" dirty="0" smtClean="0"/>
              <a:t> 9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b.</a:t>
            </a:r>
            <a:r>
              <a:rPr lang="en-US" altLang="nl-NL" sz="2000" dirty="0" smtClean="0"/>
              <a:t> 10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c. </a:t>
            </a:r>
            <a:r>
              <a:rPr lang="en-US" altLang="nl-NL" sz="2000" dirty="0" smtClean="0"/>
              <a:t>11</a:t>
            </a:r>
            <a:endParaRPr lang="en-US" altLang="nl-NL" sz="2000" dirty="0"/>
          </a:p>
        </p:txBody>
      </p:sp>
      <p:pic>
        <p:nvPicPr>
          <p:cNvPr id="4100" name="Picture 4" descr="Top transportbestemmingen in Rusland!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93166"/>
            <a:ext cx="4962128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" y="604838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2292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chemeClr val="bg1"/>
                </a:solidFill>
              </a:rPr>
              <a:t>5</a:t>
            </a:r>
            <a:endParaRPr lang="en-US" altLang="nl-NL" sz="2500" dirty="0">
              <a:solidFill>
                <a:schemeClr val="bg1"/>
              </a:solidFill>
            </a:endParaRP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12299" name="Afbeelding 4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681608"/>
            <a:ext cx="4350792" cy="577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2943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/>
              <a:t>Homoseksuelen in Rusland </a:t>
            </a:r>
            <a:br>
              <a:rPr lang="nl-NL" altLang="nl-NL" sz="2400" b="1" dirty="0"/>
            </a:br>
            <a:r>
              <a:rPr lang="nl-NL" altLang="nl-NL" sz="2400" b="1" dirty="0"/>
              <a:t>mogen </a:t>
            </a:r>
            <a:r>
              <a:rPr lang="nl-NL" altLang="nl-NL" sz="2400" b="1" dirty="0" smtClean="0"/>
              <a:t>minderjarigen </a:t>
            </a:r>
            <a:r>
              <a:rPr lang="nl-NL" altLang="nl-NL" sz="2400" b="1" dirty="0"/>
              <a:t>volgens </a:t>
            </a:r>
            <a:br>
              <a:rPr lang="nl-NL" altLang="nl-NL" sz="2400" b="1" dirty="0"/>
            </a:br>
            <a:r>
              <a:rPr lang="nl-NL" altLang="nl-NL" sz="2400" b="1" dirty="0"/>
              <a:t>de wet niet </a:t>
            </a:r>
            <a:r>
              <a:rPr lang="nl-NL" altLang="nl-NL" sz="2400" b="1" dirty="0" smtClean="0"/>
              <a:t>‘lastig vallen’ </a:t>
            </a:r>
            <a:r>
              <a:rPr lang="nl-NL" altLang="nl-NL" sz="2400" b="1" dirty="0"/>
              <a:t>met:</a:t>
            </a:r>
            <a:endParaRPr lang="nl-NL" altLang="nl-NL" sz="2400" dirty="0"/>
          </a:p>
        </p:txBody>
      </p:sp>
      <p:pic>
        <p:nvPicPr>
          <p:cNvPr id="12295" name="Picture 10" descr="Logo PubQuiz_RGB.ps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Shape 614"/>
          <p:cNvSpPr>
            <a:spLocks noChangeArrowheads="1"/>
          </p:cNvSpPr>
          <p:nvPr/>
        </p:nvSpPr>
        <p:spPr bwMode="auto">
          <a:xfrm>
            <a:off x="755576" y="3667125"/>
            <a:ext cx="5950800" cy="38100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2" name="Rechthoek 1"/>
          <p:cNvSpPr/>
          <p:nvPr/>
        </p:nvSpPr>
        <p:spPr>
          <a:xfrm>
            <a:off x="3995936" y="4365104"/>
            <a:ext cx="1144389" cy="36004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294" name="Shape 615"/>
          <p:cNvSpPr txBox="1">
            <a:spLocks noChangeArrowheads="1"/>
          </p:cNvSpPr>
          <p:nvPr/>
        </p:nvSpPr>
        <p:spPr bwMode="auto">
          <a:xfrm>
            <a:off x="1676400" y="3933825"/>
            <a:ext cx="69278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Propaganda </a:t>
            </a:r>
            <a:r>
              <a:rPr lang="en-US" altLang="nl-NL" sz="2000" dirty="0" err="1"/>
              <a:t>voor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seksualiteit</a:t>
            </a:r>
            <a:r>
              <a:rPr lang="en-US" altLang="nl-NL" sz="2000" dirty="0"/>
              <a:t> </a:t>
            </a:r>
            <a:r>
              <a:rPr lang="en-US" altLang="nl-NL" sz="2000" dirty="0" err="1"/>
              <a:t>tussen</a:t>
            </a:r>
            <a:r>
              <a:rPr lang="en-US" altLang="nl-NL" sz="2000" dirty="0"/>
              <a:t> </a:t>
            </a:r>
            <a:r>
              <a:rPr lang="en-US" altLang="nl-NL" sz="2000" dirty="0" err="1" smtClean="0"/>
              <a:t>minderjarigen</a:t>
            </a:r>
            <a:r>
              <a:rPr lang="en-US" altLang="nl-NL" sz="2000" dirty="0" smtClean="0"/>
              <a:t>.</a:t>
            </a:r>
            <a:endParaRPr lang="en-US" altLang="nl-NL" sz="2000" dirty="0"/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Propaganda </a:t>
            </a:r>
            <a:r>
              <a:rPr lang="en-US" altLang="nl-NL" sz="2000" dirty="0" err="1"/>
              <a:t>voor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seksuele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relaties</a:t>
            </a:r>
            <a:r>
              <a:rPr lang="en-US" altLang="nl-NL" sz="2000" dirty="0"/>
              <a:t> </a:t>
            </a:r>
            <a:r>
              <a:rPr lang="en-US" altLang="nl-NL" sz="2000" dirty="0" err="1"/>
              <a:t>buitenshuis</a:t>
            </a:r>
            <a:r>
              <a:rPr lang="en-US" altLang="nl-NL" sz="2000" dirty="0"/>
              <a:t>.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c. </a:t>
            </a:r>
            <a:r>
              <a:rPr lang="en-US" altLang="nl-NL" sz="2000" dirty="0"/>
              <a:t>P</a:t>
            </a:r>
            <a:r>
              <a:rPr lang="en-US" altLang="nl-NL" sz="2000" dirty="0" smtClean="0"/>
              <a:t>ropaganda </a:t>
            </a:r>
            <a:r>
              <a:rPr lang="en-US" altLang="nl-NL" sz="2000" dirty="0" err="1"/>
              <a:t>voor</a:t>
            </a:r>
            <a:r>
              <a:rPr lang="en-US" altLang="nl-NL" sz="2000" dirty="0"/>
              <a:t> </a:t>
            </a:r>
            <a:r>
              <a:rPr lang="en-US" altLang="nl-NL" sz="2000" dirty="0" err="1"/>
              <a:t>niet-traditionele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relaties</a:t>
            </a:r>
            <a:r>
              <a:rPr lang="en-US" altLang="nl-NL" sz="2000" dirty="0"/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581" y="65785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hape 573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0" name="Shape 574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6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14341" name="Shape 576"/>
          <p:cNvSpPr txBox="1">
            <a:spLocks noChangeArrowheads="1"/>
          </p:cNvSpPr>
          <p:nvPr/>
        </p:nvSpPr>
        <p:spPr bwMode="auto">
          <a:xfrm>
            <a:off x="2938929" y="2018821"/>
            <a:ext cx="4906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</a:pPr>
            <a:r>
              <a:rPr lang="nl-NL" altLang="nl-NL" sz="2400" b="1" dirty="0"/>
              <a:t>Welke sporter is GEEN vriend van de tirannieke president van de Russische deelrepubliek Tsjetsjenië </a:t>
            </a:r>
            <a:r>
              <a:rPr lang="nl-NL" altLang="nl-NL" sz="2400" b="1" dirty="0" err="1"/>
              <a:t>Ramzan</a:t>
            </a:r>
            <a:r>
              <a:rPr lang="nl-NL" altLang="nl-NL" sz="2400" b="1" dirty="0"/>
              <a:t> </a:t>
            </a:r>
            <a:r>
              <a:rPr lang="nl-NL" altLang="nl-NL" sz="2400" b="1" dirty="0" err="1"/>
              <a:t>Kadyrov</a:t>
            </a:r>
            <a:r>
              <a:rPr lang="nl-NL" altLang="nl-NL" sz="2400" b="1" dirty="0"/>
              <a:t>?</a:t>
            </a:r>
          </a:p>
        </p:txBody>
      </p:sp>
      <p:sp>
        <p:nvSpPr>
          <p:cNvPr id="14342" name="Shape 577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pic>
        <p:nvPicPr>
          <p:cNvPr id="14343" name="Picture 10" descr="Logo PubQuiz_RGB.ps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Shape 581"/>
          <p:cNvSpPr txBox="1">
            <a:spLocks noChangeArrowheads="1"/>
          </p:cNvSpPr>
          <p:nvPr/>
        </p:nvSpPr>
        <p:spPr bwMode="auto">
          <a:xfrm>
            <a:off x="15001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45" name="Shape 582"/>
          <p:cNvSpPr txBox="1">
            <a:spLocks noChangeArrowheads="1"/>
          </p:cNvSpPr>
          <p:nvPr/>
        </p:nvSpPr>
        <p:spPr bwMode="auto">
          <a:xfrm>
            <a:off x="1478591" y="4437112"/>
            <a:ext cx="20780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1800" dirty="0"/>
              <a:t/>
            </a:r>
            <a:br>
              <a:rPr lang="en-US" altLang="nl-NL" sz="1800" dirty="0"/>
            </a:br>
            <a:r>
              <a:rPr lang="en-US" altLang="nl-NL" sz="1200" dirty="0"/>
              <a:t/>
            </a:r>
            <a:br>
              <a:rPr lang="en-US" altLang="nl-NL" sz="1200" dirty="0"/>
            </a:br>
            <a:endParaRPr lang="en-US" altLang="nl-NL" sz="1200" dirty="0" smtClean="0"/>
          </a:p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a</a:t>
            </a:r>
            <a:r>
              <a:rPr lang="en-US" altLang="nl-NL" sz="2000" b="1" dirty="0" smtClean="0"/>
              <a:t>.</a:t>
            </a:r>
            <a:endParaRPr lang="en-US" altLang="nl-NL" sz="2000" b="1" dirty="0"/>
          </a:p>
          <a:p>
            <a:pPr marL="342900" indent="-342900" eaLnBrk="1" hangingPunct="1">
              <a:buClr>
                <a:srgbClr val="000000"/>
              </a:buClr>
              <a:buSzPct val="25000"/>
              <a:buAutoNum type="alphaLcPeriod"/>
            </a:pPr>
            <a:endParaRPr lang="en-US" altLang="nl-NL" sz="1200" dirty="0" smtClean="0"/>
          </a:p>
        </p:txBody>
      </p:sp>
      <p:sp>
        <p:nvSpPr>
          <p:cNvPr id="14347" name="Shape 584"/>
          <p:cNvSpPr txBox="1">
            <a:spLocks noChangeArrowheads="1"/>
          </p:cNvSpPr>
          <p:nvPr/>
        </p:nvSpPr>
        <p:spPr bwMode="auto">
          <a:xfrm>
            <a:off x="5664200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50" name="Shape 583"/>
          <p:cNvSpPr txBox="1">
            <a:spLocks noChangeArrowheads="1"/>
          </p:cNvSpPr>
          <p:nvPr/>
        </p:nvSpPr>
        <p:spPr bwMode="auto">
          <a:xfrm>
            <a:off x="3582988" y="5038725"/>
            <a:ext cx="358775" cy="358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4351" name="Shape 585"/>
          <p:cNvSpPr txBox="1">
            <a:spLocks noChangeArrowheads="1"/>
          </p:cNvSpPr>
          <p:nvPr/>
        </p:nvSpPr>
        <p:spPr bwMode="auto">
          <a:xfrm>
            <a:off x="3492500" y="4997450"/>
            <a:ext cx="23510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 b. </a:t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b="1" dirty="0" smtClean="0"/>
              <a:t>B. </a:t>
            </a:r>
            <a:r>
              <a:rPr lang="en-US" altLang="nl-NL" sz="2000" dirty="0" smtClean="0"/>
              <a:t>Mike Tyson</a:t>
            </a:r>
            <a:r>
              <a:rPr lang="en-US" altLang="nl-NL" sz="2000" dirty="0"/>
              <a:t/>
            </a:r>
            <a:br>
              <a:rPr lang="en-US" altLang="nl-NL" sz="2000" dirty="0"/>
            </a:br>
            <a:endParaRPr lang="en-US" altLang="nl-NL" sz="2000" dirty="0"/>
          </a:p>
        </p:txBody>
      </p:sp>
      <p:sp>
        <p:nvSpPr>
          <p:cNvPr id="19" name="Shape 585"/>
          <p:cNvSpPr txBox="1">
            <a:spLocks noChangeArrowheads="1"/>
          </p:cNvSpPr>
          <p:nvPr/>
        </p:nvSpPr>
        <p:spPr bwMode="auto">
          <a:xfrm>
            <a:off x="1342066" y="4997450"/>
            <a:ext cx="23510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/>
              <a:t> </a:t>
            </a:r>
            <a:r>
              <a:rPr lang="en-US" altLang="nl-NL" sz="2000" b="1" dirty="0" smtClean="0"/>
              <a:t> </a:t>
            </a:r>
            <a:r>
              <a:rPr lang="en-US" altLang="nl-NL" sz="2000" b="1" dirty="0"/>
              <a:t/>
            </a:r>
            <a:br>
              <a:rPr lang="en-US" altLang="nl-NL" sz="20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b="1" dirty="0" smtClean="0"/>
              <a:t>A. </a:t>
            </a:r>
            <a:r>
              <a:rPr lang="en-US" altLang="nl-NL" sz="2000" dirty="0" smtClean="0"/>
              <a:t>Ruud </a:t>
            </a:r>
            <a:r>
              <a:rPr lang="en-US" altLang="nl-NL" sz="2000" dirty="0" err="1" smtClean="0"/>
              <a:t>Gullit</a:t>
            </a:r>
            <a:r>
              <a:rPr lang="en-US" altLang="nl-NL" sz="2000" dirty="0"/>
              <a:t/>
            </a:r>
            <a:br>
              <a:rPr lang="en-US" altLang="nl-NL" sz="2000" dirty="0"/>
            </a:br>
            <a:endParaRPr lang="en-US" altLang="nl-NL" sz="2000" dirty="0"/>
          </a:p>
        </p:txBody>
      </p:sp>
      <p:sp>
        <p:nvSpPr>
          <p:cNvPr id="14348" name="Shape 586"/>
          <p:cNvSpPr txBox="1">
            <a:spLocks noChangeArrowheads="1"/>
          </p:cNvSpPr>
          <p:nvPr/>
        </p:nvSpPr>
        <p:spPr bwMode="auto">
          <a:xfrm>
            <a:off x="5664200" y="4987925"/>
            <a:ext cx="24368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25000"/>
            </a:pPr>
            <a:r>
              <a:rPr lang="en-US" altLang="nl-NL" sz="2000" b="1" dirty="0" smtClean="0"/>
              <a:t> </a:t>
            </a:r>
            <a:r>
              <a:rPr lang="en-US" altLang="nl-NL" sz="1200" b="1" dirty="0" smtClean="0"/>
              <a:t> </a:t>
            </a: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1200" b="1" dirty="0"/>
              <a:t/>
            </a:r>
            <a:br>
              <a:rPr lang="en-US" altLang="nl-NL" sz="1200" b="1" dirty="0"/>
            </a:br>
            <a:r>
              <a:rPr lang="en-US" altLang="nl-NL" sz="2000" b="1" dirty="0" smtClean="0"/>
              <a:t>C. </a:t>
            </a:r>
            <a:r>
              <a:rPr lang="en-US" altLang="nl-NL" sz="2000" dirty="0" err="1" smtClean="0"/>
              <a:t>Badr</a:t>
            </a:r>
            <a:r>
              <a:rPr lang="en-US" altLang="nl-NL" sz="2000" dirty="0" smtClean="0"/>
              <a:t> Hari </a:t>
            </a:r>
            <a:endParaRPr lang="en-US" altLang="nl-NL" sz="2000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031287"/>
            <a:ext cx="1969200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32"/>
          <a:stretch/>
        </p:blipFill>
        <p:spPr bwMode="auto">
          <a:xfrm>
            <a:off x="3556629" y="4031287"/>
            <a:ext cx="1969200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4"/>
          <a:stretch/>
        </p:blipFill>
        <p:spPr bwMode="auto">
          <a:xfrm>
            <a:off x="1478591" y="4031287"/>
            <a:ext cx="1969200" cy="139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0202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595313"/>
            <a:ext cx="8493125" cy="59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hape 610"/>
          <p:cNvSpPr>
            <a:spLocks noChangeArrowheads="1"/>
          </p:cNvSpPr>
          <p:nvPr/>
        </p:nvSpPr>
        <p:spPr bwMode="auto">
          <a:xfrm>
            <a:off x="541338" y="1138238"/>
            <a:ext cx="2159000" cy="14986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3316" name="Shape 611"/>
          <p:cNvSpPr txBox="1">
            <a:spLocks noChangeArrowheads="1"/>
          </p:cNvSpPr>
          <p:nvPr/>
        </p:nvSpPr>
        <p:spPr bwMode="auto">
          <a:xfrm>
            <a:off x="755650" y="1649413"/>
            <a:ext cx="19018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buClr>
                <a:srgbClr val="FFFF00"/>
              </a:buClr>
              <a:buSzPct val="25000"/>
            </a:pPr>
            <a:r>
              <a:rPr lang="en-US" altLang="nl-NL" sz="2500" dirty="0">
                <a:solidFill>
                  <a:srgbClr val="FFFF00"/>
                </a:solidFill>
              </a:rPr>
              <a:t> VRAAG</a:t>
            </a:r>
            <a:r>
              <a:rPr lang="en-US" altLang="nl-NL" sz="2500" dirty="0"/>
              <a:t> </a:t>
            </a:r>
            <a:r>
              <a:rPr lang="en-US" altLang="nl-NL" sz="2500" dirty="0">
                <a:solidFill>
                  <a:srgbClr val="FFFFFF"/>
                </a:solidFill>
              </a:rPr>
              <a:t>7</a:t>
            </a:r>
            <a:endParaRPr lang="en-US" altLang="nl-NL" sz="2500" dirty="0">
              <a:solidFill>
                <a:srgbClr val="FFFFFF"/>
              </a:solidFill>
            </a:endParaRPr>
          </a:p>
        </p:txBody>
      </p:sp>
      <p:sp>
        <p:nvSpPr>
          <p:cNvPr id="13317" name="Shape 613"/>
          <p:cNvSpPr txBox="1">
            <a:spLocks noChangeArrowheads="1"/>
          </p:cNvSpPr>
          <p:nvPr/>
        </p:nvSpPr>
        <p:spPr bwMode="auto">
          <a:xfrm>
            <a:off x="2905125" y="2249488"/>
            <a:ext cx="53244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r>
              <a:rPr lang="nl-NL" altLang="nl-NL" sz="2400" b="1" dirty="0"/>
              <a:t>Een Russische organisatie moet </a:t>
            </a:r>
            <a:br>
              <a:rPr lang="nl-NL" altLang="nl-NL" sz="2400" b="1" dirty="0"/>
            </a:br>
            <a:r>
              <a:rPr lang="nl-NL" altLang="nl-NL" sz="2400" b="1" dirty="0"/>
              <a:t>zich als </a:t>
            </a:r>
            <a:r>
              <a:rPr lang="nl-NL" altLang="nl-NL" sz="2400" b="1" dirty="0" smtClean="0"/>
              <a:t>´buitenlandse agent´ </a:t>
            </a:r>
            <a:r>
              <a:rPr lang="nl-NL" altLang="nl-NL" sz="2400" b="1" dirty="0"/>
              <a:t>laten registreren als ze:</a:t>
            </a:r>
            <a:endParaRPr lang="nl-NL" altLang="nl-NL" sz="2400" dirty="0"/>
          </a:p>
        </p:txBody>
      </p:sp>
      <p:sp>
        <p:nvSpPr>
          <p:cNvPr id="13318" name="Shape 615"/>
          <p:cNvSpPr txBox="1">
            <a:spLocks noChangeArrowheads="1"/>
          </p:cNvSpPr>
          <p:nvPr/>
        </p:nvSpPr>
        <p:spPr bwMode="auto">
          <a:xfrm>
            <a:off x="1676400" y="3933825"/>
            <a:ext cx="635158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a.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Met </a:t>
            </a:r>
            <a:r>
              <a:rPr lang="en-US" altLang="nl-NL" sz="2000" dirty="0"/>
              <a:t>de </a:t>
            </a:r>
            <a:r>
              <a:rPr lang="en-US" altLang="nl-NL" sz="2000" dirty="0" err="1"/>
              <a:t>buitenlandse</a:t>
            </a:r>
            <a:r>
              <a:rPr lang="en-US" altLang="nl-NL" sz="2000" dirty="0"/>
              <a:t> </a:t>
            </a:r>
            <a:r>
              <a:rPr lang="en-US" altLang="nl-NL" sz="2000" dirty="0" err="1"/>
              <a:t>justitie</a:t>
            </a:r>
            <a:r>
              <a:rPr lang="en-US" altLang="nl-NL" sz="2000" dirty="0"/>
              <a:t> in </a:t>
            </a:r>
            <a:r>
              <a:rPr lang="en-US" altLang="nl-NL" sz="2000" dirty="0" err="1"/>
              <a:t>aanraking</a:t>
            </a:r>
            <a:r>
              <a:rPr lang="en-US" altLang="nl-NL" sz="2000" dirty="0"/>
              <a:t> is </a:t>
            </a:r>
            <a:r>
              <a:rPr lang="en-US" altLang="nl-NL" sz="2000" dirty="0" err="1"/>
              <a:t>geweest</a:t>
            </a:r>
            <a:r>
              <a:rPr lang="en-US" altLang="nl-NL" sz="2000" dirty="0"/>
              <a:t>.</a:t>
            </a:r>
          </a:p>
          <a:p>
            <a:pPr eaLnBrk="1" hangingPunct="1">
              <a:spcAft>
                <a:spcPts val="600"/>
              </a:spcAft>
              <a:buClr>
                <a:srgbClr val="000000"/>
              </a:buClr>
              <a:buSzPct val="25000"/>
            </a:pPr>
            <a:r>
              <a:rPr lang="en-US" altLang="nl-NL" sz="2000" b="1" dirty="0"/>
              <a:t>b.</a:t>
            </a:r>
            <a:r>
              <a:rPr lang="en-US" altLang="nl-NL" sz="2000" dirty="0"/>
              <a:t> </a:t>
            </a:r>
            <a:r>
              <a:rPr lang="en-US" altLang="nl-NL" sz="2000" dirty="0" smtClean="0"/>
              <a:t>Geld </a:t>
            </a:r>
            <a:r>
              <a:rPr lang="en-US" altLang="nl-NL" sz="2000" dirty="0" err="1" smtClean="0"/>
              <a:t>ontvangt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uit</a:t>
            </a:r>
            <a:r>
              <a:rPr lang="en-US" altLang="nl-NL" sz="2000" dirty="0" smtClean="0"/>
              <a:t> het </a:t>
            </a:r>
            <a:r>
              <a:rPr lang="en-US" altLang="nl-NL" sz="2000" dirty="0" err="1" smtClean="0"/>
              <a:t>buitenland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en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politieke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activiteiten</a:t>
            </a:r>
            <a:r>
              <a:rPr lang="en-US" altLang="nl-NL" sz="2000" dirty="0" smtClean="0"/>
              <a:t> </a:t>
            </a:r>
            <a:r>
              <a:rPr lang="en-US" altLang="nl-NL" sz="2000" dirty="0" err="1" smtClean="0"/>
              <a:t>uitvoert</a:t>
            </a:r>
            <a:r>
              <a:rPr lang="en-US" altLang="nl-NL" sz="2000" dirty="0" smtClean="0"/>
              <a:t>. </a:t>
            </a:r>
            <a:endParaRPr lang="en-US" altLang="nl-NL" sz="2000" dirty="0"/>
          </a:p>
          <a:p>
            <a:pPr eaLnBrk="1" hangingPunct="1"/>
            <a:r>
              <a:rPr lang="en-US" altLang="nl-NL" sz="2000" b="1" dirty="0"/>
              <a:t>c. </a:t>
            </a:r>
            <a:r>
              <a:rPr lang="nl-NL" altLang="nl-NL" sz="2000" dirty="0" smtClean="0"/>
              <a:t>Te veel buitenlandse werknemers hebben.</a:t>
            </a:r>
            <a:endParaRPr lang="en-US" altLang="nl-NL" sz="2000" dirty="0"/>
          </a:p>
        </p:txBody>
      </p:sp>
      <p:pic>
        <p:nvPicPr>
          <p:cNvPr id="13319" name="Picture 10" descr="Logo PubQuiz_RGB.ps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00" y="188913"/>
            <a:ext cx="33972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3852863" y="2466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3321" name="Shape 614"/>
          <p:cNvSpPr>
            <a:spLocks noChangeArrowheads="1"/>
          </p:cNvSpPr>
          <p:nvPr/>
        </p:nvSpPr>
        <p:spPr bwMode="auto">
          <a:xfrm>
            <a:off x="808038" y="3667125"/>
            <a:ext cx="7391400" cy="3810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lank">
  <a:themeElements>
    <a:clrScheme name="AI Presentation -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blank">
  <a:themeElements>
    <a:clrScheme name="AI Presentation -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blan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F85718BE1CCB46A9145B64EDDAE3A6" ma:contentTypeVersion="11" ma:contentTypeDescription="Een nieuw document maken." ma:contentTypeScope="" ma:versionID="d42e8ba674ae32dfd651df4334deb9c6">
  <xsd:schema xmlns:xsd="http://www.w3.org/2001/XMLSchema" xmlns:xs="http://www.w3.org/2001/XMLSchema" xmlns:p="http://schemas.microsoft.com/office/2006/metadata/properties" xmlns:ns2="38eb27a8-d65c-45cd-a57b-f3183fb61f3f" xmlns:ns3="bf249ecd-6919-40e3-99b7-13f982a6b9db" targetNamespace="http://schemas.microsoft.com/office/2006/metadata/properties" ma:root="true" ma:fieldsID="957ab9946d33b79f90f7a7516053c642" ns2:_="" ns3:_="">
    <xsd:import namespace="38eb27a8-d65c-45cd-a57b-f3183fb61f3f"/>
    <xsd:import namespace="bf249ecd-6919-40e3-99b7-13f982a6b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b27a8-d65c-45cd-a57b-f3183fb61f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49ecd-6919-40e3-99b7-13f982a6b9d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0AB9BC-5B14-496D-9CB1-D75F4078FA9B}"/>
</file>

<file path=customXml/itemProps2.xml><?xml version="1.0" encoding="utf-8"?>
<ds:datastoreItem xmlns:ds="http://schemas.openxmlformats.org/officeDocument/2006/customXml" ds:itemID="{3C291802-90ED-4050-A41D-A3E44B76821A}"/>
</file>

<file path=customXml/itemProps3.xml><?xml version="1.0" encoding="utf-8"?>
<ds:datastoreItem xmlns:ds="http://schemas.openxmlformats.org/officeDocument/2006/customXml" ds:itemID="{D42F3127-B197-4290-B05A-036A973F49B3}"/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588</Words>
  <Application>Microsoft Office PowerPoint</Application>
  <PresentationFormat>Diavoorstelling (4:3)</PresentationFormat>
  <Paragraphs>113</Paragraphs>
  <Slides>20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2" baseType="lpstr">
      <vt:lpstr>4_blank</vt:lpstr>
      <vt:lpstr>7_blank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Amnesty International Nederland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Amnesty´s Pub Quiz</dc:title>
  <dc:creator>Saskia Hansen</dc:creator>
  <cp:lastModifiedBy>Sébastian</cp:lastModifiedBy>
  <cp:revision>419</cp:revision>
  <cp:lastPrinted>2014-02-06T09:25:07Z</cp:lastPrinted>
  <dcterms:modified xsi:type="dcterms:W3CDTF">2020-04-23T19:02:42Z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0x01010014F85718BE1CCB46A9145B64EDDAE3A6</vt:lpwstr>
  </property>
</Properties>
</file>